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2"/>
  </p:notesMasterIdLst>
  <p:sldIdLst>
    <p:sldId id="256" r:id="rId2"/>
    <p:sldId id="261" r:id="rId3"/>
    <p:sldId id="257" r:id="rId4"/>
    <p:sldId id="400" r:id="rId5"/>
    <p:sldId id="401" r:id="rId6"/>
    <p:sldId id="258" r:id="rId7"/>
    <p:sldId id="259" r:id="rId8"/>
    <p:sldId id="260" r:id="rId9"/>
    <p:sldId id="396" r:id="rId10"/>
    <p:sldId id="262" r:id="rId11"/>
    <p:sldId id="263" r:id="rId12"/>
    <p:sldId id="398" r:id="rId13"/>
    <p:sldId id="264" r:id="rId14"/>
    <p:sldId id="399" r:id="rId15"/>
    <p:sldId id="266" r:id="rId16"/>
    <p:sldId id="393" r:id="rId17"/>
    <p:sldId id="394" r:id="rId18"/>
    <p:sldId id="395" r:id="rId19"/>
    <p:sldId id="265" r:id="rId20"/>
    <p:sldId id="397" r:id="rId2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71B6C8-A1B5-4738-8657-2016C2EB08A3}" v="2" dt="2020-09-16T03:01:47.145"/>
  </p1510:revLst>
</p1510:revInfo>
</file>

<file path=ppt/tableStyles.xml><?xml version="1.0" encoding="utf-8"?>
<a:tblStyleLst xmlns:a="http://schemas.openxmlformats.org/drawingml/2006/main" def="{1D90335C-8824-40E5-A888-3862D2EB4F9E}">
  <a:tblStyle styleId="{1D90335C-8824-40E5-A888-3862D2EB4F9E}"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883"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lagros Anto" userId="852501461dcc561e" providerId="LiveId" clId="{8C71B6C8-A1B5-4738-8657-2016C2EB08A3}"/>
    <pc:docChg chg="custSel mod addSld modSld">
      <pc:chgData name="Milagros Anto" userId="852501461dcc561e" providerId="LiveId" clId="{8C71B6C8-A1B5-4738-8657-2016C2EB08A3}" dt="2020-09-16T03:05:30.134" v="32" actId="403"/>
      <pc:docMkLst>
        <pc:docMk/>
      </pc:docMkLst>
      <pc:sldChg chg="modSp mod">
        <pc:chgData name="Milagros Anto" userId="852501461dcc561e" providerId="LiveId" clId="{8C71B6C8-A1B5-4738-8657-2016C2EB08A3}" dt="2020-09-16T03:05:30.134" v="32" actId="403"/>
        <pc:sldMkLst>
          <pc:docMk/>
          <pc:sldMk cId="0" sldId="257"/>
        </pc:sldMkLst>
        <pc:spChg chg="mod">
          <ac:chgData name="Milagros Anto" userId="852501461dcc561e" providerId="LiveId" clId="{8C71B6C8-A1B5-4738-8657-2016C2EB08A3}" dt="2020-09-16T03:05:30.134" v="32" actId="403"/>
          <ac:spMkLst>
            <pc:docMk/>
            <pc:sldMk cId="0" sldId="257"/>
            <ac:spMk id="98" creationId="{00000000-0000-0000-0000-000000000000}"/>
          </ac:spMkLst>
        </pc:spChg>
      </pc:sldChg>
      <pc:sldChg chg="addSp delSp modSp mod setBg">
        <pc:chgData name="Milagros Anto" userId="852501461dcc561e" providerId="LiveId" clId="{8C71B6C8-A1B5-4738-8657-2016C2EB08A3}" dt="2020-09-16T02:58:30.301" v="6" actId="26606"/>
        <pc:sldMkLst>
          <pc:docMk/>
          <pc:sldMk cId="3335121699" sldId="400"/>
        </pc:sldMkLst>
        <pc:spChg chg="del">
          <ac:chgData name="Milagros Anto" userId="852501461dcc561e" providerId="LiveId" clId="{8C71B6C8-A1B5-4738-8657-2016C2EB08A3}" dt="2020-09-16T02:58:30.301" v="6" actId="26606"/>
          <ac:spMkLst>
            <pc:docMk/>
            <pc:sldMk cId="3335121699" sldId="400"/>
            <ac:spMk id="2" creationId="{D9B9ABE3-511C-4420-B1B9-1818CAA122FF}"/>
          </ac:spMkLst>
        </pc:spChg>
        <pc:spChg chg="del">
          <ac:chgData name="Milagros Anto" userId="852501461dcc561e" providerId="LiveId" clId="{8C71B6C8-A1B5-4738-8657-2016C2EB08A3}" dt="2020-09-16T02:58:30.301" v="6" actId="26606"/>
          <ac:spMkLst>
            <pc:docMk/>
            <pc:sldMk cId="3335121699" sldId="400"/>
            <ac:spMk id="3" creationId="{95A68F60-93FB-493C-91F8-CB09DE444A0C}"/>
          </ac:spMkLst>
        </pc:spChg>
        <pc:spChg chg="add">
          <ac:chgData name="Milagros Anto" userId="852501461dcc561e" providerId="LiveId" clId="{8C71B6C8-A1B5-4738-8657-2016C2EB08A3}" dt="2020-09-16T02:58:30.301" v="6" actId="26606"/>
          <ac:spMkLst>
            <pc:docMk/>
            <pc:sldMk cId="3335121699" sldId="400"/>
            <ac:spMk id="10" creationId="{C3896A03-3945-419A-B66B-4EE266EDD152}"/>
          </ac:spMkLst>
        </pc:spChg>
        <pc:spChg chg="add">
          <ac:chgData name="Milagros Anto" userId="852501461dcc561e" providerId="LiveId" clId="{8C71B6C8-A1B5-4738-8657-2016C2EB08A3}" dt="2020-09-16T02:58:30.301" v="6" actId="26606"/>
          <ac:spMkLst>
            <pc:docMk/>
            <pc:sldMk cId="3335121699" sldId="400"/>
            <ac:spMk id="12" creationId="{B34F5AD2-EDBD-4BBD-A55C-EAFFD0C7097A}"/>
          </ac:spMkLst>
        </pc:spChg>
        <pc:picChg chg="add mod">
          <ac:chgData name="Milagros Anto" userId="852501461dcc561e" providerId="LiveId" clId="{8C71B6C8-A1B5-4738-8657-2016C2EB08A3}" dt="2020-09-16T02:58:30.301" v="6" actId="26606"/>
          <ac:picMkLst>
            <pc:docMk/>
            <pc:sldMk cId="3335121699" sldId="400"/>
            <ac:picMk id="5" creationId="{FB22E99C-40C1-4951-949F-185456621C89}"/>
          </ac:picMkLst>
        </pc:picChg>
      </pc:sldChg>
      <pc:sldChg chg="addSp modSp new mod">
        <pc:chgData name="Milagros Anto" userId="852501461dcc561e" providerId="LiveId" clId="{8C71B6C8-A1B5-4738-8657-2016C2EB08A3}" dt="2020-09-16T03:02:02.443" v="12" actId="14100"/>
        <pc:sldMkLst>
          <pc:docMk/>
          <pc:sldMk cId="1480929372" sldId="401"/>
        </pc:sldMkLst>
        <pc:picChg chg="add mod">
          <ac:chgData name="Milagros Anto" userId="852501461dcc561e" providerId="LiveId" clId="{8C71B6C8-A1B5-4738-8657-2016C2EB08A3}" dt="2020-09-16T03:02:02.443" v="12" actId="14100"/>
          <ac:picMkLst>
            <pc:docMk/>
            <pc:sldMk cId="1480929372" sldId="401"/>
            <ac:picMk id="3" creationId="{CDC34E96-29ED-4405-B5B2-56827ED04A6D}"/>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CF3E57-BE09-4E33-8017-8C23C1F7450D}" type="doc">
      <dgm:prSet loTypeId="urn:microsoft.com/office/officeart/2005/8/layout/vList2" loCatId="list" qsTypeId="urn:microsoft.com/office/officeart/2005/8/quickstyle/simple2" qsCatId="simple" csTypeId="urn:microsoft.com/office/officeart/2005/8/colors/accent4_2" csCatId="accent4"/>
      <dgm:spPr/>
      <dgm:t>
        <a:bodyPr/>
        <a:lstStyle/>
        <a:p>
          <a:endParaRPr lang="en-US"/>
        </a:p>
      </dgm:t>
    </dgm:pt>
    <dgm:pt modelId="{6E2B0FBF-29B7-47C3-BB3B-D1FA3A33D984}">
      <dgm:prSet/>
      <dgm:spPr/>
      <dgm:t>
        <a:bodyPr/>
        <a:lstStyle/>
        <a:p>
          <a:r>
            <a:rPr lang="en-US" b="1" i="0" dirty="0" err="1"/>
            <a:t>Buenas</a:t>
          </a:r>
          <a:r>
            <a:rPr lang="en-US" b="1" i="0" dirty="0"/>
            <a:t> </a:t>
          </a:r>
          <a:r>
            <a:rPr lang="en-US" b="1" i="0" dirty="0" err="1"/>
            <a:t>noches</a:t>
          </a:r>
          <a:r>
            <a:rPr lang="en-US" b="1" i="0" dirty="0"/>
            <a:t>!!</a:t>
          </a:r>
          <a:endParaRPr lang="en-US" dirty="0"/>
        </a:p>
      </dgm:t>
    </dgm:pt>
    <dgm:pt modelId="{3946B164-7C08-4CE3-9CF3-F1B350EFB388}" type="parTrans" cxnId="{1E2818AF-BCFF-41FA-BD94-7621FCDB0F69}">
      <dgm:prSet/>
      <dgm:spPr/>
      <dgm:t>
        <a:bodyPr/>
        <a:lstStyle/>
        <a:p>
          <a:endParaRPr lang="en-US"/>
        </a:p>
      </dgm:t>
    </dgm:pt>
    <dgm:pt modelId="{F29B65D4-B6C0-4857-AD71-02DE58C6D1E1}" type="sibTrans" cxnId="{1E2818AF-BCFF-41FA-BD94-7621FCDB0F69}">
      <dgm:prSet/>
      <dgm:spPr/>
      <dgm:t>
        <a:bodyPr/>
        <a:lstStyle/>
        <a:p>
          <a:endParaRPr lang="en-US"/>
        </a:p>
      </dgm:t>
    </dgm:pt>
    <dgm:pt modelId="{47C53462-8185-4B63-B271-91AFB2CD0FD7}">
      <dgm:prSet/>
      <dgm:spPr/>
      <dgm:t>
        <a:bodyPr/>
        <a:lstStyle/>
        <a:p>
          <a:r>
            <a:rPr lang="en-US" b="1" i="0"/>
            <a:t>Bienvenidos !!!</a:t>
          </a:r>
          <a:endParaRPr lang="en-US"/>
        </a:p>
      </dgm:t>
    </dgm:pt>
    <dgm:pt modelId="{69A32F76-7C9E-4DFF-8D02-22438446BA39}" type="parTrans" cxnId="{FDE91368-949C-40FE-AA33-FD94A9E5B5EE}">
      <dgm:prSet/>
      <dgm:spPr/>
      <dgm:t>
        <a:bodyPr/>
        <a:lstStyle/>
        <a:p>
          <a:endParaRPr lang="en-US"/>
        </a:p>
      </dgm:t>
    </dgm:pt>
    <dgm:pt modelId="{F5377185-319A-413B-A609-DA127CFB6F39}" type="sibTrans" cxnId="{FDE91368-949C-40FE-AA33-FD94A9E5B5EE}">
      <dgm:prSet/>
      <dgm:spPr/>
      <dgm:t>
        <a:bodyPr/>
        <a:lstStyle/>
        <a:p>
          <a:endParaRPr lang="en-US"/>
        </a:p>
      </dgm:t>
    </dgm:pt>
    <dgm:pt modelId="{E0763C76-DD33-42F7-B493-48DE685D4450}" type="pres">
      <dgm:prSet presAssocID="{D3CF3E57-BE09-4E33-8017-8C23C1F7450D}" presName="linear" presStyleCnt="0">
        <dgm:presLayoutVars>
          <dgm:animLvl val="lvl"/>
          <dgm:resizeHandles val="exact"/>
        </dgm:presLayoutVars>
      </dgm:prSet>
      <dgm:spPr/>
    </dgm:pt>
    <dgm:pt modelId="{EBAC747C-2AFD-4302-89B0-75F3232417F5}" type="pres">
      <dgm:prSet presAssocID="{6E2B0FBF-29B7-47C3-BB3B-D1FA3A33D984}" presName="parentText" presStyleLbl="node1" presStyleIdx="0" presStyleCnt="2">
        <dgm:presLayoutVars>
          <dgm:chMax val="0"/>
          <dgm:bulletEnabled val="1"/>
        </dgm:presLayoutVars>
      </dgm:prSet>
      <dgm:spPr/>
    </dgm:pt>
    <dgm:pt modelId="{32870FB4-EF29-48A1-9B73-4F13E2E3E10F}" type="pres">
      <dgm:prSet presAssocID="{F29B65D4-B6C0-4857-AD71-02DE58C6D1E1}" presName="spacer" presStyleCnt="0"/>
      <dgm:spPr/>
    </dgm:pt>
    <dgm:pt modelId="{2C4EFABB-D836-4AAD-93DB-74EF423E9025}" type="pres">
      <dgm:prSet presAssocID="{47C53462-8185-4B63-B271-91AFB2CD0FD7}" presName="parentText" presStyleLbl="node1" presStyleIdx="1" presStyleCnt="2">
        <dgm:presLayoutVars>
          <dgm:chMax val="0"/>
          <dgm:bulletEnabled val="1"/>
        </dgm:presLayoutVars>
      </dgm:prSet>
      <dgm:spPr/>
    </dgm:pt>
  </dgm:ptLst>
  <dgm:cxnLst>
    <dgm:cxn modelId="{4EE63D04-E10A-4A11-84A6-B9B25C9D7A9D}" type="presOf" srcId="{6E2B0FBF-29B7-47C3-BB3B-D1FA3A33D984}" destId="{EBAC747C-2AFD-4302-89B0-75F3232417F5}" srcOrd="0" destOrd="0" presId="urn:microsoft.com/office/officeart/2005/8/layout/vList2"/>
    <dgm:cxn modelId="{E97ACF12-015D-430B-8288-F9F2F04A8B59}" type="presOf" srcId="{D3CF3E57-BE09-4E33-8017-8C23C1F7450D}" destId="{E0763C76-DD33-42F7-B493-48DE685D4450}" srcOrd="0" destOrd="0" presId="urn:microsoft.com/office/officeart/2005/8/layout/vList2"/>
    <dgm:cxn modelId="{FDE91368-949C-40FE-AA33-FD94A9E5B5EE}" srcId="{D3CF3E57-BE09-4E33-8017-8C23C1F7450D}" destId="{47C53462-8185-4B63-B271-91AFB2CD0FD7}" srcOrd="1" destOrd="0" parTransId="{69A32F76-7C9E-4DFF-8D02-22438446BA39}" sibTransId="{F5377185-319A-413B-A609-DA127CFB6F39}"/>
    <dgm:cxn modelId="{1E2818AF-BCFF-41FA-BD94-7621FCDB0F69}" srcId="{D3CF3E57-BE09-4E33-8017-8C23C1F7450D}" destId="{6E2B0FBF-29B7-47C3-BB3B-D1FA3A33D984}" srcOrd="0" destOrd="0" parTransId="{3946B164-7C08-4CE3-9CF3-F1B350EFB388}" sibTransId="{F29B65D4-B6C0-4857-AD71-02DE58C6D1E1}"/>
    <dgm:cxn modelId="{7C59E4CA-9DC8-46BC-AB8B-A6F321E16662}" type="presOf" srcId="{47C53462-8185-4B63-B271-91AFB2CD0FD7}" destId="{2C4EFABB-D836-4AAD-93DB-74EF423E9025}" srcOrd="0" destOrd="0" presId="urn:microsoft.com/office/officeart/2005/8/layout/vList2"/>
    <dgm:cxn modelId="{610BE3BB-53FB-44FE-879C-B1B64AB4B9F7}" type="presParOf" srcId="{E0763C76-DD33-42F7-B493-48DE685D4450}" destId="{EBAC747C-2AFD-4302-89B0-75F3232417F5}" srcOrd="0" destOrd="0" presId="urn:microsoft.com/office/officeart/2005/8/layout/vList2"/>
    <dgm:cxn modelId="{78D0A69C-6624-4E31-A404-37B76964A4D9}" type="presParOf" srcId="{E0763C76-DD33-42F7-B493-48DE685D4450}" destId="{32870FB4-EF29-48A1-9B73-4F13E2E3E10F}" srcOrd="1" destOrd="0" presId="urn:microsoft.com/office/officeart/2005/8/layout/vList2"/>
    <dgm:cxn modelId="{DE72CDF8-E873-454D-8D33-C7A54F476A3B}" type="presParOf" srcId="{E0763C76-DD33-42F7-B493-48DE685D4450}" destId="{2C4EFABB-D836-4AAD-93DB-74EF423E9025}"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FD6627-D258-44C5-8A60-EE9590CE05D2}" type="doc">
      <dgm:prSet loTypeId="urn:microsoft.com/office/officeart/2005/8/layout/list1" loCatId="list" qsTypeId="urn:microsoft.com/office/officeart/2005/8/quickstyle/simple1" qsCatId="simple" csTypeId="urn:microsoft.com/office/officeart/2005/8/colors/accent1_2" csCatId="accent1"/>
      <dgm:spPr/>
      <dgm:t>
        <a:bodyPr/>
        <a:lstStyle/>
        <a:p>
          <a:endParaRPr lang="en-US"/>
        </a:p>
      </dgm:t>
    </dgm:pt>
    <dgm:pt modelId="{868CF2F7-C59A-48E4-A18E-797BE2308702}">
      <dgm:prSet/>
      <dgm:spPr/>
      <dgm:t>
        <a:bodyPr/>
        <a:lstStyle/>
        <a:p>
          <a:r>
            <a:rPr lang="en-US" b="1"/>
            <a:t>AP Spanish 4B</a:t>
          </a:r>
          <a:endParaRPr lang="en-US"/>
        </a:p>
      </dgm:t>
    </dgm:pt>
    <dgm:pt modelId="{533C5CD6-8A1C-46EE-80F6-BA96CE12B3BC}" type="parTrans" cxnId="{223B4739-3B3B-4410-B5BA-DC237C07CAC4}">
      <dgm:prSet/>
      <dgm:spPr/>
      <dgm:t>
        <a:bodyPr/>
        <a:lstStyle/>
        <a:p>
          <a:endParaRPr lang="en-US"/>
        </a:p>
      </dgm:t>
    </dgm:pt>
    <dgm:pt modelId="{229A0852-BE9E-4AF3-BE57-E8FA1738CDC2}" type="sibTrans" cxnId="{223B4739-3B3B-4410-B5BA-DC237C07CAC4}">
      <dgm:prSet/>
      <dgm:spPr/>
      <dgm:t>
        <a:bodyPr/>
        <a:lstStyle/>
        <a:p>
          <a:endParaRPr lang="en-US"/>
        </a:p>
      </dgm:t>
    </dgm:pt>
    <dgm:pt modelId="{5CF43421-2D02-49D2-885B-9D0B93C490B3}">
      <dgm:prSet/>
      <dgm:spPr/>
      <dgm:t>
        <a:bodyPr/>
        <a:lstStyle/>
        <a:p>
          <a:r>
            <a:rPr lang="en-US" b="1"/>
            <a:t>AP Spanish 8B</a:t>
          </a:r>
          <a:endParaRPr lang="en-US"/>
        </a:p>
      </dgm:t>
    </dgm:pt>
    <dgm:pt modelId="{AB12C91D-AE2A-435C-A2D3-123F92748B62}" type="parTrans" cxnId="{A44307F9-EFC5-40DC-A007-4C4CECFB9C1A}">
      <dgm:prSet/>
      <dgm:spPr/>
      <dgm:t>
        <a:bodyPr/>
        <a:lstStyle/>
        <a:p>
          <a:endParaRPr lang="en-US"/>
        </a:p>
      </dgm:t>
    </dgm:pt>
    <dgm:pt modelId="{D4FA50F7-1D23-4F77-B654-9CACF94710C4}" type="sibTrans" cxnId="{A44307F9-EFC5-40DC-A007-4C4CECFB9C1A}">
      <dgm:prSet/>
      <dgm:spPr/>
      <dgm:t>
        <a:bodyPr/>
        <a:lstStyle/>
        <a:p>
          <a:endParaRPr lang="en-US"/>
        </a:p>
      </dgm:t>
    </dgm:pt>
    <dgm:pt modelId="{5384C6A7-42BD-46C1-A004-4BF261E4011A}">
      <dgm:prSet/>
      <dgm:spPr/>
      <dgm:t>
        <a:bodyPr/>
        <a:lstStyle/>
        <a:p>
          <a:r>
            <a:rPr lang="en-US" b="1"/>
            <a:t>@e9b24f</a:t>
          </a:r>
          <a:endParaRPr lang="en-US"/>
        </a:p>
      </dgm:t>
    </dgm:pt>
    <dgm:pt modelId="{4716B61F-AE73-4F5B-9861-2E68F57258E2}" type="parTrans" cxnId="{1A6D7483-E26F-4B96-AC16-FDDE7B9D9FB6}">
      <dgm:prSet/>
      <dgm:spPr/>
      <dgm:t>
        <a:bodyPr/>
        <a:lstStyle/>
        <a:p>
          <a:endParaRPr lang="en-US"/>
        </a:p>
      </dgm:t>
    </dgm:pt>
    <dgm:pt modelId="{F6037EF5-B792-42FB-9293-72785C3B9008}" type="sibTrans" cxnId="{1A6D7483-E26F-4B96-AC16-FDDE7B9D9FB6}">
      <dgm:prSet/>
      <dgm:spPr/>
      <dgm:t>
        <a:bodyPr/>
        <a:lstStyle/>
        <a:p>
          <a:endParaRPr lang="en-US"/>
        </a:p>
      </dgm:t>
    </dgm:pt>
    <dgm:pt modelId="{460237E2-A1BF-45F7-BF0E-07583F6794A2}" type="pres">
      <dgm:prSet presAssocID="{3DFD6627-D258-44C5-8A60-EE9590CE05D2}" presName="linear" presStyleCnt="0">
        <dgm:presLayoutVars>
          <dgm:dir/>
          <dgm:animLvl val="lvl"/>
          <dgm:resizeHandles val="exact"/>
        </dgm:presLayoutVars>
      </dgm:prSet>
      <dgm:spPr/>
    </dgm:pt>
    <dgm:pt modelId="{C064F86A-916A-4149-986D-EBEC9C588970}" type="pres">
      <dgm:prSet presAssocID="{868CF2F7-C59A-48E4-A18E-797BE2308702}" presName="parentLin" presStyleCnt="0"/>
      <dgm:spPr/>
    </dgm:pt>
    <dgm:pt modelId="{E21E7027-4EA5-4DAF-8883-AB9BD54B8F3A}" type="pres">
      <dgm:prSet presAssocID="{868CF2F7-C59A-48E4-A18E-797BE2308702}" presName="parentLeftMargin" presStyleLbl="node1" presStyleIdx="0" presStyleCnt="3"/>
      <dgm:spPr/>
    </dgm:pt>
    <dgm:pt modelId="{2488A7C7-9570-4DAB-A915-DFCE5CBD0A16}" type="pres">
      <dgm:prSet presAssocID="{868CF2F7-C59A-48E4-A18E-797BE2308702}" presName="parentText" presStyleLbl="node1" presStyleIdx="0" presStyleCnt="3">
        <dgm:presLayoutVars>
          <dgm:chMax val="0"/>
          <dgm:bulletEnabled val="1"/>
        </dgm:presLayoutVars>
      </dgm:prSet>
      <dgm:spPr/>
    </dgm:pt>
    <dgm:pt modelId="{66E3756E-1FE4-463B-BE04-1EA26B2BC7AB}" type="pres">
      <dgm:prSet presAssocID="{868CF2F7-C59A-48E4-A18E-797BE2308702}" presName="negativeSpace" presStyleCnt="0"/>
      <dgm:spPr/>
    </dgm:pt>
    <dgm:pt modelId="{E0EB1C89-4FA6-4F78-8F6F-3EDCCFD7FE82}" type="pres">
      <dgm:prSet presAssocID="{868CF2F7-C59A-48E4-A18E-797BE2308702}" presName="childText" presStyleLbl="conFgAcc1" presStyleIdx="0" presStyleCnt="3">
        <dgm:presLayoutVars>
          <dgm:bulletEnabled val="1"/>
        </dgm:presLayoutVars>
      </dgm:prSet>
      <dgm:spPr/>
    </dgm:pt>
    <dgm:pt modelId="{3BFA3987-647D-4434-8772-3392633672BE}" type="pres">
      <dgm:prSet presAssocID="{229A0852-BE9E-4AF3-BE57-E8FA1738CDC2}" presName="spaceBetweenRectangles" presStyleCnt="0"/>
      <dgm:spPr/>
    </dgm:pt>
    <dgm:pt modelId="{8FEF4FB7-3E98-4B5B-A66D-C1EF218784CF}" type="pres">
      <dgm:prSet presAssocID="{5CF43421-2D02-49D2-885B-9D0B93C490B3}" presName="parentLin" presStyleCnt="0"/>
      <dgm:spPr/>
    </dgm:pt>
    <dgm:pt modelId="{AA5BDE34-43EE-4ABE-A2AD-876BA808AB41}" type="pres">
      <dgm:prSet presAssocID="{5CF43421-2D02-49D2-885B-9D0B93C490B3}" presName="parentLeftMargin" presStyleLbl="node1" presStyleIdx="0" presStyleCnt="3"/>
      <dgm:spPr/>
    </dgm:pt>
    <dgm:pt modelId="{12FE9CB9-6836-49E0-A068-47869B7967B7}" type="pres">
      <dgm:prSet presAssocID="{5CF43421-2D02-49D2-885B-9D0B93C490B3}" presName="parentText" presStyleLbl="node1" presStyleIdx="1" presStyleCnt="3">
        <dgm:presLayoutVars>
          <dgm:chMax val="0"/>
          <dgm:bulletEnabled val="1"/>
        </dgm:presLayoutVars>
      </dgm:prSet>
      <dgm:spPr/>
    </dgm:pt>
    <dgm:pt modelId="{449A087A-1AC6-4A54-8203-76E19292397F}" type="pres">
      <dgm:prSet presAssocID="{5CF43421-2D02-49D2-885B-9D0B93C490B3}" presName="negativeSpace" presStyleCnt="0"/>
      <dgm:spPr/>
    </dgm:pt>
    <dgm:pt modelId="{7CB3B9BD-62D2-44DB-B0AB-9F099FC7E8CC}" type="pres">
      <dgm:prSet presAssocID="{5CF43421-2D02-49D2-885B-9D0B93C490B3}" presName="childText" presStyleLbl="conFgAcc1" presStyleIdx="1" presStyleCnt="3">
        <dgm:presLayoutVars>
          <dgm:bulletEnabled val="1"/>
        </dgm:presLayoutVars>
      </dgm:prSet>
      <dgm:spPr/>
    </dgm:pt>
    <dgm:pt modelId="{02542D7F-A8AF-424C-BDFE-A2BAA3E01811}" type="pres">
      <dgm:prSet presAssocID="{D4FA50F7-1D23-4F77-B654-9CACF94710C4}" presName="spaceBetweenRectangles" presStyleCnt="0"/>
      <dgm:spPr/>
    </dgm:pt>
    <dgm:pt modelId="{3865A1AA-16BC-4AD9-9261-70035F140F46}" type="pres">
      <dgm:prSet presAssocID="{5384C6A7-42BD-46C1-A004-4BF261E4011A}" presName="parentLin" presStyleCnt="0"/>
      <dgm:spPr/>
    </dgm:pt>
    <dgm:pt modelId="{360C2E73-D96F-4BA5-AAC8-ED160017181A}" type="pres">
      <dgm:prSet presAssocID="{5384C6A7-42BD-46C1-A004-4BF261E4011A}" presName="parentLeftMargin" presStyleLbl="node1" presStyleIdx="1" presStyleCnt="3"/>
      <dgm:spPr/>
    </dgm:pt>
    <dgm:pt modelId="{C057738E-6FBE-4645-A484-C50D0DE42233}" type="pres">
      <dgm:prSet presAssocID="{5384C6A7-42BD-46C1-A004-4BF261E4011A}" presName="parentText" presStyleLbl="node1" presStyleIdx="2" presStyleCnt="3">
        <dgm:presLayoutVars>
          <dgm:chMax val="0"/>
          <dgm:bulletEnabled val="1"/>
        </dgm:presLayoutVars>
      </dgm:prSet>
      <dgm:spPr/>
    </dgm:pt>
    <dgm:pt modelId="{28AB786F-7809-4090-A948-41CAB9FAF40A}" type="pres">
      <dgm:prSet presAssocID="{5384C6A7-42BD-46C1-A004-4BF261E4011A}" presName="negativeSpace" presStyleCnt="0"/>
      <dgm:spPr/>
    </dgm:pt>
    <dgm:pt modelId="{4BA1D48E-8588-4771-9B87-FF2C632AA44D}" type="pres">
      <dgm:prSet presAssocID="{5384C6A7-42BD-46C1-A004-4BF261E4011A}" presName="childText" presStyleLbl="conFgAcc1" presStyleIdx="2" presStyleCnt="3">
        <dgm:presLayoutVars>
          <dgm:bulletEnabled val="1"/>
        </dgm:presLayoutVars>
      </dgm:prSet>
      <dgm:spPr/>
    </dgm:pt>
  </dgm:ptLst>
  <dgm:cxnLst>
    <dgm:cxn modelId="{E7C1FB12-80A0-462D-BC37-011256A97D74}" type="presOf" srcId="{5384C6A7-42BD-46C1-A004-4BF261E4011A}" destId="{C057738E-6FBE-4645-A484-C50D0DE42233}" srcOrd="1" destOrd="0" presId="urn:microsoft.com/office/officeart/2005/8/layout/list1"/>
    <dgm:cxn modelId="{E48DEA25-2F6D-497D-9DF4-11177B7FAF57}" type="presOf" srcId="{868CF2F7-C59A-48E4-A18E-797BE2308702}" destId="{2488A7C7-9570-4DAB-A915-DFCE5CBD0A16}" srcOrd="1" destOrd="0" presId="urn:microsoft.com/office/officeart/2005/8/layout/list1"/>
    <dgm:cxn modelId="{E4561D30-6E63-47F5-AD80-2F5FB3BBC625}" type="presOf" srcId="{868CF2F7-C59A-48E4-A18E-797BE2308702}" destId="{E21E7027-4EA5-4DAF-8883-AB9BD54B8F3A}" srcOrd="0" destOrd="0" presId="urn:microsoft.com/office/officeart/2005/8/layout/list1"/>
    <dgm:cxn modelId="{223B4739-3B3B-4410-B5BA-DC237C07CAC4}" srcId="{3DFD6627-D258-44C5-8A60-EE9590CE05D2}" destId="{868CF2F7-C59A-48E4-A18E-797BE2308702}" srcOrd="0" destOrd="0" parTransId="{533C5CD6-8A1C-46EE-80F6-BA96CE12B3BC}" sibTransId="{229A0852-BE9E-4AF3-BE57-E8FA1738CDC2}"/>
    <dgm:cxn modelId="{67B5A24A-BCBD-4D40-9F9A-C38B2535BBC3}" type="presOf" srcId="{5384C6A7-42BD-46C1-A004-4BF261E4011A}" destId="{360C2E73-D96F-4BA5-AAC8-ED160017181A}" srcOrd="0" destOrd="0" presId="urn:microsoft.com/office/officeart/2005/8/layout/list1"/>
    <dgm:cxn modelId="{1A6D7483-E26F-4B96-AC16-FDDE7B9D9FB6}" srcId="{3DFD6627-D258-44C5-8A60-EE9590CE05D2}" destId="{5384C6A7-42BD-46C1-A004-4BF261E4011A}" srcOrd="2" destOrd="0" parTransId="{4716B61F-AE73-4F5B-9861-2E68F57258E2}" sibTransId="{F6037EF5-B792-42FB-9293-72785C3B9008}"/>
    <dgm:cxn modelId="{2ADC67C1-7662-449E-AE41-D0BB38C23EDF}" type="presOf" srcId="{5CF43421-2D02-49D2-885B-9D0B93C490B3}" destId="{12FE9CB9-6836-49E0-A068-47869B7967B7}" srcOrd="1" destOrd="0" presId="urn:microsoft.com/office/officeart/2005/8/layout/list1"/>
    <dgm:cxn modelId="{DF03E4CA-5F70-4621-B579-1ECD391823B3}" type="presOf" srcId="{5CF43421-2D02-49D2-885B-9D0B93C490B3}" destId="{AA5BDE34-43EE-4ABE-A2AD-876BA808AB41}" srcOrd="0" destOrd="0" presId="urn:microsoft.com/office/officeart/2005/8/layout/list1"/>
    <dgm:cxn modelId="{FEEDB6EF-1BCA-416E-8014-8915BBD2BA00}" type="presOf" srcId="{3DFD6627-D258-44C5-8A60-EE9590CE05D2}" destId="{460237E2-A1BF-45F7-BF0E-07583F6794A2}" srcOrd="0" destOrd="0" presId="urn:microsoft.com/office/officeart/2005/8/layout/list1"/>
    <dgm:cxn modelId="{A44307F9-EFC5-40DC-A007-4C4CECFB9C1A}" srcId="{3DFD6627-D258-44C5-8A60-EE9590CE05D2}" destId="{5CF43421-2D02-49D2-885B-9D0B93C490B3}" srcOrd="1" destOrd="0" parTransId="{AB12C91D-AE2A-435C-A2D3-123F92748B62}" sibTransId="{D4FA50F7-1D23-4F77-B654-9CACF94710C4}"/>
    <dgm:cxn modelId="{F99F362A-79C3-4DC1-9709-59DD2A66E1C9}" type="presParOf" srcId="{460237E2-A1BF-45F7-BF0E-07583F6794A2}" destId="{C064F86A-916A-4149-986D-EBEC9C588970}" srcOrd="0" destOrd="0" presId="urn:microsoft.com/office/officeart/2005/8/layout/list1"/>
    <dgm:cxn modelId="{3473793D-6D68-4113-8BBB-F99E4389E610}" type="presParOf" srcId="{C064F86A-916A-4149-986D-EBEC9C588970}" destId="{E21E7027-4EA5-4DAF-8883-AB9BD54B8F3A}" srcOrd="0" destOrd="0" presId="urn:microsoft.com/office/officeart/2005/8/layout/list1"/>
    <dgm:cxn modelId="{587DD974-DB86-45EB-8CA2-076488599AF1}" type="presParOf" srcId="{C064F86A-916A-4149-986D-EBEC9C588970}" destId="{2488A7C7-9570-4DAB-A915-DFCE5CBD0A16}" srcOrd="1" destOrd="0" presId="urn:microsoft.com/office/officeart/2005/8/layout/list1"/>
    <dgm:cxn modelId="{C8434CD0-BD77-4415-9EC4-FFC88D8AFD24}" type="presParOf" srcId="{460237E2-A1BF-45F7-BF0E-07583F6794A2}" destId="{66E3756E-1FE4-463B-BE04-1EA26B2BC7AB}" srcOrd="1" destOrd="0" presId="urn:microsoft.com/office/officeart/2005/8/layout/list1"/>
    <dgm:cxn modelId="{69C3D9E8-FFF6-4A76-AF4A-747661431338}" type="presParOf" srcId="{460237E2-A1BF-45F7-BF0E-07583F6794A2}" destId="{E0EB1C89-4FA6-4F78-8F6F-3EDCCFD7FE82}" srcOrd="2" destOrd="0" presId="urn:microsoft.com/office/officeart/2005/8/layout/list1"/>
    <dgm:cxn modelId="{46233420-7D1E-4F75-8EF3-D599472492AA}" type="presParOf" srcId="{460237E2-A1BF-45F7-BF0E-07583F6794A2}" destId="{3BFA3987-647D-4434-8772-3392633672BE}" srcOrd="3" destOrd="0" presId="urn:microsoft.com/office/officeart/2005/8/layout/list1"/>
    <dgm:cxn modelId="{CA216438-8272-432E-BAD9-F600734968EE}" type="presParOf" srcId="{460237E2-A1BF-45F7-BF0E-07583F6794A2}" destId="{8FEF4FB7-3E98-4B5B-A66D-C1EF218784CF}" srcOrd="4" destOrd="0" presId="urn:microsoft.com/office/officeart/2005/8/layout/list1"/>
    <dgm:cxn modelId="{4E10B888-D2C3-4A69-B0CE-FB9E7943E520}" type="presParOf" srcId="{8FEF4FB7-3E98-4B5B-A66D-C1EF218784CF}" destId="{AA5BDE34-43EE-4ABE-A2AD-876BA808AB41}" srcOrd="0" destOrd="0" presId="urn:microsoft.com/office/officeart/2005/8/layout/list1"/>
    <dgm:cxn modelId="{78518191-F02F-46D8-9320-83E094F35E29}" type="presParOf" srcId="{8FEF4FB7-3E98-4B5B-A66D-C1EF218784CF}" destId="{12FE9CB9-6836-49E0-A068-47869B7967B7}" srcOrd="1" destOrd="0" presId="urn:microsoft.com/office/officeart/2005/8/layout/list1"/>
    <dgm:cxn modelId="{7BC84812-9208-4593-ABED-40E16050DDE7}" type="presParOf" srcId="{460237E2-A1BF-45F7-BF0E-07583F6794A2}" destId="{449A087A-1AC6-4A54-8203-76E19292397F}" srcOrd="5" destOrd="0" presId="urn:microsoft.com/office/officeart/2005/8/layout/list1"/>
    <dgm:cxn modelId="{2E3024EC-395D-42C5-8AF0-FA95FB9B92DD}" type="presParOf" srcId="{460237E2-A1BF-45F7-BF0E-07583F6794A2}" destId="{7CB3B9BD-62D2-44DB-B0AB-9F099FC7E8CC}" srcOrd="6" destOrd="0" presId="urn:microsoft.com/office/officeart/2005/8/layout/list1"/>
    <dgm:cxn modelId="{DF38CBC3-8288-4A70-BB68-8209E1FB2504}" type="presParOf" srcId="{460237E2-A1BF-45F7-BF0E-07583F6794A2}" destId="{02542D7F-A8AF-424C-BDFE-A2BAA3E01811}" srcOrd="7" destOrd="0" presId="urn:microsoft.com/office/officeart/2005/8/layout/list1"/>
    <dgm:cxn modelId="{C329F7A5-89AE-4333-9121-04B8AEA874D2}" type="presParOf" srcId="{460237E2-A1BF-45F7-BF0E-07583F6794A2}" destId="{3865A1AA-16BC-4AD9-9261-70035F140F46}" srcOrd="8" destOrd="0" presId="urn:microsoft.com/office/officeart/2005/8/layout/list1"/>
    <dgm:cxn modelId="{0ADAB687-25FA-45D4-93D4-3BE67271715A}" type="presParOf" srcId="{3865A1AA-16BC-4AD9-9261-70035F140F46}" destId="{360C2E73-D96F-4BA5-AAC8-ED160017181A}" srcOrd="0" destOrd="0" presId="urn:microsoft.com/office/officeart/2005/8/layout/list1"/>
    <dgm:cxn modelId="{4A89ABAE-E14A-4D8D-9026-51372B6DF515}" type="presParOf" srcId="{3865A1AA-16BC-4AD9-9261-70035F140F46}" destId="{C057738E-6FBE-4645-A484-C50D0DE42233}" srcOrd="1" destOrd="0" presId="urn:microsoft.com/office/officeart/2005/8/layout/list1"/>
    <dgm:cxn modelId="{9E55E10B-84B2-4F7C-98F4-0DFF3E686170}" type="presParOf" srcId="{460237E2-A1BF-45F7-BF0E-07583F6794A2}" destId="{28AB786F-7809-4090-A948-41CAB9FAF40A}" srcOrd="9" destOrd="0" presId="urn:microsoft.com/office/officeart/2005/8/layout/list1"/>
    <dgm:cxn modelId="{3DA9BF10-FA6F-4453-B50C-15896DCB97B2}" type="presParOf" srcId="{460237E2-A1BF-45F7-BF0E-07583F6794A2}" destId="{4BA1D48E-8588-4771-9B87-FF2C632AA44D}"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CF3E57-BE09-4E33-8017-8C23C1F7450D}" type="doc">
      <dgm:prSet loTypeId="urn:microsoft.com/office/officeart/2005/8/layout/vList2" loCatId="list" qsTypeId="urn:microsoft.com/office/officeart/2005/8/quickstyle/simple2" qsCatId="simple" csTypeId="urn:microsoft.com/office/officeart/2005/8/colors/accent4_2" csCatId="accent4"/>
      <dgm:spPr/>
      <dgm:t>
        <a:bodyPr/>
        <a:lstStyle/>
        <a:p>
          <a:endParaRPr lang="en-US"/>
        </a:p>
      </dgm:t>
    </dgm:pt>
    <dgm:pt modelId="{6E2B0FBF-29B7-47C3-BB3B-D1FA3A33D984}">
      <dgm:prSet/>
      <dgm:spPr/>
      <dgm:t>
        <a:bodyPr/>
        <a:lstStyle/>
        <a:p>
          <a:r>
            <a:rPr lang="en-US" b="1" i="0" dirty="0" err="1"/>
            <a:t>Buenas</a:t>
          </a:r>
          <a:r>
            <a:rPr lang="en-US" b="1" i="0" dirty="0"/>
            <a:t> </a:t>
          </a:r>
          <a:r>
            <a:rPr lang="en-US" b="1" i="0" dirty="0" err="1"/>
            <a:t>noches</a:t>
          </a:r>
          <a:r>
            <a:rPr lang="en-US" b="1" i="0" dirty="0"/>
            <a:t>!!</a:t>
          </a:r>
          <a:endParaRPr lang="en-US" dirty="0"/>
        </a:p>
      </dgm:t>
    </dgm:pt>
    <dgm:pt modelId="{3946B164-7C08-4CE3-9CF3-F1B350EFB388}" type="parTrans" cxnId="{1E2818AF-BCFF-41FA-BD94-7621FCDB0F69}">
      <dgm:prSet/>
      <dgm:spPr/>
      <dgm:t>
        <a:bodyPr/>
        <a:lstStyle/>
        <a:p>
          <a:endParaRPr lang="en-US"/>
        </a:p>
      </dgm:t>
    </dgm:pt>
    <dgm:pt modelId="{F29B65D4-B6C0-4857-AD71-02DE58C6D1E1}" type="sibTrans" cxnId="{1E2818AF-BCFF-41FA-BD94-7621FCDB0F69}">
      <dgm:prSet/>
      <dgm:spPr/>
      <dgm:t>
        <a:bodyPr/>
        <a:lstStyle/>
        <a:p>
          <a:endParaRPr lang="en-US"/>
        </a:p>
      </dgm:t>
    </dgm:pt>
    <dgm:pt modelId="{47C53462-8185-4B63-B271-91AFB2CD0FD7}">
      <dgm:prSet/>
      <dgm:spPr/>
      <dgm:t>
        <a:bodyPr/>
        <a:lstStyle/>
        <a:p>
          <a:r>
            <a:rPr lang="en-US" b="1" i="0"/>
            <a:t>Bienvenidos !!!</a:t>
          </a:r>
          <a:endParaRPr lang="en-US"/>
        </a:p>
      </dgm:t>
    </dgm:pt>
    <dgm:pt modelId="{69A32F76-7C9E-4DFF-8D02-22438446BA39}" type="parTrans" cxnId="{FDE91368-949C-40FE-AA33-FD94A9E5B5EE}">
      <dgm:prSet/>
      <dgm:spPr/>
      <dgm:t>
        <a:bodyPr/>
        <a:lstStyle/>
        <a:p>
          <a:endParaRPr lang="en-US"/>
        </a:p>
      </dgm:t>
    </dgm:pt>
    <dgm:pt modelId="{F5377185-319A-413B-A609-DA127CFB6F39}" type="sibTrans" cxnId="{FDE91368-949C-40FE-AA33-FD94A9E5B5EE}">
      <dgm:prSet/>
      <dgm:spPr/>
      <dgm:t>
        <a:bodyPr/>
        <a:lstStyle/>
        <a:p>
          <a:endParaRPr lang="en-US"/>
        </a:p>
      </dgm:t>
    </dgm:pt>
    <dgm:pt modelId="{E0763C76-DD33-42F7-B493-48DE685D4450}" type="pres">
      <dgm:prSet presAssocID="{D3CF3E57-BE09-4E33-8017-8C23C1F7450D}" presName="linear" presStyleCnt="0">
        <dgm:presLayoutVars>
          <dgm:animLvl val="lvl"/>
          <dgm:resizeHandles val="exact"/>
        </dgm:presLayoutVars>
      </dgm:prSet>
      <dgm:spPr/>
    </dgm:pt>
    <dgm:pt modelId="{EBAC747C-2AFD-4302-89B0-75F3232417F5}" type="pres">
      <dgm:prSet presAssocID="{6E2B0FBF-29B7-47C3-BB3B-D1FA3A33D984}" presName="parentText" presStyleLbl="node1" presStyleIdx="0" presStyleCnt="2">
        <dgm:presLayoutVars>
          <dgm:chMax val="0"/>
          <dgm:bulletEnabled val="1"/>
        </dgm:presLayoutVars>
      </dgm:prSet>
      <dgm:spPr/>
    </dgm:pt>
    <dgm:pt modelId="{32870FB4-EF29-48A1-9B73-4F13E2E3E10F}" type="pres">
      <dgm:prSet presAssocID="{F29B65D4-B6C0-4857-AD71-02DE58C6D1E1}" presName="spacer" presStyleCnt="0"/>
      <dgm:spPr/>
    </dgm:pt>
    <dgm:pt modelId="{2C4EFABB-D836-4AAD-93DB-74EF423E9025}" type="pres">
      <dgm:prSet presAssocID="{47C53462-8185-4B63-B271-91AFB2CD0FD7}" presName="parentText" presStyleLbl="node1" presStyleIdx="1" presStyleCnt="2">
        <dgm:presLayoutVars>
          <dgm:chMax val="0"/>
          <dgm:bulletEnabled val="1"/>
        </dgm:presLayoutVars>
      </dgm:prSet>
      <dgm:spPr/>
    </dgm:pt>
  </dgm:ptLst>
  <dgm:cxnLst>
    <dgm:cxn modelId="{4EE63D04-E10A-4A11-84A6-B9B25C9D7A9D}" type="presOf" srcId="{6E2B0FBF-29B7-47C3-BB3B-D1FA3A33D984}" destId="{EBAC747C-2AFD-4302-89B0-75F3232417F5}" srcOrd="0" destOrd="0" presId="urn:microsoft.com/office/officeart/2005/8/layout/vList2"/>
    <dgm:cxn modelId="{E97ACF12-015D-430B-8288-F9F2F04A8B59}" type="presOf" srcId="{D3CF3E57-BE09-4E33-8017-8C23C1F7450D}" destId="{E0763C76-DD33-42F7-B493-48DE685D4450}" srcOrd="0" destOrd="0" presId="urn:microsoft.com/office/officeart/2005/8/layout/vList2"/>
    <dgm:cxn modelId="{FDE91368-949C-40FE-AA33-FD94A9E5B5EE}" srcId="{D3CF3E57-BE09-4E33-8017-8C23C1F7450D}" destId="{47C53462-8185-4B63-B271-91AFB2CD0FD7}" srcOrd="1" destOrd="0" parTransId="{69A32F76-7C9E-4DFF-8D02-22438446BA39}" sibTransId="{F5377185-319A-413B-A609-DA127CFB6F39}"/>
    <dgm:cxn modelId="{1E2818AF-BCFF-41FA-BD94-7621FCDB0F69}" srcId="{D3CF3E57-BE09-4E33-8017-8C23C1F7450D}" destId="{6E2B0FBF-29B7-47C3-BB3B-D1FA3A33D984}" srcOrd="0" destOrd="0" parTransId="{3946B164-7C08-4CE3-9CF3-F1B350EFB388}" sibTransId="{F29B65D4-B6C0-4857-AD71-02DE58C6D1E1}"/>
    <dgm:cxn modelId="{7C59E4CA-9DC8-46BC-AB8B-A6F321E16662}" type="presOf" srcId="{47C53462-8185-4B63-B271-91AFB2CD0FD7}" destId="{2C4EFABB-D836-4AAD-93DB-74EF423E9025}" srcOrd="0" destOrd="0" presId="urn:microsoft.com/office/officeart/2005/8/layout/vList2"/>
    <dgm:cxn modelId="{610BE3BB-53FB-44FE-879C-B1B64AB4B9F7}" type="presParOf" srcId="{E0763C76-DD33-42F7-B493-48DE685D4450}" destId="{EBAC747C-2AFD-4302-89B0-75F3232417F5}" srcOrd="0" destOrd="0" presId="urn:microsoft.com/office/officeart/2005/8/layout/vList2"/>
    <dgm:cxn modelId="{78D0A69C-6624-4E31-A404-37B76964A4D9}" type="presParOf" srcId="{E0763C76-DD33-42F7-B493-48DE685D4450}" destId="{32870FB4-EF29-48A1-9B73-4F13E2E3E10F}" srcOrd="1" destOrd="0" presId="urn:microsoft.com/office/officeart/2005/8/layout/vList2"/>
    <dgm:cxn modelId="{DE72CDF8-E873-454D-8D33-C7A54F476A3B}" type="presParOf" srcId="{E0763C76-DD33-42F7-B493-48DE685D4450}" destId="{2C4EFABB-D836-4AAD-93DB-74EF423E9025}"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AC747C-2AFD-4302-89B0-75F3232417F5}">
      <dsp:nvSpPr>
        <dsp:cNvPr id="0" name=""/>
        <dsp:cNvSpPr/>
      </dsp:nvSpPr>
      <dsp:spPr>
        <a:xfrm>
          <a:off x="0" y="309398"/>
          <a:ext cx="6149595" cy="1263600"/>
        </a:xfrm>
        <a:prstGeom prst="round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b="1" i="0" kern="1200" dirty="0" err="1"/>
            <a:t>Buenas</a:t>
          </a:r>
          <a:r>
            <a:rPr lang="en-US" sz="5400" b="1" i="0" kern="1200" dirty="0"/>
            <a:t> </a:t>
          </a:r>
          <a:r>
            <a:rPr lang="en-US" sz="5400" b="1" i="0" kern="1200" dirty="0" err="1"/>
            <a:t>noches</a:t>
          </a:r>
          <a:r>
            <a:rPr lang="en-US" sz="5400" b="1" i="0" kern="1200" dirty="0"/>
            <a:t>!!</a:t>
          </a:r>
          <a:endParaRPr lang="en-US" sz="5400" kern="1200" dirty="0"/>
        </a:p>
      </dsp:txBody>
      <dsp:txXfrm>
        <a:off x="61684" y="371082"/>
        <a:ext cx="6026227" cy="1140232"/>
      </dsp:txXfrm>
    </dsp:sp>
    <dsp:sp modelId="{2C4EFABB-D836-4AAD-93DB-74EF423E9025}">
      <dsp:nvSpPr>
        <dsp:cNvPr id="0" name=""/>
        <dsp:cNvSpPr/>
      </dsp:nvSpPr>
      <dsp:spPr>
        <a:xfrm>
          <a:off x="0" y="1728518"/>
          <a:ext cx="6149595" cy="1263600"/>
        </a:xfrm>
        <a:prstGeom prst="round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b="1" i="0" kern="1200"/>
            <a:t>Bienvenidos !!!</a:t>
          </a:r>
          <a:endParaRPr lang="en-US" sz="5400" kern="1200"/>
        </a:p>
      </dsp:txBody>
      <dsp:txXfrm>
        <a:off x="61684" y="1790202"/>
        <a:ext cx="6026227" cy="11402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EB1C89-4FA6-4F78-8F6F-3EDCCFD7FE82}">
      <dsp:nvSpPr>
        <dsp:cNvPr id="0" name=""/>
        <dsp:cNvSpPr/>
      </dsp:nvSpPr>
      <dsp:spPr>
        <a:xfrm>
          <a:off x="0" y="668489"/>
          <a:ext cx="7186500" cy="1058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88A7C7-9570-4DAB-A915-DFCE5CBD0A16}">
      <dsp:nvSpPr>
        <dsp:cNvPr id="0" name=""/>
        <dsp:cNvSpPr/>
      </dsp:nvSpPr>
      <dsp:spPr>
        <a:xfrm>
          <a:off x="359325" y="48569"/>
          <a:ext cx="5030550" cy="1239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143" tIns="0" rIns="190143" bIns="0" numCol="1" spcCol="1270" anchor="ctr" anchorCtr="0">
          <a:noAutofit/>
        </a:bodyPr>
        <a:lstStyle/>
        <a:p>
          <a:pPr marL="0" lvl="0" indent="0" algn="l" defTabSz="1866900">
            <a:lnSpc>
              <a:spcPct val="90000"/>
            </a:lnSpc>
            <a:spcBef>
              <a:spcPct val="0"/>
            </a:spcBef>
            <a:spcAft>
              <a:spcPct val="35000"/>
            </a:spcAft>
            <a:buNone/>
          </a:pPr>
          <a:r>
            <a:rPr lang="en-US" sz="4200" b="1" kern="1200"/>
            <a:t>AP Spanish 4B</a:t>
          </a:r>
          <a:endParaRPr lang="en-US" sz="4200" kern="1200"/>
        </a:p>
      </dsp:txBody>
      <dsp:txXfrm>
        <a:off x="419849" y="109093"/>
        <a:ext cx="4909502" cy="1118792"/>
      </dsp:txXfrm>
    </dsp:sp>
    <dsp:sp modelId="{7CB3B9BD-62D2-44DB-B0AB-9F099FC7E8CC}">
      <dsp:nvSpPr>
        <dsp:cNvPr id="0" name=""/>
        <dsp:cNvSpPr/>
      </dsp:nvSpPr>
      <dsp:spPr>
        <a:xfrm>
          <a:off x="0" y="2573610"/>
          <a:ext cx="7186500" cy="1058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FE9CB9-6836-49E0-A068-47869B7967B7}">
      <dsp:nvSpPr>
        <dsp:cNvPr id="0" name=""/>
        <dsp:cNvSpPr/>
      </dsp:nvSpPr>
      <dsp:spPr>
        <a:xfrm>
          <a:off x="359325" y="1953689"/>
          <a:ext cx="5030550" cy="1239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143" tIns="0" rIns="190143" bIns="0" numCol="1" spcCol="1270" anchor="ctr" anchorCtr="0">
          <a:noAutofit/>
        </a:bodyPr>
        <a:lstStyle/>
        <a:p>
          <a:pPr marL="0" lvl="0" indent="0" algn="l" defTabSz="1866900">
            <a:lnSpc>
              <a:spcPct val="90000"/>
            </a:lnSpc>
            <a:spcBef>
              <a:spcPct val="0"/>
            </a:spcBef>
            <a:spcAft>
              <a:spcPct val="35000"/>
            </a:spcAft>
            <a:buNone/>
          </a:pPr>
          <a:r>
            <a:rPr lang="en-US" sz="4200" b="1" kern="1200"/>
            <a:t>AP Spanish 8B</a:t>
          </a:r>
          <a:endParaRPr lang="en-US" sz="4200" kern="1200"/>
        </a:p>
      </dsp:txBody>
      <dsp:txXfrm>
        <a:off x="419849" y="2014213"/>
        <a:ext cx="4909502" cy="1118792"/>
      </dsp:txXfrm>
    </dsp:sp>
    <dsp:sp modelId="{4BA1D48E-8588-4771-9B87-FF2C632AA44D}">
      <dsp:nvSpPr>
        <dsp:cNvPr id="0" name=""/>
        <dsp:cNvSpPr/>
      </dsp:nvSpPr>
      <dsp:spPr>
        <a:xfrm>
          <a:off x="0" y="4478730"/>
          <a:ext cx="7186500" cy="1058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57738E-6FBE-4645-A484-C50D0DE42233}">
      <dsp:nvSpPr>
        <dsp:cNvPr id="0" name=""/>
        <dsp:cNvSpPr/>
      </dsp:nvSpPr>
      <dsp:spPr>
        <a:xfrm>
          <a:off x="359325" y="3858810"/>
          <a:ext cx="5030550" cy="1239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143" tIns="0" rIns="190143" bIns="0" numCol="1" spcCol="1270" anchor="ctr" anchorCtr="0">
          <a:noAutofit/>
        </a:bodyPr>
        <a:lstStyle/>
        <a:p>
          <a:pPr marL="0" lvl="0" indent="0" algn="l" defTabSz="1866900">
            <a:lnSpc>
              <a:spcPct val="90000"/>
            </a:lnSpc>
            <a:spcBef>
              <a:spcPct val="0"/>
            </a:spcBef>
            <a:spcAft>
              <a:spcPct val="35000"/>
            </a:spcAft>
            <a:buNone/>
          </a:pPr>
          <a:r>
            <a:rPr lang="en-US" sz="4200" b="1" kern="1200"/>
            <a:t>@e9b24f</a:t>
          </a:r>
          <a:endParaRPr lang="en-US" sz="4200" kern="1200"/>
        </a:p>
      </dsp:txBody>
      <dsp:txXfrm>
        <a:off x="419849" y="3919334"/>
        <a:ext cx="4909502" cy="11187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AC747C-2AFD-4302-89B0-75F3232417F5}">
      <dsp:nvSpPr>
        <dsp:cNvPr id="0" name=""/>
        <dsp:cNvSpPr/>
      </dsp:nvSpPr>
      <dsp:spPr>
        <a:xfrm>
          <a:off x="0" y="309398"/>
          <a:ext cx="6149595" cy="1263600"/>
        </a:xfrm>
        <a:prstGeom prst="round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b="1" i="0" kern="1200" dirty="0" err="1"/>
            <a:t>Buenas</a:t>
          </a:r>
          <a:r>
            <a:rPr lang="en-US" sz="5400" b="1" i="0" kern="1200" dirty="0"/>
            <a:t> </a:t>
          </a:r>
          <a:r>
            <a:rPr lang="en-US" sz="5400" b="1" i="0" kern="1200" dirty="0" err="1"/>
            <a:t>noches</a:t>
          </a:r>
          <a:r>
            <a:rPr lang="en-US" sz="5400" b="1" i="0" kern="1200" dirty="0"/>
            <a:t>!!</a:t>
          </a:r>
          <a:endParaRPr lang="en-US" sz="5400" kern="1200" dirty="0"/>
        </a:p>
      </dsp:txBody>
      <dsp:txXfrm>
        <a:off x="61684" y="371082"/>
        <a:ext cx="6026227" cy="1140232"/>
      </dsp:txXfrm>
    </dsp:sp>
    <dsp:sp modelId="{2C4EFABB-D836-4AAD-93DB-74EF423E9025}">
      <dsp:nvSpPr>
        <dsp:cNvPr id="0" name=""/>
        <dsp:cNvSpPr/>
      </dsp:nvSpPr>
      <dsp:spPr>
        <a:xfrm>
          <a:off x="0" y="1728518"/>
          <a:ext cx="6149595" cy="1263600"/>
        </a:xfrm>
        <a:prstGeom prst="round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b="1" i="0" kern="1200"/>
            <a:t>Bienvenidos !!!</a:t>
          </a:r>
          <a:endParaRPr lang="en-US" sz="5400" kern="1200"/>
        </a:p>
      </dsp:txBody>
      <dsp:txXfrm>
        <a:off x="61684" y="1790202"/>
        <a:ext cx="6026227" cy="114023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97e76b5c8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g97e76b5c87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97e76b5c87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g97e76b5c87_0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7246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219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46616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F2327F-8957-49BE-B808-A994FE6FEB45}"/>
              </a:ext>
            </a:extLst>
          </p:cNvPr>
          <p:cNvSpPr>
            <a:spLocks noGrp="1"/>
          </p:cNvSpPr>
          <p:nvPr>
            <p:ph type="dt" sz="half" idx="10"/>
          </p:nvPr>
        </p:nvSpPr>
        <p:spPr/>
        <p:txBody>
          <a:bodyPr/>
          <a:lstStyle/>
          <a:p>
            <a:fld id="{10478996-1288-445F-9921-8B2FB368A6DB}" type="datetimeFigureOut">
              <a:rPr lang="en-US" smtClean="0"/>
              <a:t>9/15/2020</a:t>
            </a:fld>
            <a:endParaRPr lang="en-US"/>
          </a:p>
        </p:txBody>
      </p:sp>
      <p:sp>
        <p:nvSpPr>
          <p:cNvPr id="3" name="Footer Placeholder 2">
            <a:extLst>
              <a:ext uri="{FF2B5EF4-FFF2-40B4-BE49-F238E27FC236}">
                <a16:creationId xmlns:a16="http://schemas.microsoft.com/office/drawing/2014/main" id="{25C0214F-87F9-4ECD-8318-6F6C24AAFA9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153EF40-B58D-486F-B7C4-8975E1764948}"/>
              </a:ext>
            </a:extLst>
          </p:cNvPr>
          <p:cNvSpPr>
            <a:spLocks noGrp="1"/>
          </p:cNvSpPr>
          <p:nvPr>
            <p:ph type="sldNum" sz="quarter" idx="12"/>
          </p:nvPr>
        </p:nvSpPr>
        <p:spPr/>
        <p:txBody>
          <a:bodyPr/>
          <a:lstStyle/>
          <a:p>
            <a:fld id="{77E76FA4-54DE-4B1B-BE29-ECC651993736}" type="slidenum">
              <a:rPr lang="en-US" smtClean="0"/>
              <a:t>‹#›</a:t>
            </a:fld>
            <a:endParaRPr lang="en-US"/>
          </a:p>
        </p:txBody>
      </p:sp>
    </p:spTree>
    <p:extLst>
      <p:ext uri="{BB962C8B-B14F-4D97-AF65-F5344CB8AC3E}">
        <p14:creationId xmlns:p14="http://schemas.microsoft.com/office/powerpoint/2010/main" val="1035648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3" r:id="rId4"/>
    <p:sldLayoutId id="2147483654" r:id="rId5"/>
    <p:sldLayoutId id="2147483655" r:id="rId6"/>
    <p:sldLayoutId id="2147483656" r:id="rId7"/>
    <p:sldLayoutId id="2147483657" r:id="rId8"/>
    <p:sldLayoutId id="2147483658" r:id="rId9"/>
    <p:sldLayoutId id="214748366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0.xml.rels><?xml version="1.0" encoding="UTF-8" standalone="yes"?>
<Relationships xmlns="http://schemas.openxmlformats.org/package/2006/relationships"><Relationship Id="rId3" Type="http://schemas.openxmlformats.org/officeDocument/2006/relationships/hyperlink" Target="https://youtu.be/wk5v2WMd7tQ"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youtu.be/X-Jbo1cVXM8"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padlet.com/manto/uxq6b1zyx8ypdh6w"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
        <p:cNvGrpSpPr/>
        <p:nvPr/>
      </p:nvGrpSpPr>
      <p:grpSpPr>
        <a:xfrm>
          <a:off x="0" y="0"/>
          <a:ext cx="0" cy="0"/>
          <a:chOff x="0" y="0"/>
          <a:chExt cx="0" cy="0"/>
        </a:xfrm>
      </p:grpSpPr>
      <p:sp>
        <p:nvSpPr>
          <p:cNvPr id="84" name="Google Shape;84;p13"/>
          <p:cNvSpPr/>
          <p:nvPr/>
        </p:nvSpPr>
        <p:spPr>
          <a:xfrm>
            <a:off x="0"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85" name="Google Shape;85;p13"/>
          <p:cNvSpPr/>
          <p:nvPr/>
        </p:nvSpPr>
        <p:spPr>
          <a:xfrm rot="-4995211">
            <a:off x="675639" y="775849"/>
            <a:ext cx="2987899" cy="2987899"/>
          </a:xfrm>
          <a:prstGeom prst="arc">
            <a:avLst>
              <a:gd name="adj1" fmla="val 14455503"/>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86" name="Google Shape;86;p13"/>
          <p:cNvSpPr txBox="1">
            <a:spLocks noGrp="1"/>
          </p:cNvSpPr>
          <p:nvPr>
            <p:ph type="ctrTitle"/>
          </p:nvPr>
        </p:nvSpPr>
        <p:spPr>
          <a:xfrm>
            <a:off x="892817" y="1370171"/>
            <a:ext cx="4425551" cy="23876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FFFFFF"/>
              </a:buClr>
              <a:buSzPts val="6000"/>
              <a:buFont typeface="Calibri"/>
              <a:buNone/>
            </a:pPr>
            <a:r>
              <a:rPr lang="en-US" b="1" dirty="0">
                <a:solidFill>
                  <a:srgbClr val="FFFFFF"/>
                </a:solidFill>
              </a:rPr>
              <a:t>Spanish II</a:t>
            </a:r>
            <a:br>
              <a:rPr lang="en-US" b="1" dirty="0">
                <a:solidFill>
                  <a:srgbClr val="FFFFFF"/>
                </a:solidFill>
              </a:rPr>
            </a:br>
            <a:r>
              <a:rPr lang="en-US" b="1" dirty="0">
                <a:solidFill>
                  <a:srgbClr val="FFFFFF"/>
                </a:solidFill>
              </a:rPr>
              <a:t>Spanish III</a:t>
            </a:r>
            <a:endParaRPr b="1" dirty="0">
              <a:solidFill>
                <a:srgbClr val="FFFFFF"/>
              </a:solidFill>
            </a:endParaRPr>
          </a:p>
          <a:p>
            <a:pPr marL="0" lvl="0" indent="0" algn="l" rtl="0">
              <a:lnSpc>
                <a:spcPct val="90000"/>
              </a:lnSpc>
              <a:spcBef>
                <a:spcPts val="0"/>
              </a:spcBef>
              <a:spcAft>
                <a:spcPts val="0"/>
              </a:spcAft>
              <a:buClr>
                <a:srgbClr val="FFFFFF"/>
              </a:buClr>
              <a:buSzPts val="6000"/>
              <a:buFont typeface="Calibri"/>
              <a:buNone/>
            </a:pPr>
            <a:r>
              <a:rPr lang="en-US" b="1" dirty="0">
                <a:solidFill>
                  <a:srgbClr val="FFFFFF"/>
                </a:solidFill>
              </a:rPr>
              <a:t>AP Spanish  </a:t>
            </a:r>
            <a:endParaRPr dirty="0"/>
          </a:p>
        </p:txBody>
      </p:sp>
      <p:sp>
        <p:nvSpPr>
          <p:cNvPr id="87" name="Google Shape;87;p13"/>
          <p:cNvSpPr txBox="1">
            <a:spLocks noGrp="1"/>
          </p:cNvSpPr>
          <p:nvPr>
            <p:ph type="subTitle" idx="1"/>
          </p:nvPr>
        </p:nvSpPr>
        <p:spPr>
          <a:xfrm>
            <a:off x="962242" y="3928895"/>
            <a:ext cx="5038508" cy="18819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FFFFFF"/>
              </a:buClr>
              <a:buSzPts val="4000"/>
              <a:buNone/>
            </a:pPr>
            <a:r>
              <a:rPr lang="en-US" sz="4000" b="1" dirty="0">
                <a:solidFill>
                  <a:srgbClr val="FFFFFF"/>
                </a:solidFill>
              </a:rPr>
              <a:t>Orange High School</a:t>
            </a:r>
          </a:p>
          <a:p>
            <a:pPr marL="0" lvl="0" indent="0" algn="ctr" rtl="0">
              <a:lnSpc>
                <a:spcPct val="90000"/>
              </a:lnSpc>
              <a:spcBef>
                <a:spcPts val="0"/>
              </a:spcBef>
              <a:spcAft>
                <a:spcPts val="0"/>
              </a:spcAft>
              <a:buClr>
                <a:srgbClr val="FFFFFF"/>
              </a:buClr>
              <a:buSzPts val="4000"/>
              <a:buNone/>
            </a:pPr>
            <a:r>
              <a:rPr lang="en-US" sz="4000" b="1" dirty="0">
                <a:solidFill>
                  <a:srgbClr val="FFFFFF"/>
                </a:solidFill>
              </a:rPr>
              <a:t> Academic Year </a:t>
            </a:r>
            <a:endParaRPr dirty="0"/>
          </a:p>
          <a:p>
            <a:pPr marL="0" lvl="0" indent="0" algn="ctr" rtl="0">
              <a:lnSpc>
                <a:spcPct val="90000"/>
              </a:lnSpc>
              <a:spcBef>
                <a:spcPts val="1000"/>
              </a:spcBef>
              <a:spcAft>
                <a:spcPts val="0"/>
              </a:spcAft>
              <a:buClr>
                <a:srgbClr val="FFFFFF"/>
              </a:buClr>
              <a:buSzPts val="4000"/>
              <a:buNone/>
            </a:pPr>
            <a:r>
              <a:rPr lang="en-US" sz="4000" b="1" dirty="0">
                <a:solidFill>
                  <a:srgbClr val="FFFFFF"/>
                </a:solidFill>
              </a:rPr>
              <a:t>2020 -2021</a:t>
            </a:r>
            <a:endParaRPr dirty="0"/>
          </a:p>
        </p:txBody>
      </p:sp>
      <p:sp>
        <p:nvSpPr>
          <p:cNvPr id="88" name="Google Shape;88;p13"/>
          <p:cNvSpPr/>
          <p:nvPr/>
        </p:nvSpPr>
        <p:spPr>
          <a:xfrm>
            <a:off x="10895976" y="2130090"/>
            <a:ext cx="457824" cy="445404"/>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89" name="Google Shape;89;p13"/>
          <p:cNvSpPr/>
          <p:nvPr/>
        </p:nvSpPr>
        <p:spPr>
          <a:xfrm>
            <a:off x="7813872" y="3116072"/>
            <a:ext cx="4378128" cy="3741928"/>
          </a:xfrm>
          <a:custGeom>
            <a:avLst/>
            <a:gdLst/>
            <a:ahLst/>
            <a:cxnLst/>
            <a:rect l="l" t="t" r="r" b="b"/>
            <a:pathLst>
              <a:path w="4378128" h="3741928" extrusionOk="0">
                <a:moveTo>
                  <a:pt x="2605183" y="0"/>
                </a:moveTo>
                <a:cubicBezTo>
                  <a:pt x="3234659" y="0"/>
                  <a:pt x="3811992" y="223253"/>
                  <a:pt x="4262321" y="594897"/>
                </a:cubicBezTo>
                <a:lnTo>
                  <a:pt x="4378128" y="700149"/>
                </a:lnTo>
                <a:lnTo>
                  <a:pt x="4378128" y="3741928"/>
                </a:lnTo>
                <a:lnTo>
                  <a:pt x="263831" y="3741928"/>
                </a:lnTo>
                <a:lnTo>
                  <a:pt x="204729" y="3619238"/>
                </a:lnTo>
                <a:cubicBezTo>
                  <a:pt x="72899" y="3307558"/>
                  <a:pt x="0" y="2964884"/>
                  <a:pt x="0" y="2605183"/>
                </a:cubicBezTo>
                <a:cubicBezTo>
                  <a:pt x="0" y="1166380"/>
                  <a:pt x="1166380" y="0"/>
                  <a:pt x="2605183"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0" name="Google Shape;90;p13"/>
          <p:cNvSpPr/>
          <p:nvPr/>
        </p:nvSpPr>
        <p:spPr>
          <a:xfrm>
            <a:off x="5499731" y="1"/>
            <a:ext cx="4208478" cy="3678281"/>
          </a:xfrm>
          <a:custGeom>
            <a:avLst/>
            <a:gdLst/>
            <a:ahLst/>
            <a:cxnLst/>
            <a:rect l="l" t="t" r="r" b="b"/>
            <a:pathLst>
              <a:path w="4208478" h="3678281" extrusionOk="0">
                <a:moveTo>
                  <a:pt x="711074" y="0"/>
                </a:moveTo>
                <a:lnTo>
                  <a:pt x="3497404" y="0"/>
                </a:lnTo>
                <a:lnTo>
                  <a:pt x="3592161" y="86120"/>
                </a:lnTo>
                <a:cubicBezTo>
                  <a:pt x="3972953" y="466913"/>
                  <a:pt x="4208478" y="992973"/>
                  <a:pt x="4208478" y="1574042"/>
                </a:cubicBezTo>
                <a:cubicBezTo>
                  <a:pt x="4208478" y="2736181"/>
                  <a:pt x="3266378" y="3678281"/>
                  <a:pt x="2104239" y="3678281"/>
                </a:cubicBezTo>
                <a:cubicBezTo>
                  <a:pt x="942100" y="3678281"/>
                  <a:pt x="0" y="2736181"/>
                  <a:pt x="0" y="1574042"/>
                </a:cubicBezTo>
                <a:cubicBezTo>
                  <a:pt x="0" y="992973"/>
                  <a:pt x="235525" y="466913"/>
                  <a:pt x="616318" y="8612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91" name="Google Shape;91;p13" descr="A picture containing cup, food, drawing&#10;&#10;Description automatically generated"/>
          <p:cNvPicPr preferRelativeResize="0"/>
          <p:nvPr/>
        </p:nvPicPr>
        <p:blipFill rotWithShape="1">
          <a:blip r:embed="rId3">
            <a:alphaModFix/>
          </a:blip>
          <a:srcRect/>
          <a:stretch/>
        </p:blipFill>
        <p:spPr>
          <a:xfrm>
            <a:off x="8540055" y="3678282"/>
            <a:ext cx="3141466" cy="2907869"/>
          </a:xfrm>
          <a:custGeom>
            <a:avLst/>
            <a:gdLst/>
            <a:ahLst/>
            <a:cxnLst/>
            <a:rect l="l" t="t" r="r" b="b"/>
            <a:pathLst>
              <a:path w="2833631" h="2677010" extrusionOk="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a:noFill/>
          <a:ln>
            <a:noFill/>
          </a:ln>
        </p:spPr>
      </p:pic>
      <p:pic>
        <p:nvPicPr>
          <p:cNvPr id="92" name="Google Shape;92;p13"/>
          <p:cNvPicPr preferRelativeResize="0"/>
          <p:nvPr/>
        </p:nvPicPr>
        <p:blipFill>
          <a:blip r:embed="rId4">
            <a:alphaModFix/>
          </a:blip>
          <a:stretch>
            <a:fillRect/>
          </a:stretch>
        </p:blipFill>
        <p:spPr>
          <a:xfrm>
            <a:off x="5529497" y="-339329"/>
            <a:ext cx="4097100" cy="4097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9"/>
        <p:cNvGrpSpPr/>
        <p:nvPr/>
      </p:nvGrpSpPr>
      <p:grpSpPr>
        <a:xfrm>
          <a:off x="0" y="0"/>
          <a:ext cx="0" cy="0"/>
          <a:chOff x="0" y="0"/>
          <a:chExt cx="0" cy="0"/>
        </a:xfrm>
      </p:grpSpPr>
      <p:sp useBgFill="1">
        <p:nvSpPr>
          <p:cNvPr id="138" name="Rectangle 137">
            <a:extLst>
              <a:ext uri="{FF2B5EF4-FFF2-40B4-BE49-F238E27FC236}">
                <a16:creationId xmlns:a16="http://schemas.microsoft.com/office/drawing/2014/main" id="{C5E1D13B-3A3C-462E-A6FF-A3D5A3881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Freeform 6">
            <a:extLst>
              <a:ext uri="{FF2B5EF4-FFF2-40B4-BE49-F238E27FC236}">
                <a16:creationId xmlns:a16="http://schemas.microsoft.com/office/drawing/2014/main" id="{B82AB0A7-5ADB-43AA-A85D-9EB9D8BC0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9421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7">
            <a:extLst>
              <a:ext uri="{FF2B5EF4-FFF2-40B4-BE49-F238E27FC236}">
                <a16:creationId xmlns:a16="http://schemas.microsoft.com/office/drawing/2014/main" id="{94214E17-97F3-4B04-AAE9-03BA148AE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92875"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Rectangle 8">
            <a:extLst>
              <a:ext uri="{FF2B5EF4-FFF2-40B4-BE49-F238E27FC236}">
                <a16:creationId xmlns:a16="http://schemas.microsoft.com/office/drawing/2014/main" id="{EC9D92EA-1FC7-47BC-8749-59CAF27E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 y="634080"/>
            <a:ext cx="7275530"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Google Shape;130;p18"/>
          <p:cNvSpPr txBox="1">
            <a:spLocks noGrp="1"/>
          </p:cNvSpPr>
          <p:nvPr>
            <p:ph type="title"/>
          </p:nvPr>
        </p:nvSpPr>
        <p:spPr>
          <a:xfrm>
            <a:off x="804201" y="951273"/>
            <a:ext cx="6149595" cy="1190546"/>
          </a:xfrm>
          <a:prstGeom prst="rect">
            <a:avLst/>
          </a:prstGeom>
        </p:spPr>
        <p:txBody>
          <a:bodyPr spcFirstLastPara="1" lIns="91425" tIns="45700" rIns="91425" bIns="45700" anchorCtr="0">
            <a:normAutofit fontScale="90000"/>
          </a:bodyPr>
          <a:lstStyle/>
          <a:p>
            <a:pPr marL="0" lvl="0" indent="0" rtl="0">
              <a:spcBef>
                <a:spcPts val="0"/>
              </a:spcBef>
              <a:spcAft>
                <a:spcPts val="0"/>
              </a:spcAft>
              <a:buClr>
                <a:schemeClr val="dk1"/>
              </a:buClr>
              <a:buSzPts val="4400"/>
              <a:buFont typeface="Calibri"/>
              <a:buNone/>
            </a:pPr>
            <a:r>
              <a:rPr lang="en-US" sz="6000" b="1" dirty="0">
                <a:solidFill>
                  <a:srgbClr val="FFFFFF"/>
                </a:solidFill>
              </a:rPr>
              <a:t>Back to School Night</a:t>
            </a:r>
          </a:p>
        </p:txBody>
      </p:sp>
      <p:graphicFrame>
        <p:nvGraphicFramePr>
          <p:cNvPr id="133" name="Google Shape;131;p18">
            <a:extLst>
              <a:ext uri="{FF2B5EF4-FFF2-40B4-BE49-F238E27FC236}">
                <a16:creationId xmlns:a16="http://schemas.microsoft.com/office/drawing/2014/main" id="{D134AB6D-5DA0-40C0-AF1C-6E7788996E92}"/>
              </a:ext>
            </a:extLst>
          </p:cNvPr>
          <p:cNvGraphicFramePr/>
          <p:nvPr>
            <p:extLst>
              <p:ext uri="{D42A27DB-BD31-4B8C-83A1-F6EECF244321}">
                <p14:modId xmlns:p14="http://schemas.microsoft.com/office/powerpoint/2010/main" val="177402461"/>
              </p:ext>
            </p:extLst>
          </p:nvPr>
        </p:nvGraphicFramePr>
        <p:xfrm>
          <a:off x="811094" y="2232591"/>
          <a:ext cx="6149595" cy="3301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A picture containing cup, food, drawing&#10;&#10;Description automatically generated">
            <a:extLst>
              <a:ext uri="{FF2B5EF4-FFF2-40B4-BE49-F238E27FC236}">
                <a16:creationId xmlns:a16="http://schemas.microsoft.com/office/drawing/2014/main" id="{32CFEF16-A81F-41BB-B8F9-61CE4067C1E4}"/>
              </a:ext>
            </a:extLst>
          </p:cNvPr>
          <p:cNvPicPr>
            <a:picLocks noChangeAspect="1"/>
          </p:cNvPicPr>
          <p:nvPr/>
        </p:nvPicPr>
        <p:blipFill>
          <a:blip r:embed="rId8"/>
          <a:stretch>
            <a:fillRect/>
          </a:stretch>
        </p:blipFill>
        <p:spPr>
          <a:xfrm>
            <a:off x="7449964" y="1038225"/>
            <a:ext cx="4286250" cy="43053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6"/>
        <p:cNvGrpSpPr/>
        <p:nvPr/>
      </p:nvGrpSpPr>
      <p:grpSpPr>
        <a:xfrm>
          <a:off x="0" y="0"/>
          <a:ext cx="0" cy="0"/>
          <a:chOff x="0" y="0"/>
          <a:chExt cx="0" cy="0"/>
        </a:xfrm>
      </p:grpSpPr>
      <p:sp useBgFill="1">
        <p:nvSpPr>
          <p:cNvPr id="103" name="Rectangle 102">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7"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9" name="Oval 108">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1" name="Arc 110">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97" name="Google Shape;97;p14"/>
          <p:cNvSpPr txBox="1">
            <a:spLocks noGrp="1"/>
          </p:cNvSpPr>
          <p:nvPr>
            <p:ph type="ctrTitle"/>
          </p:nvPr>
        </p:nvSpPr>
        <p:spPr>
          <a:xfrm>
            <a:off x="4038600" y="1939159"/>
            <a:ext cx="7644627" cy="2751086"/>
          </a:xfrm>
          <a:prstGeom prst="rect">
            <a:avLst/>
          </a:prstGeom>
        </p:spPr>
        <p:txBody>
          <a:bodyPr spcFirstLastPara="1" lIns="91425" tIns="45700" rIns="91425" bIns="45700" anchorCtr="0">
            <a:normAutofit/>
          </a:bodyPr>
          <a:lstStyle/>
          <a:p>
            <a:pPr marL="0" lvl="0" indent="0" algn="r" rtl="0">
              <a:spcBef>
                <a:spcPts val="0"/>
              </a:spcBef>
              <a:spcAft>
                <a:spcPts val="0"/>
              </a:spcAft>
              <a:buClr>
                <a:schemeClr val="dk1"/>
              </a:buClr>
              <a:buSzPts val="8000"/>
              <a:buFont typeface="Calibri"/>
              <a:buNone/>
            </a:pPr>
            <a:r>
              <a:rPr lang="en-US" sz="4700" b="1" u="sng"/>
              <a:t>Spanish II, Spanish III and AP Spanish </a:t>
            </a:r>
            <a:br>
              <a:rPr lang="en-US" sz="4700" b="1" u="sng"/>
            </a:br>
            <a:r>
              <a:rPr lang="en-US" sz="4700" b="1" u="sng"/>
              <a:t>Twilight Program-Spanish I and II </a:t>
            </a:r>
            <a:endParaRPr lang="en-US" sz="4700"/>
          </a:p>
        </p:txBody>
      </p:sp>
      <p:sp>
        <p:nvSpPr>
          <p:cNvPr id="98" name="Google Shape;98;p14"/>
          <p:cNvSpPr txBox="1">
            <a:spLocks noGrp="1"/>
          </p:cNvSpPr>
          <p:nvPr>
            <p:ph type="subTitle" idx="1"/>
          </p:nvPr>
        </p:nvSpPr>
        <p:spPr>
          <a:xfrm>
            <a:off x="4038600" y="4782320"/>
            <a:ext cx="7644627" cy="1329443"/>
          </a:xfrm>
          <a:prstGeom prst="rect">
            <a:avLst/>
          </a:prstGeom>
        </p:spPr>
        <p:txBody>
          <a:bodyPr spcFirstLastPara="1" lIns="91425" tIns="45700" rIns="91425" bIns="45700" anchorCtr="0">
            <a:normAutofit fontScale="70000" lnSpcReduction="20000"/>
          </a:bodyPr>
          <a:lstStyle/>
          <a:p>
            <a:pPr marL="0" lvl="0" indent="0" algn="r" rtl="0">
              <a:spcBef>
                <a:spcPts val="0"/>
              </a:spcBef>
              <a:spcAft>
                <a:spcPts val="0"/>
              </a:spcAft>
              <a:buClr>
                <a:schemeClr val="dk1"/>
              </a:buClr>
              <a:buSzPts val="4400"/>
              <a:buNone/>
            </a:pPr>
            <a:r>
              <a:rPr lang="en-US" sz="9400" b="1" dirty="0"/>
              <a:t>Sra. Anto</a:t>
            </a:r>
          </a:p>
          <a:p>
            <a:pPr marL="0" lvl="0" indent="0" algn="r" rtl="0">
              <a:spcBef>
                <a:spcPts val="1000"/>
              </a:spcBef>
              <a:spcAft>
                <a:spcPts val="0"/>
              </a:spcAft>
              <a:buClr>
                <a:srgbClr val="002060"/>
              </a:buClr>
              <a:buSzPts val="4000"/>
              <a:buNone/>
            </a:pPr>
            <a:r>
              <a:rPr lang="en-US" b="1" dirty="0"/>
              <a:t>Email: antomila@orange.k12.nj.us                           Phone #: (973) 677 – 4050; Ext. 5085</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6095990"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5990"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text&#10;&#10;Description automatically generated">
            <a:extLst>
              <a:ext uri="{FF2B5EF4-FFF2-40B4-BE49-F238E27FC236}">
                <a16:creationId xmlns:a16="http://schemas.microsoft.com/office/drawing/2014/main" id="{FB22E99C-40C1-4951-949F-185456621C89}"/>
              </a:ext>
            </a:extLst>
          </p:cNvPr>
          <p:cNvPicPr>
            <a:picLocks noChangeAspect="1"/>
          </p:cNvPicPr>
          <p:nvPr/>
        </p:nvPicPr>
        <p:blipFill rotWithShape="1">
          <a:blip r:embed="rId2"/>
          <a:srcRect t="6489" r="2" b="20986"/>
          <a:stretch/>
        </p:blipFill>
        <p:spPr>
          <a:xfrm>
            <a:off x="1155547" y="637762"/>
            <a:ext cx="9889808" cy="5576770"/>
          </a:xfrm>
          <a:prstGeom prst="rect">
            <a:avLst/>
          </a:prstGeom>
        </p:spPr>
      </p:pic>
    </p:spTree>
    <p:extLst>
      <p:ext uri="{BB962C8B-B14F-4D97-AF65-F5344CB8AC3E}">
        <p14:creationId xmlns:p14="http://schemas.microsoft.com/office/powerpoint/2010/main" val="3335121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social media post&#10;&#10;Description automatically generated">
            <a:extLst>
              <a:ext uri="{FF2B5EF4-FFF2-40B4-BE49-F238E27FC236}">
                <a16:creationId xmlns:a16="http://schemas.microsoft.com/office/drawing/2014/main" id="{CDC34E96-29ED-4405-B5B2-56827ED04A6D}"/>
              </a:ext>
            </a:extLst>
          </p:cNvPr>
          <p:cNvPicPr>
            <a:picLocks noChangeAspect="1"/>
          </p:cNvPicPr>
          <p:nvPr/>
        </p:nvPicPr>
        <p:blipFill>
          <a:blip r:embed="rId2"/>
          <a:stretch>
            <a:fillRect/>
          </a:stretch>
        </p:blipFill>
        <p:spPr>
          <a:xfrm>
            <a:off x="0" y="136187"/>
            <a:ext cx="12192000" cy="6589308"/>
          </a:xfrm>
          <a:prstGeom prst="rect">
            <a:avLst/>
          </a:prstGeom>
        </p:spPr>
      </p:pic>
    </p:spTree>
    <p:extLst>
      <p:ext uri="{BB962C8B-B14F-4D97-AF65-F5344CB8AC3E}">
        <p14:creationId xmlns:p14="http://schemas.microsoft.com/office/powerpoint/2010/main" val="1480929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2"/>
        <p:cNvGrpSpPr/>
        <p:nvPr/>
      </p:nvGrpSpPr>
      <p:grpSpPr>
        <a:xfrm>
          <a:off x="0" y="0"/>
          <a:ext cx="0" cy="0"/>
          <a:chOff x="0" y="0"/>
          <a:chExt cx="0" cy="0"/>
        </a:xfrm>
      </p:grpSpPr>
      <p:sp>
        <p:nvSpPr>
          <p:cNvPr id="103" name="Google Shape;103;p15"/>
          <p:cNvSpPr/>
          <p:nvPr/>
        </p:nvSpPr>
        <p:spPr>
          <a:xfrm>
            <a:off x="3048"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4" name="Google Shape;104;p15"/>
          <p:cNvSpPr/>
          <p:nvPr/>
        </p:nvSpPr>
        <p:spPr>
          <a:xfrm>
            <a:off x="1" y="0"/>
            <a:ext cx="4167271" cy="6858000"/>
          </a:xfrm>
          <a:custGeom>
            <a:avLst/>
            <a:gdLst/>
            <a:ahLst/>
            <a:cxnLst/>
            <a:rect l="l" t="t" r="r" b="b"/>
            <a:pathLst>
              <a:path w="4167271" h="6858000" extrusionOk="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5" name="Google Shape;105;p15"/>
          <p:cNvSpPr txBox="1">
            <a:spLocks noGrp="1"/>
          </p:cNvSpPr>
          <p:nvPr>
            <p:ph type="title"/>
          </p:nvPr>
        </p:nvSpPr>
        <p:spPr>
          <a:xfrm>
            <a:off x="124948" y="1153575"/>
            <a:ext cx="3762300" cy="4461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7200"/>
              <a:buFont typeface="Calibri"/>
              <a:buNone/>
            </a:pPr>
            <a:r>
              <a:rPr lang="en-US" sz="7200" b="1">
                <a:solidFill>
                  <a:srgbClr val="FFFFFF"/>
                </a:solidFill>
              </a:rPr>
              <a:t>REMIND CODES </a:t>
            </a:r>
            <a:endParaRPr/>
          </a:p>
        </p:txBody>
      </p:sp>
      <p:sp>
        <p:nvSpPr>
          <p:cNvPr id="106" name="Google Shape;106;p15"/>
          <p:cNvSpPr/>
          <p:nvPr/>
        </p:nvSpPr>
        <p:spPr>
          <a:xfrm rot="10800000" flipH="1">
            <a:off x="7550402" y="2455479"/>
            <a:ext cx="4083433" cy="4083433"/>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07" name="Google Shape;107;p15"/>
          <p:cNvSpPr txBox="1">
            <a:spLocks noGrp="1"/>
          </p:cNvSpPr>
          <p:nvPr>
            <p:ph type="body" idx="1"/>
          </p:nvPr>
        </p:nvSpPr>
        <p:spPr>
          <a:xfrm>
            <a:off x="4447308" y="591344"/>
            <a:ext cx="6906491" cy="5585619"/>
          </a:xfrm>
          <a:prstGeom prst="rect">
            <a:avLst/>
          </a:prstGeom>
          <a:noFill/>
          <a:ln>
            <a:noFill/>
          </a:ln>
        </p:spPr>
        <p:txBody>
          <a:bodyPr spcFirstLastPara="1" wrap="square" lIns="91425" tIns="45700" rIns="91425" bIns="45700" anchor="ctr" anchorCtr="0">
            <a:noAutofit/>
          </a:bodyPr>
          <a:lstStyle/>
          <a:p>
            <a:pPr marL="228600" lvl="0" indent="-508000" algn="l" rtl="0">
              <a:lnSpc>
                <a:spcPct val="90000"/>
              </a:lnSpc>
              <a:spcBef>
                <a:spcPts val="0"/>
              </a:spcBef>
              <a:spcAft>
                <a:spcPts val="0"/>
              </a:spcAft>
              <a:buClr>
                <a:schemeClr val="dk1"/>
              </a:buClr>
              <a:buSzPts val="8000"/>
              <a:buChar char="•"/>
            </a:pPr>
            <a:r>
              <a:rPr lang="en-US" sz="8000" b="1" dirty="0"/>
              <a:t>Spanish II -1A</a:t>
            </a:r>
            <a:endParaRPr sz="8000" b="1" dirty="0"/>
          </a:p>
          <a:p>
            <a:pPr marL="0" lvl="0" indent="0" algn="l" rtl="0">
              <a:lnSpc>
                <a:spcPct val="70000"/>
              </a:lnSpc>
              <a:spcBef>
                <a:spcPts val="1000"/>
              </a:spcBef>
              <a:spcAft>
                <a:spcPts val="0"/>
              </a:spcAft>
              <a:buNone/>
            </a:pPr>
            <a:r>
              <a:rPr lang="en-US" sz="6200" b="1" dirty="0">
                <a:solidFill>
                  <a:srgbClr val="FF0000"/>
                </a:solidFill>
                <a:latin typeface="Arial"/>
                <a:ea typeface="Arial"/>
                <a:cs typeface="Arial"/>
                <a:sym typeface="Arial"/>
              </a:rPr>
              <a:t>@3h3dg8k</a:t>
            </a:r>
            <a:endParaRPr sz="6200" b="1" dirty="0">
              <a:solidFill>
                <a:srgbClr val="FF0000"/>
              </a:solidFill>
              <a:latin typeface="Arial"/>
              <a:ea typeface="Arial"/>
              <a:cs typeface="Arial"/>
              <a:sym typeface="Arial"/>
            </a:endParaRPr>
          </a:p>
          <a:p>
            <a:pPr marL="0" lvl="0" indent="0" algn="l" rtl="0">
              <a:lnSpc>
                <a:spcPct val="70000"/>
              </a:lnSpc>
              <a:spcBef>
                <a:spcPts val="1000"/>
              </a:spcBef>
              <a:spcAft>
                <a:spcPts val="0"/>
              </a:spcAft>
              <a:buNone/>
            </a:pPr>
            <a:endParaRPr sz="5400" b="1" dirty="0">
              <a:solidFill>
                <a:srgbClr val="FF0000"/>
              </a:solidFill>
              <a:latin typeface="Arial"/>
              <a:ea typeface="Arial"/>
              <a:cs typeface="Arial"/>
              <a:sym typeface="Arial"/>
            </a:endParaRPr>
          </a:p>
          <a:p>
            <a:pPr marL="228600" lvl="0" indent="-508000" algn="l" rtl="0">
              <a:lnSpc>
                <a:spcPct val="90000"/>
              </a:lnSpc>
              <a:spcBef>
                <a:spcPts val="1000"/>
              </a:spcBef>
              <a:spcAft>
                <a:spcPts val="0"/>
              </a:spcAft>
              <a:buClr>
                <a:schemeClr val="dk1"/>
              </a:buClr>
              <a:buSzPts val="8000"/>
              <a:buChar char="•"/>
            </a:pPr>
            <a:r>
              <a:rPr lang="en-US" sz="8000" b="1" dirty="0"/>
              <a:t>Spanish III- 2B</a:t>
            </a:r>
            <a:endParaRPr sz="8000" b="1" dirty="0"/>
          </a:p>
          <a:p>
            <a:pPr marL="0" lvl="0" indent="0" algn="l" rtl="0">
              <a:lnSpc>
                <a:spcPct val="90000"/>
              </a:lnSpc>
              <a:spcBef>
                <a:spcPts val="1000"/>
              </a:spcBef>
              <a:spcAft>
                <a:spcPts val="0"/>
              </a:spcAft>
              <a:buNone/>
            </a:pPr>
            <a:r>
              <a:rPr lang="en-US" sz="8000" b="1" dirty="0">
                <a:solidFill>
                  <a:srgbClr val="FF0000"/>
                </a:solidFill>
              </a:rPr>
              <a:t>@a8fb7g</a:t>
            </a:r>
            <a:endParaRPr sz="8000" b="1" dirty="0">
              <a:solidFill>
                <a:srgbClr val="FF0000"/>
              </a:solidFill>
            </a:endParaRPr>
          </a:p>
          <a:p>
            <a:pPr marL="0" lvl="0" indent="0" algn="l" rtl="0">
              <a:lnSpc>
                <a:spcPct val="90000"/>
              </a:lnSpc>
              <a:spcBef>
                <a:spcPts val="1000"/>
              </a:spcBef>
              <a:spcAft>
                <a:spcPts val="0"/>
              </a:spcAft>
              <a:buClr>
                <a:srgbClr val="FF0000"/>
              </a:buClr>
              <a:buSzPts val="4800"/>
              <a:buNone/>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1"/>
        <p:cNvGrpSpPr/>
        <p:nvPr/>
      </p:nvGrpSpPr>
      <p:grpSpPr>
        <a:xfrm>
          <a:off x="0" y="0"/>
          <a:ext cx="0" cy="0"/>
          <a:chOff x="0" y="0"/>
          <a:chExt cx="0" cy="0"/>
        </a:xfrm>
      </p:grpSpPr>
      <p:sp>
        <p:nvSpPr>
          <p:cNvPr id="112" name="Google Shape;112;p16"/>
          <p:cNvSpPr/>
          <p:nvPr/>
        </p:nvSpPr>
        <p:spPr>
          <a:xfrm>
            <a:off x="3048"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3" name="Google Shape;113;p16"/>
          <p:cNvSpPr/>
          <p:nvPr/>
        </p:nvSpPr>
        <p:spPr>
          <a:xfrm>
            <a:off x="1" y="0"/>
            <a:ext cx="4167271" cy="6858000"/>
          </a:xfrm>
          <a:custGeom>
            <a:avLst/>
            <a:gdLst/>
            <a:ahLst/>
            <a:cxnLst/>
            <a:rect l="l" t="t" r="r" b="b"/>
            <a:pathLst>
              <a:path w="4167271" h="6858000" extrusionOk="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4" name="Google Shape;114;p16"/>
          <p:cNvSpPr txBox="1">
            <a:spLocks noGrp="1"/>
          </p:cNvSpPr>
          <p:nvPr>
            <p:ph type="title"/>
          </p:nvPr>
        </p:nvSpPr>
        <p:spPr>
          <a:xfrm>
            <a:off x="124948" y="1153575"/>
            <a:ext cx="3762300" cy="4461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7200"/>
              <a:buFont typeface="Calibri"/>
              <a:buNone/>
            </a:pPr>
            <a:r>
              <a:rPr lang="en-US" sz="7200" b="1">
                <a:solidFill>
                  <a:srgbClr val="FFFFFF"/>
                </a:solidFill>
              </a:rPr>
              <a:t>REMIND CODES </a:t>
            </a:r>
            <a:endParaRPr/>
          </a:p>
        </p:txBody>
      </p:sp>
      <p:sp>
        <p:nvSpPr>
          <p:cNvPr id="115" name="Google Shape;115;p16"/>
          <p:cNvSpPr/>
          <p:nvPr/>
        </p:nvSpPr>
        <p:spPr>
          <a:xfrm rot="10800000" flipH="1">
            <a:off x="7550402" y="2455612"/>
            <a:ext cx="4083300" cy="4083300"/>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aphicFrame>
        <p:nvGraphicFramePr>
          <p:cNvPr id="118" name="Google Shape;116;p16">
            <a:extLst>
              <a:ext uri="{FF2B5EF4-FFF2-40B4-BE49-F238E27FC236}">
                <a16:creationId xmlns:a16="http://schemas.microsoft.com/office/drawing/2014/main" id="{023B4637-F8EE-44A3-8471-42F6F146C779}"/>
              </a:ext>
            </a:extLst>
          </p:cNvPr>
          <p:cNvGraphicFramePr/>
          <p:nvPr/>
        </p:nvGraphicFramePr>
        <p:xfrm>
          <a:off x="4447300" y="591350"/>
          <a:ext cx="7186500" cy="5585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0"/>
        <p:cNvGrpSpPr/>
        <p:nvPr/>
      </p:nvGrpSpPr>
      <p:grpSpPr>
        <a:xfrm>
          <a:off x="0" y="0"/>
          <a:ext cx="0" cy="0"/>
          <a:chOff x="0" y="0"/>
          <a:chExt cx="0" cy="0"/>
        </a:xfrm>
      </p:grpSpPr>
      <p:sp>
        <p:nvSpPr>
          <p:cNvPr id="121" name="Google Shape;121;p17"/>
          <p:cNvSpPr/>
          <p:nvPr/>
        </p:nvSpPr>
        <p:spPr>
          <a:xfrm>
            <a:off x="3048"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2" name="Google Shape;122;p17"/>
          <p:cNvSpPr/>
          <p:nvPr/>
        </p:nvSpPr>
        <p:spPr>
          <a:xfrm>
            <a:off x="1" y="0"/>
            <a:ext cx="4167271" cy="6858000"/>
          </a:xfrm>
          <a:custGeom>
            <a:avLst/>
            <a:gdLst/>
            <a:ahLst/>
            <a:cxnLst/>
            <a:rect l="l" t="t" r="r" b="b"/>
            <a:pathLst>
              <a:path w="4167271" h="6858000" extrusionOk="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3" name="Google Shape;123;p17"/>
          <p:cNvSpPr txBox="1">
            <a:spLocks noGrp="1"/>
          </p:cNvSpPr>
          <p:nvPr>
            <p:ph type="title"/>
          </p:nvPr>
        </p:nvSpPr>
        <p:spPr>
          <a:xfrm>
            <a:off x="124948" y="1153575"/>
            <a:ext cx="3762300" cy="4461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7200"/>
              <a:buFont typeface="Calibri"/>
              <a:buNone/>
            </a:pPr>
            <a:r>
              <a:rPr lang="en-US" sz="7200" b="1">
                <a:solidFill>
                  <a:srgbClr val="FFFFFF"/>
                </a:solidFill>
              </a:rPr>
              <a:t>REMIND CODES </a:t>
            </a:r>
            <a:endParaRPr/>
          </a:p>
        </p:txBody>
      </p:sp>
      <p:sp>
        <p:nvSpPr>
          <p:cNvPr id="124" name="Google Shape;124;p17"/>
          <p:cNvSpPr/>
          <p:nvPr/>
        </p:nvSpPr>
        <p:spPr>
          <a:xfrm rot="10800000" flipH="1">
            <a:off x="7550402" y="2455612"/>
            <a:ext cx="4083300" cy="4083300"/>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25" name="Google Shape;125;p17"/>
          <p:cNvSpPr txBox="1">
            <a:spLocks noGrp="1"/>
          </p:cNvSpPr>
          <p:nvPr>
            <p:ph type="body" idx="1"/>
          </p:nvPr>
        </p:nvSpPr>
        <p:spPr>
          <a:xfrm>
            <a:off x="4447300" y="591350"/>
            <a:ext cx="7186500" cy="558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1000"/>
              </a:spcBef>
              <a:spcAft>
                <a:spcPts val="0"/>
              </a:spcAft>
              <a:buNone/>
            </a:pPr>
            <a:endParaRPr sz="8000" b="1"/>
          </a:p>
          <a:p>
            <a:pPr marL="0" lvl="0" indent="0" algn="l" rtl="0">
              <a:lnSpc>
                <a:spcPct val="90000"/>
              </a:lnSpc>
              <a:spcBef>
                <a:spcPts val="1000"/>
              </a:spcBef>
              <a:spcAft>
                <a:spcPts val="0"/>
              </a:spcAft>
              <a:buNone/>
            </a:pPr>
            <a:r>
              <a:rPr lang="en-US" sz="8000" b="1"/>
              <a:t>Twilight Program</a:t>
            </a:r>
            <a:endParaRPr sz="8000" b="1"/>
          </a:p>
          <a:p>
            <a:pPr marL="0" lvl="0" indent="0" algn="l" rtl="0">
              <a:lnSpc>
                <a:spcPct val="90000"/>
              </a:lnSpc>
              <a:spcBef>
                <a:spcPts val="1000"/>
              </a:spcBef>
              <a:spcAft>
                <a:spcPts val="0"/>
              </a:spcAft>
              <a:buNone/>
            </a:pPr>
            <a:r>
              <a:rPr lang="en-US" sz="8000" b="1"/>
              <a:t>Spanish I and II</a:t>
            </a:r>
            <a:endParaRPr sz="8000" b="1"/>
          </a:p>
          <a:p>
            <a:pPr marL="0" lvl="0" indent="0" algn="l" rtl="0">
              <a:lnSpc>
                <a:spcPct val="90000"/>
              </a:lnSpc>
              <a:spcBef>
                <a:spcPts val="1000"/>
              </a:spcBef>
              <a:spcAft>
                <a:spcPts val="0"/>
              </a:spcAft>
              <a:buNone/>
            </a:pPr>
            <a:r>
              <a:rPr lang="en-US" sz="8000" b="1">
                <a:solidFill>
                  <a:srgbClr val="FF0000"/>
                </a:solidFill>
              </a:rPr>
              <a:t>@93dgc8c</a:t>
            </a:r>
            <a:endParaRPr sz="8000" b="1">
              <a:solidFill>
                <a:srgbClr val="FF0000"/>
              </a:solidFill>
            </a:endParaRPr>
          </a:p>
          <a:p>
            <a:pPr marL="0" lvl="0" indent="0" algn="l" rtl="0">
              <a:lnSpc>
                <a:spcPct val="90000"/>
              </a:lnSpc>
              <a:spcBef>
                <a:spcPts val="1000"/>
              </a:spcBef>
              <a:spcAft>
                <a:spcPts val="0"/>
              </a:spcAft>
              <a:buNone/>
            </a:pPr>
            <a:endParaRPr sz="8000" b="1"/>
          </a:p>
          <a:p>
            <a:pPr marL="0" lvl="0" indent="0" algn="l" rtl="0">
              <a:lnSpc>
                <a:spcPct val="90000"/>
              </a:lnSpc>
              <a:spcBef>
                <a:spcPts val="1000"/>
              </a:spcBef>
              <a:spcAft>
                <a:spcPts val="0"/>
              </a:spcAft>
              <a:buNone/>
            </a:pPr>
            <a:endParaRPr sz="8000" b="1"/>
          </a:p>
          <a:p>
            <a:pPr marL="0" lvl="0" indent="0" algn="l" rtl="0">
              <a:lnSpc>
                <a:spcPct val="90000"/>
              </a:lnSpc>
              <a:spcBef>
                <a:spcPts val="1000"/>
              </a:spcBef>
              <a:spcAft>
                <a:spcPts val="0"/>
              </a:spcAft>
              <a:buClr>
                <a:srgbClr val="FF0000"/>
              </a:buClr>
              <a:buSzPts val="4800"/>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9"/>
        <p:cNvGrpSpPr/>
        <p:nvPr/>
      </p:nvGrpSpPr>
      <p:grpSpPr>
        <a:xfrm>
          <a:off x="0" y="0"/>
          <a:ext cx="0" cy="0"/>
          <a:chOff x="0" y="0"/>
          <a:chExt cx="0" cy="0"/>
        </a:xfrm>
      </p:grpSpPr>
      <p:sp useBgFill="1">
        <p:nvSpPr>
          <p:cNvPr id="138" name="Rectangle 137">
            <a:extLst>
              <a:ext uri="{FF2B5EF4-FFF2-40B4-BE49-F238E27FC236}">
                <a16:creationId xmlns:a16="http://schemas.microsoft.com/office/drawing/2014/main" id="{C5E1D13B-3A3C-462E-A6FF-A3D5A3881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Freeform 6">
            <a:extLst>
              <a:ext uri="{FF2B5EF4-FFF2-40B4-BE49-F238E27FC236}">
                <a16:creationId xmlns:a16="http://schemas.microsoft.com/office/drawing/2014/main" id="{B82AB0A7-5ADB-43AA-A85D-9EB9D8BC0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9421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7">
            <a:extLst>
              <a:ext uri="{FF2B5EF4-FFF2-40B4-BE49-F238E27FC236}">
                <a16:creationId xmlns:a16="http://schemas.microsoft.com/office/drawing/2014/main" id="{94214E17-97F3-4B04-AAE9-03BA148AE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92875"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Rectangle 8">
            <a:extLst>
              <a:ext uri="{FF2B5EF4-FFF2-40B4-BE49-F238E27FC236}">
                <a16:creationId xmlns:a16="http://schemas.microsoft.com/office/drawing/2014/main" id="{EC9D92EA-1FC7-47BC-8749-59CAF27E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 y="634080"/>
            <a:ext cx="7275530"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Google Shape;130;p18"/>
          <p:cNvSpPr txBox="1">
            <a:spLocks noGrp="1"/>
          </p:cNvSpPr>
          <p:nvPr>
            <p:ph type="title"/>
          </p:nvPr>
        </p:nvSpPr>
        <p:spPr>
          <a:xfrm>
            <a:off x="804201" y="951273"/>
            <a:ext cx="6149595" cy="1190546"/>
          </a:xfrm>
          <a:prstGeom prst="rect">
            <a:avLst/>
          </a:prstGeom>
        </p:spPr>
        <p:txBody>
          <a:bodyPr spcFirstLastPara="1" lIns="91425" tIns="45700" rIns="91425" bIns="45700" anchorCtr="0">
            <a:normAutofit/>
          </a:bodyPr>
          <a:lstStyle/>
          <a:p>
            <a:pPr marL="0" lvl="0" indent="0" rtl="0">
              <a:spcBef>
                <a:spcPts val="0"/>
              </a:spcBef>
              <a:spcAft>
                <a:spcPts val="0"/>
              </a:spcAft>
              <a:buClr>
                <a:schemeClr val="dk1"/>
              </a:buClr>
              <a:buSzPts val="4400"/>
              <a:buFont typeface="Calibri"/>
              <a:buNone/>
            </a:pPr>
            <a:r>
              <a:rPr lang="en-US" sz="3600" b="1" dirty="0">
                <a:solidFill>
                  <a:srgbClr val="FFFFFF"/>
                </a:solidFill>
              </a:rPr>
              <a:t>Back to School Night</a:t>
            </a:r>
          </a:p>
        </p:txBody>
      </p:sp>
      <p:pic>
        <p:nvPicPr>
          <p:cNvPr id="3" name="Picture 2" descr="A picture containing food&#10;&#10;Description automatically generated">
            <a:extLst>
              <a:ext uri="{FF2B5EF4-FFF2-40B4-BE49-F238E27FC236}">
                <a16:creationId xmlns:a16="http://schemas.microsoft.com/office/drawing/2014/main" id="{7E10E177-A7AE-4986-8A9E-73E77D4A2EE2}"/>
              </a:ext>
            </a:extLst>
          </p:cNvPr>
          <p:cNvPicPr>
            <a:picLocks noChangeAspect="1"/>
          </p:cNvPicPr>
          <p:nvPr/>
        </p:nvPicPr>
        <p:blipFill rotWithShape="1">
          <a:blip r:embed="rId3"/>
          <a:srcRect l="6153" r="5640" b="-4"/>
          <a:stretch/>
        </p:blipFill>
        <p:spPr>
          <a:xfrm>
            <a:off x="7554137" y="1353980"/>
            <a:ext cx="4637558" cy="5257799"/>
          </a:xfrm>
          <a:prstGeom prst="rect">
            <a:avLst/>
          </a:prstGeom>
        </p:spPr>
      </p:pic>
      <p:graphicFrame>
        <p:nvGraphicFramePr>
          <p:cNvPr id="133" name="Google Shape;131;p18">
            <a:extLst>
              <a:ext uri="{FF2B5EF4-FFF2-40B4-BE49-F238E27FC236}">
                <a16:creationId xmlns:a16="http://schemas.microsoft.com/office/drawing/2014/main" id="{D134AB6D-5DA0-40C0-AF1C-6E7788996E92}"/>
              </a:ext>
            </a:extLst>
          </p:cNvPr>
          <p:cNvGraphicFramePr/>
          <p:nvPr/>
        </p:nvGraphicFramePr>
        <p:xfrm>
          <a:off x="811094" y="2232591"/>
          <a:ext cx="6149595" cy="33015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35151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5"/>
        <p:cNvGrpSpPr/>
        <p:nvPr/>
      </p:nvGrpSpPr>
      <p:grpSpPr>
        <a:xfrm>
          <a:off x="0" y="0"/>
          <a:ext cx="0" cy="0"/>
          <a:chOff x="0" y="0"/>
          <a:chExt cx="0" cy="0"/>
        </a:xfrm>
      </p:grpSpPr>
      <p:sp useBgFill="1">
        <p:nvSpPr>
          <p:cNvPr id="78" name="Rectangle 7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ight Triangle 7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Google Shape;136;p19"/>
          <p:cNvSpPr txBox="1">
            <a:spLocks noGrp="1"/>
          </p:cNvSpPr>
          <p:nvPr>
            <p:ph type="title"/>
          </p:nvPr>
        </p:nvSpPr>
        <p:spPr>
          <a:xfrm>
            <a:off x="1075767" y="1188637"/>
            <a:ext cx="2988234" cy="4480726"/>
          </a:xfrm>
          <a:prstGeom prst="rect">
            <a:avLst/>
          </a:prstGeom>
        </p:spPr>
        <p:txBody>
          <a:bodyPr spcFirstLastPara="1" lIns="91425" tIns="45700" rIns="91425" bIns="45700" anchorCtr="0">
            <a:normAutofit/>
          </a:bodyPr>
          <a:lstStyle/>
          <a:p>
            <a:pPr marL="0" lvl="0" indent="0" algn="r" rtl="0">
              <a:spcBef>
                <a:spcPts val="0"/>
              </a:spcBef>
              <a:spcAft>
                <a:spcPts val="0"/>
              </a:spcAft>
              <a:buClr>
                <a:schemeClr val="dk1"/>
              </a:buClr>
              <a:buSzPts val="4000"/>
              <a:buFont typeface="Calibri"/>
              <a:buNone/>
            </a:pPr>
            <a:r>
              <a:rPr lang="es-ES" sz="5100" b="1"/>
              <a:t>Why learn Spanish?                                  ¿Por qué aprender español ?</a:t>
            </a:r>
            <a:br>
              <a:rPr lang="es-ES" sz="5100" b="1"/>
            </a:br>
            <a:endParaRPr lang="es-ES" sz="5100" b="1"/>
          </a:p>
        </p:txBody>
      </p:sp>
      <p:cxnSp>
        <p:nvCxnSpPr>
          <p:cNvPr id="84" name="Straight Connector 8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7" name="Google Shape;137;p19"/>
          <p:cNvSpPr txBox="1">
            <a:spLocks noGrp="1"/>
          </p:cNvSpPr>
          <p:nvPr>
            <p:ph type="body" idx="1"/>
          </p:nvPr>
        </p:nvSpPr>
        <p:spPr>
          <a:xfrm>
            <a:off x="5255260" y="1648870"/>
            <a:ext cx="4702848" cy="3560260"/>
          </a:xfrm>
          <a:prstGeom prst="rect">
            <a:avLst/>
          </a:prstGeom>
        </p:spPr>
        <p:txBody>
          <a:bodyPr spcFirstLastPara="1" lIns="91425" tIns="45700" rIns="91425" bIns="45700" anchor="ctr" anchorCtr="0">
            <a:normAutofit/>
          </a:bodyPr>
          <a:lstStyle/>
          <a:p>
            <a:pPr marL="228600" lvl="0" indent="-228600" rtl="0">
              <a:spcBef>
                <a:spcPts val="0"/>
              </a:spcBef>
              <a:spcAft>
                <a:spcPts val="0"/>
              </a:spcAft>
              <a:buClr>
                <a:schemeClr val="dk1"/>
              </a:buClr>
              <a:buSzPts val="2800"/>
              <a:buChar char="•"/>
            </a:pPr>
            <a:r>
              <a:rPr lang="en-US" sz="2400" b="1"/>
              <a:t>Video :</a:t>
            </a:r>
          </a:p>
          <a:p>
            <a:pPr marL="228600" lvl="0" indent="-228600" rtl="0">
              <a:spcBef>
                <a:spcPts val="1000"/>
              </a:spcBef>
              <a:spcAft>
                <a:spcPts val="0"/>
              </a:spcAft>
              <a:buClr>
                <a:schemeClr val="dk1"/>
              </a:buClr>
              <a:buSzPts val="2800"/>
              <a:buChar char="•"/>
            </a:pPr>
            <a:r>
              <a:rPr lang="en-US" sz="2400" u="sng">
                <a:hlinkClick r:id="rId3"/>
              </a:rPr>
              <a:t>https://youtu.be/wk5v2WMd7tQ</a:t>
            </a:r>
            <a:endParaRPr lang="en-US" sz="2400"/>
          </a:p>
          <a:p>
            <a:pPr marL="228600" lvl="0" indent="-50800" rtl="0">
              <a:spcBef>
                <a:spcPts val="1000"/>
              </a:spcBef>
              <a:spcAft>
                <a:spcPts val="0"/>
              </a:spcAft>
              <a:buClr>
                <a:schemeClr val="dk1"/>
              </a:buClr>
              <a:buSzPts val="2800"/>
              <a:buNone/>
            </a:pPr>
            <a:endParaRPr lang="en-US" sz="2400"/>
          </a:p>
          <a:p>
            <a:pPr marL="228600" lvl="0" indent="-228600" rtl="0">
              <a:spcBef>
                <a:spcPts val="1000"/>
              </a:spcBef>
              <a:spcAft>
                <a:spcPts val="0"/>
              </a:spcAft>
              <a:buClr>
                <a:schemeClr val="dk1"/>
              </a:buClr>
              <a:buSzPts val="2800"/>
              <a:buChar char="•"/>
            </a:pPr>
            <a:r>
              <a:rPr lang="en-US" sz="2400" b="1"/>
              <a:t>WHY LEARN SPANISH VARIOUS PROFESSIONS</a:t>
            </a:r>
          </a:p>
          <a:p>
            <a:pPr marL="228600" lvl="0" indent="-228600" rtl="0">
              <a:spcBef>
                <a:spcPts val="1000"/>
              </a:spcBef>
              <a:spcAft>
                <a:spcPts val="0"/>
              </a:spcAft>
              <a:buClr>
                <a:schemeClr val="dk1"/>
              </a:buClr>
              <a:buSzPts val="2800"/>
              <a:buChar char="•"/>
            </a:pPr>
            <a:r>
              <a:rPr lang="en-US" sz="2400" u="sng">
                <a:hlinkClick r:id="rId4"/>
              </a:rPr>
              <a:t>https://youtu.be/X-Jbo1cVXM8</a:t>
            </a:r>
            <a:endParaRPr lang="en-US" sz="2400"/>
          </a:p>
          <a:p>
            <a:pPr marL="228600" lvl="0" indent="-50800" rtl="0">
              <a:spcBef>
                <a:spcPts val="1000"/>
              </a:spcBef>
              <a:spcAft>
                <a:spcPts val="0"/>
              </a:spcAft>
              <a:buClr>
                <a:schemeClr val="dk1"/>
              </a:buClr>
              <a:buSzPts val="2800"/>
              <a:buNone/>
            </a:pPr>
            <a:endParaRPr lang="en-US" sz="2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41"/>
        <p:cNvGrpSpPr/>
        <p:nvPr/>
      </p:nvGrpSpPr>
      <p:grpSpPr>
        <a:xfrm>
          <a:off x="0" y="0"/>
          <a:ext cx="0" cy="0"/>
          <a:chOff x="0" y="0"/>
          <a:chExt cx="0" cy="0"/>
        </a:xfrm>
      </p:grpSpPr>
      <p:sp useBgFill="1">
        <p:nvSpPr>
          <p:cNvPr id="158" name="Rectangle 14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Google Shape;142;p20"/>
          <p:cNvSpPr txBox="1">
            <a:spLocks noGrp="1"/>
          </p:cNvSpPr>
          <p:nvPr>
            <p:ph type="title"/>
          </p:nvPr>
        </p:nvSpPr>
        <p:spPr>
          <a:xfrm>
            <a:off x="645065" y="1463040"/>
            <a:ext cx="3796306" cy="2690949"/>
          </a:xfrm>
          <a:prstGeom prst="rect">
            <a:avLst/>
          </a:prstGeom>
        </p:spPr>
        <p:txBody>
          <a:bodyPr spcFirstLastPara="1" lIns="91425" tIns="45700" rIns="91425" bIns="45700" anchor="t" anchorCtr="0">
            <a:normAutofit/>
          </a:bodyPr>
          <a:lstStyle/>
          <a:p>
            <a:pPr marL="0" lvl="0" indent="0" rtl="0">
              <a:spcBef>
                <a:spcPts val="0"/>
              </a:spcBef>
              <a:spcAft>
                <a:spcPts val="0"/>
              </a:spcAft>
              <a:buClr>
                <a:schemeClr val="dk1"/>
              </a:buClr>
              <a:buSzPts val="4860"/>
              <a:buFont typeface="Calibri"/>
              <a:buNone/>
            </a:pPr>
            <a:br>
              <a:rPr lang="en-US" b="1"/>
            </a:br>
            <a:r>
              <a:rPr lang="en-US" b="1" u="sng"/>
              <a:t>Course Description: </a:t>
            </a:r>
            <a:br>
              <a:rPr lang="en-US" b="1" u="sng"/>
            </a:br>
            <a:endParaRPr lang="en-US" b="1" u="sng"/>
          </a:p>
        </p:txBody>
      </p:sp>
      <p:grpSp>
        <p:nvGrpSpPr>
          <p:cNvPr id="159" name="Group 14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51" name="Rectangle 15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0" name="Straight Connector 15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61" name="Rectangle 15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Google Shape;143;p20"/>
          <p:cNvSpPr txBox="1">
            <a:spLocks noGrp="1"/>
          </p:cNvSpPr>
          <p:nvPr>
            <p:ph type="body" idx="1"/>
          </p:nvPr>
        </p:nvSpPr>
        <p:spPr>
          <a:xfrm>
            <a:off x="5656218" y="587829"/>
            <a:ext cx="5542387" cy="5175657"/>
          </a:xfrm>
          <a:prstGeom prst="rect">
            <a:avLst/>
          </a:prstGeom>
        </p:spPr>
        <p:txBody>
          <a:bodyPr spcFirstLastPara="1" lIns="91425" tIns="45700" rIns="91425" bIns="45700" anchor="t" anchorCtr="0">
            <a:normAutofit/>
          </a:bodyPr>
          <a:lstStyle/>
          <a:p>
            <a:pPr marL="0" lvl="0" indent="0" rtl="0">
              <a:spcBef>
                <a:spcPts val="0"/>
              </a:spcBef>
              <a:spcAft>
                <a:spcPts val="600"/>
              </a:spcAft>
              <a:buClr>
                <a:srgbClr val="FF0000"/>
              </a:buClr>
              <a:buSzPts val="3230"/>
              <a:buNone/>
            </a:pPr>
            <a:r>
              <a:rPr lang="en-US" sz="2400" b="1" u="sng" dirty="0"/>
              <a:t>Spanish I </a:t>
            </a:r>
            <a:r>
              <a:rPr lang="en-US" sz="2400" b="1" dirty="0"/>
              <a:t>will provide the student with a general introduction to the Spanish language: sound system, pronunciation, functional vocabulary related to everyday life, cultural information and basic grammatical structures. Emphasis will be on the acquisition of four skills: listening, speaking, reading and limited writing. There are two main objectives to the course. Foremost is to give the students the ability to carry on a simple conversation. The second is to provide the students with instruction that teaches a basic understanding of Spanish culture, vocabulary, and grammatical concepts.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47"/>
        <p:cNvGrpSpPr/>
        <p:nvPr/>
      </p:nvGrpSpPr>
      <p:grpSpPr>
        <a:xfrm>
          <a:off x="0" y="0"/>
          <a:ext cx="0" cy="0"/>
          <a:chOff x="0" y="0"/>
          <a:chExt cx="0" cy="0"/>
        </a:xfrm>
      </p:grpSpPr>
      <p:sp>
        <p:nvSpPr>
          <p:cNvPr id="90" name="Rectangle 89">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Google Shape;148;p21"/>
          <p:cNvSpPr txBox="1">
            <a:spLocks noGrp="1"/>
          </p:cNvSpPr>
          <p:nvPr>
            <p:ph type="title"/>
          </p:nvPr>
        </p:nvSpPr>
        <p:spPr>
          <a:xfrm>
            <a:off x="838200" y="963877"/>
            <a:ext cx="3494362" cy="4930246"/>
          </a:xfrm>
          <a:prstGeom prst="rect">
            <a:avLst/>
          </a:prstGeom>
        </p:spPr>
        <p:txBody>
          <a:bodyPr spcFirstLastPara="1" lIns="91425" tIns="45700" rIns="91425" bIns="45700" anchorCtr="0">
            <a:normAutofit/>
          </a:bodyPr>
          <a:lstStyle/>
          <a:p>
            <a:pPr marL="0" lvl="0" indent="0" algn="r" rtl="0">
              <a:spcBef>
                <a:spcPts val="0"/>
              </a:spcBef>
              <a:spcAft>
                <a:spcPts val="0"/>
              </a:spcAft>
              <a:buClr>
                <a:schemeClr val="dk1"/>
              </a:buClr>
              <a:buSzPts val="4860"/>
              <a:buFont typeface="Calibri"/>
              <a:buNone/>
            </a:pPr>
            <a:br>
              <a:rPr lang="en-US" b="1">
                <a:solidFill>
                  <a:schemeClr val="accent1"/>
                </a:solidFill>
              </a:rPr>
            </a:br>
            <a:r>
              <a:rPr lang="en-US" b="1" u="sng">
                <a:solidFill>
                  <a:schemeClr val="accent1"/>
                </a:solidFill>
              </a:rPr>
              <a:t>Course Description: </a:t>
            </a:r>
            <a:br>
              <a:rPr lang="en-US" b="1" u="sng">
                <a:solidFill>
                  <a:schemeClr val="accent1"/>
                </a:solidFill>
              </a:rPr>
            </a:br>
            <a:endParaRPr lang="en-US" b="1" u="sng">
              <a:solidFill>
                <a:schemeClr val="accent1"/>
              </a:solidFill>
            </a:endParaRPr>
          </a:p>
        </p:txBody>
      </p:sp>
      <p:cxnSp>
        <p:nvCxnSpPr>
          <p:cNvPr id="92" name="Straight Connector 91">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49" name="Google Shape;149;p21"/>
          <p:cNvSpPr txBox="1">
            <a:spLocks noGrp="1"/>
          </p:cNvSpPr>
          <p:nvPr>
            <p:ph type="body" idx="1"/>
          </p:nvPr>
        </p:nvSpPr>
        <p:spPr>
          <a:xfrm>
            <a:off x="4976031" y="963877"/>
            <a:ext cx="6377769" cy="4930246"/>
          </a:xfrm>
          <a:prstGeom prst="rect">
            <a:avLst/>
          </a:prstGeom>
        </p:spPr>
        <p:txBody>
          <a:bodyPr spcFirstLastPara="1" lIns="91425" tIns="45700" rIns="91425" bIns="45700" anchor="ctr" anchorCtr="0">
            <a:normAutofit fontScale="92500" lnSpcReduction="20000"/>
          </a:bodyPr>
          <a:lstStyle/>
          <a:p>
            <a:pPr marL="0" lvl="0" indent="0" rtl="0">
              <a:spcBef>
                <a:spcPts val="0"/>
              </a:spcBef>
              <a:spcAft>
                <a:spcPts val="600"/>
              </a:spcAft>
              <a:buClr>
                <a:srgbClr val="FF0000"/>
              </a:buClr>
              <a:buSzPts val="3800"/>
              <a:buNone/>
            </a:pPr>
            <a:r>
              <a:rPr lang="en-US" b="1" u="sng" dirty="0"/>
              <a:t>Spanish III - </a:t>
            </a:r>
            <a:r>
              <a:rPr lang="en-US" b="1" dirty="0"/>
              <a:t>is a course that builds upon the basic communication skills mastered in the Spanish I course. The student will be studying advanced vocabulary and grammatical concepts. This course, using the Natural Approach, introduces the students to basic vocabulary and fundamental sentence structure in the present and preterit tenses. The student will be expected to use these skills in communication within situations studied. Basic aural and reading comprehension is developed and students hold simple conversations and write short compositions about present and past actions. In addition, the student will study aspects of Hispanic </a:t>
            </a:r>
            <a:r>
              <a:rPr lang="en-US" sz="3000" b="1" dirty="0"/>
              <a:t>culture and history via a variety of media.</a:t>
            </a:r>
            <a:endParaRPr lang="en-US" sz="2200" dirty="0"/>
          </a:p>
        </p:txBody>
      </p:sp>
    </p:spTree>
    <p:extLst>
      <p:ext uri="{BB962C8B-B14F-4D97-AF65-F5344CB8AC3E}">
        <p14:creationId xmlns:p14="http://schemas.microsoft.com/office/powerpoint/2010/main" val="3179787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47"/>
        <p:cNvGrpSpPr/>
        <p:nvPr/>
      </p:nvGrpSpPr>
      <p:grpSpPr>
        <a:xfrm>
          <a:off x="0" y="0"/>
          <a:ext cx="0" cy="0"/>
          <a:chOff x="0" y="0"/>
          <a:chExt cx="0" cy="0"/>
        </a:xfrm>
      </p:grpSpPr>
      <p:sp useBgFill="1">
        <p:nvSpPr>
          <p:cNvPr id="103" name="Rectangle 10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Freeform: Shape 10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Google Shape;148;p21"/>
          <p:cNvSpPr txBox="1">
            <a:spLocks noGrp="1"/>
          </p:cNvSpPr>
          <p:nvPr>
            <p:ph type="title"/>
          </p:nvPr>
        </p:nvSpPr>
        <p:spPr>
          <a:xfrm>
            <a:off x="686834" y="1153572"/>
            <a:ext cx="3200400" cy="4461163"/>
          </a:xfrm>
          <a:prstGeom prst="rect">
            <a:avLst/>
          </a:prstGeom>
        </p:spPr>
        <p:txBody>
          <a:bodyPr spcFirstLastPara="1" lIns="91425" tIns="45700" rIns="91425" bIns="45700" anchorCtr="0">
            <a:normAutofit/>
          </a:bodyPr>
          <a:lstStyle/>
          <a:p>
            <a:pPr marL="0" lvl="0" indent="0" rtl="0">
              <a:spcBef>
                <a:spcPts val="0"/>
              </a:spcBef>
              <a:spcAft>
                <a:spcPts val="0"/>
              </a:spcAft>
              <a:buClr>
                <a:schemeClr val="dk1"/>
              </a:buClr>
              <a:buSzPts val="4860"/>
              <a:buFont typeface="Calibri"/>
              <a:buNone/>
            </a:pPr>
            <a:br>
              <a:rPr lang="en-US" b="1">
                <a:solidFill>
                  <a:srgbClr val="FFFFFF"/>
                </a:solidFill>
              </a:rPr>
            </a:br>
            <a:r>
              <a:rPr lang="en-US" b="1" u="sng">
                <a:solidFill>
                  <a:srgbClr val="FFFFFF"/>
                </a:solidFill>
              </a:rPr>
              <a:t>Course Description: </a:t>
            </a:r>
            <a:br>
              <a:rPr lang="en-US" b="1" u="sng">
                <a:solidFill>
                  <a:srgbClr val="FFFFFF"/>
                </a:solidFill>
              </a:rPr>
            </a:br>
            <a:endParaRPr lang="en-US" b="1" u="sng">
              <a:solidFill>
                <a:srgbClr val="FFFFFF"/>
              </a:solidFill>
            </a:endParaRPr>
          </a:p>
        </p:txBody>
      </p:sp>
      <p:sp>
        <p:nvSpPr>
          <p:cNvPr id="107" name="Arc 10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9" name="Google Shape;149;p21"/>
          <p:cNvSpPr txBox="1">
            <a:spLocks noGrp="1"/>
          </p:cNvSpPr>
          <p:nvPr>
            <p:ph type="body" idx="1"/>
          </p:nvPr>
        </p:nvSpPr>
        <p:spPr>
          <a:xfrm>
            <a:off x="4167272" y="210066"/>
            <a:ext cx="7186527" cy="5966898"/>
          </a:xfrm>
          <a:prstGeom prst="rect">
            <a:avLst/>
          </a:prstGeom>
        </p:spPr>
        <p:txBody>
          <a:bodyPr spcFirstLastPara="1" lIns="91425" tIns="45700" rIns="91425" bIns="45700" anchor="ctr" anchorCtr="0">
            <a:normAutofit fontScale="92500" lnSpcReduction="20000"/>
          </a:bodyPr>
          <a:lstStyle/>
          <a:p>
            <a:pPr marL="0" indent="0">
              <a:spcBef>
                <a:spcPts val="0"/>
              </a:spcBef>
              <a:spcAft>
                <a:spcPts val="600"/>
              </a:spcAft>
              <a:buClr>
                <a:srgbClr val="FF0000"/>
              </a:buClr>
              <a:buSzPts val="3800"/>
              <a:buNone/>
            </a:pPr>
            <a:r>
              <a:rPr lang="en-US" sz="3200" b="1" u="sng" dirty="0"/>
              <a:t>Spanish III </a:t>
            </a:r>
            <a:r>
              <a:rPr lang="en-US" sz="4000" b="1" u="sng" dirty="0"/>
              <a:t>-</a:t>
            </a:r>
            <a:r>
              <a:rPr lang="en-US" sz="2400" dirty="0">
                <a:effectLst/>
                <a:latin typeface="Arial" panose="020B0604020202020204" pitchFamily="34" charset="0"/>
                <a:ea typeface="Calibri" panose="020F0502020204030204" pitchFamily="34" charset="0"/>
                <a:cs typeface="Times New Roman" panose="02020603050405020304" pitchFamily="18" charset="0"/>
              </a:rPr>
              <a:t>The Spanish III course has been designed to reflect the philosophy and goals found in both the national standards, Standards for Foreign Language Learning in the 21st Century (ACTFL,1999) and the New Jersey Student Learning Standards for World Languages (2014). The focus of the course is to provide students with the skills they need to create language for communication. The students continue their study of Spanish from the introduction of new material, through reinforcement, evaluation and review, presentations, exercises and activities, all of which are designed to span all four language skills. The Spanish III course delves more deeply into the nuances of the language, instills in the students an awareness of a powerful culture, discusses economic and political topics, makes a historical connection with the world, offers and analyzes selections from various literary periods and movements related to them, and encourages the students to use their critical thinking skills to make inferences and organize their learning into a coherent “big picture” of today’s world.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rtl="0">
              <a:spcBef>
                <a:spcPts val="0"/>
              </a:spcBef>
              <a:spcAft>
                <a:spcPts val="600"/>
              </a:spcAft>
              <a:buClr>
                <a:srgbClr val="FF0000"/>
              </a:buClr>
              <a:buSzPts val="3800"/>
              <a:buNone/>
            </a:pPr>
            <a:r>
              <a:rPr lang="en-US" sz="2400" b="1" dirty="0"/>
              <a:t>.</a:t>
            </a:r>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47"/>
        <p:cNvGrpSpPr/>
        <p:nvPr/>
      </p:nvGrpSpPr>
      <p:grpSpPr>
        <a:xfrm>
          <a:off x="0" y="0"/>
          <a:ext cx="0" cy="0"/>
          <a:chOff x="0" y="0"/>
          <a:chExt cx="0" cy="0"/>
        </a:xfrm>
      </p:grpSpPr>
      <p:sp>
        <p:nvSpPr>
          <p:cNvPr id="90" name="Rectangle 89">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Google Shape;148;p21"/>
          <p:cNvSpPr txBox="1">
            <a:spLocks noGrp="1"/>
          </p:cNvSpPr>
          <p:nvPr>
            <p:ph type="title"/>
          </p:nvPr>
        </p:nvSpPr>
        <p:spPr>
          <a:xfrm>
            <a:off x="838200" y="963877"/>
            <a:ext cx="3494362" cy="4930246"/>
          </a:xfrm>
          <a:prstGeom prst="rect">
            <a:avLst/>
          </a:prstGeom>
        </p:spPr>
        <p:txBody>
          <a:bodyPr spcFirstLastPara="1" lIns="91425" tIns="45700" rIns="91425" bIns="45700" anchorCtr="0">
            <a:normAutofit/>
          </a:bodyPr>
          <a:lstStyle/>
          <a:p>
            <a:pPr marL="0" lvl="0" indent="0" algn="r" rtl="0">
              <a:spcBef>
                <a:spcPts val="0"/>
              </a:spcBef>
              <a:spcAft>
                <a:spcPts val="0"/>
              </a:spcAft>
              <a:buClr>
                <a:schemeClr val="dk1"/>
              </a:buClr>
              <a:buSzPts val="4860"/>
              <a:buFont typeface="Calibri"/>
              <a:buNone/>
            </a:pPr>
            <a:br>
              <a:rPr lang="en-US" b="1">
                <a:solidFill>
                  <a:schemeClr val="accent1"/>
                </a:solidFill>
              </a:rPr>
            </a:br>
            <a:r>
              <a:rPr lang="en-US" b="1" u="sng">
                <a:solidFill>
                  <a:schemeClr val="accent1"/>
                </a:solidFill>
              </a:rPr>
              <a:t>Course Description: </a:t>
            </a:r>
            <a:br>
              <a:rPr lang="en-US" b="1" u="sng">
                <a:solidFill>
                  <a:schemeClr val="accent1"/>
                </a:solidFill>
              </a:rPr>
            </a:br>
            <a:endParaRPr lang="en-US" b="1" u="sng">
              <a:solidFill>
                <a:schemeClr val="accent1"/>
              </a:solidFill>
            </a:endParaRPr>
          </a:p>
        </p:txBody>
      </p:sp>
      <p:cxnSp>
        <p:nvCxnSpPr>
          <p:cNvPr id="92" name="Straight Connector 91">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49" name="Google Shape;149;p21"/>
          <p:cNvSpPr txBox="1">
            <a:spLocks noGrp="1"/>
          </p:cNvSpPr>
          <p:nvPr>
            <p:ph type="body" idx="1"/>
          </p:nvPr>
        </p:nvSpPr>
        <p:spPr>
          <a:xfrm>
            <a:off x="4976031" y="963877"/>
            <a:ext cx="6377769" cy="4930246"/>
          </a:xfrm>
          <a:prstGeom prst="rect">
            <a:avLst/>
          </a:prstGeom>
        </p:spPr>
        <p:txBody>
          <a:bodyPr spcFirstLastPara="1" lIns="91425" tIns="45700" rIns="91425" bIns="45700" anchor="ctr" anchorCtr="0">
            <a:normAutofit fontScale="92500" lnSpcReduction="20000"/>
          </a:bodyPr>
          <a:lstStyle/>
          <a:p>
            <a:pPr marL="0" lvl="0" indent="0" rtl="0">
              <a:spcBef>
                <a:spcPts val="0"/>
              </a:spcBef>
              <a:spcAft>
                <a:spcPts val="600"/>
              </a:spcAft>
              <a:buClr>
                <a:srgbClr val="FF0000"/>
              </a:buClr>
              <a:buSzPts val="3800"/>
              <a:buNone/>
            </a:pPr>
            <a:r>
              <a:rPr lang="en-US" b="1" u="sng" dirty="0"/>
              <a:t>AP Spanish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he</a:t>
            </a:r>
            <a:r>
              <a:rPr lang="es-ES_tradnl" sz="2400" spc="-6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A</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P</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Span</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sh</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L</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ang</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u</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age</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and</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Cu</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lt</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ure</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cou</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r</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se</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s</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r</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gorous</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course</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aug</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h</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exc</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l</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us</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v</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e</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l</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y</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n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Span</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sh</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hat</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requ</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res</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s</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uden</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s</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o</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im</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prove</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he</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r</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prof</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c</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e</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n</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c</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y</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across</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he</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h</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r</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ee</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m</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odes</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of</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co</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mm</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u</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n</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ca</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on</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Interpretive</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Interpersonal, and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Presentational</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a:t>
            </a:r>
            <a:r>
              <a:rPr lang="es-ES_tradnl" sz="2400" spc="-2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he</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course</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focuses</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on</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he</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n</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egra</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on</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of</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au</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he</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n</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c</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resources</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nc</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l</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u</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d</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ng</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on</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li</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ne</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pr</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n</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aud</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o,</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and aud</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o</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v</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sual</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resources</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as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we</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l</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l</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as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ra</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d</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o</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n</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al</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pr</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n</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resources</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h</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a</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nc</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l</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ude</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li</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era</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u</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r</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e</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ess</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a</a:t>
            </a:r>
            <a:r>
              <a:rPr lang="es-ES_tradnl" sz="2400" spc="-20" dirty="0" err="1">
                <a:effectLst/>
                <a:latin typeface="Comic Sans MS" panose="030F0702030302020204" pitchFamily="66" charset="0"/>
                <a:ea typeface="Times New Roman" panose="02020603050405020304" pitchFamily="18" charset="0"/>
                <a:cs typeface="Times New Roman" panose="02020603050405020304" pitchFamily="18" charset="0"/>
              </a:rPr>
              <a:t>y</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s</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and </a:t>
            </a:r>
            <a:r>
              <a:rPr lang="es-ES_tradnl" sz="2400" spc="-15" dirty="0">
                <a:effectLst/>
                <a:latin typeface="Comic Sans MS" panose="030F0702030302020204" pitchFamily="66" charset="0"/>
                <a:ea typeface="Times New Roman" panose="02020603050405020304" pitchFamily="18" charset="0"/>
                <a:cs typeface="Times New Roman" panose="02020603050405020304" pitchFamily="18" charset="0"/>
              </a:rPr>
              <a:t>m</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a</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ga</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z</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ne and</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ne</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w</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spaper</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ar</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ti</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c</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l</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es</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and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a</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l</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so</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c</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o</a:t>
            </a:r>
            <a:r>
              <a:rPr lang="es-ES_tradnl" sz="2400" spc="-15" dirty="0" err="1">
                <a:effectLst/>
                <a:latin typeface="Comic Sans MS" panose="030F0702030302020204" pitchFamily="66" charset="0"/>
                <a:ea typeface="Times New Roman" panose="02020603050405020304" pitchFamily="18" charset="0"/>
                <a:cs typeface="Times New Roman" panose="02020603050405020304" pitchFamily="18" charset="0"/>
              </a:rPr>
              <a:t>m</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b</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na</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on</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of</a:t>
            </a:r>
            <a:r>
              <a:rPr lang="es-ES_tradnl" sz="2400" spc="-5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v</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sua</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l/</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p</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r</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nt</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resources</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such</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as cha</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r</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s, </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ab</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l</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es,</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and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graphs</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a</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l</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l</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w</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h</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he</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goal</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of</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prov</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d</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ng</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d</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verse</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l</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earn</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ng</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exper</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e</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n</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ce</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S</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uden</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s</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co</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mm</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un</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ca</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e</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us</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ng</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r</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ch</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advanced</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vocabu</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l</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a</a:t>
            </a:r>
            <a:r>
              <a:rPr lang="es-ES_tradnl" sz="2400" spc="20" dirty="0" err="1">
                <a:effectLst/>
                <a:latin typeface="Comic Sans MS" panose="030F0702030302020204" pitchFamily="66" charset="0"/>
                <a:ea typeface="Times New Roman" panose="02020603050405020304" pitchFamily="18" charset="0"/>
                <a:cs typeface="Times New Roman" panose="02020603050405020304" pitchFamily="18" charset="0"/>
              </a:rPr>
              <a:t>r</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y</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and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li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ng</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u</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s</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c</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s</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ruc</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ures</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as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h</a:t>
            </a:r>
            <a:r>
              <a:rPr lang="es-ES_tradnl" sz="2400" spc="15" dirty="0" err="1">
                <a:effectLst/>
                <a:latin typeface="Comic Sans MS" panose="030F0702030302020204" pitchFamily="66" charset="0"/>
                <a:ea typeface="Times New Roman" panose="02020603050405020304" pitchFamily="18" charset="0"/>
                <a:cs typeface="Times New Roman" panose="02020603050405020304" pitchFamily="18" charset="0"/>
              </a:rPr>
              <a:t>e</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y</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bu</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il</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d</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prof</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c</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en</a:t>
            </a:r>
            <a:r>
              <a:rPr lang="es-ES_tradnl" sz="2400" spc="15" dirty="0" err="1">
                <a:effectLst/>
                <a:latin typeface="Comic Sans MS" panose="030F0702030302020204" pitchFamily="66" charset="0"/>
                <a:ea typeface="Times New Roman" panose="02020603050405020304" pitchFamily="18" charset="0"/>
                <a:cs typeface="Times New Roman" panose="02020603050405020304" pitchFamily="18" charset="0"/>
              </a:rPr>
              <a:t>c</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y</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n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a</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l</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l</a:t>
            </a:r>
            <a:r>
              <a:rPr lang="es-ES_tradnl" sz="2400" spc="5"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15" dirty="0" err="1">
                <a:effectLst/>
                <a:latin typeface="Comic Sans MS" panose="030F0702030302020204" pitchFamily="66" charset="0"/>
                <a:ea typeface="Times New Roman" panose="02020603050405020304" pitchFamily="18" charset="0"/>
                <a:cs typeface="Times New Roman" panose="02020603050405020304" pitchFamily="18" charset="0"/>
              </a:rPr>
              <a:t>m</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o</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des</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of</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c</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o</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m</a:t>
            </a:r>
            <a:r>
              <a:rPr lang="es-ES_tradnl" sz="2400" spc="-15" dirty="0" err="1">
                <a:effectLst/>
                <a:latin typeface="Comic Sans MS" panose="030F0702030302020204" pitchFamily="66" charset="0"/>
                <a:ea typeface="Times New Roman" panose="02020603050405020304" pitchFamily="18" charset="0"/>
                <a:cs typeface="Times New Roman" panose="02020603050405020304" pitchFamily="18" charset="0"/>
              </a:rPr>
              <a:t>m</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u</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n</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c</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a</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ti</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on</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oward</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he</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pre</a:t>
            </a:r>
            <a:r>
              <a:rPr lang="es-ES_tradnl" sz="2400" spc="10" dirty="0" err="1">
                <a:effectLst/>
                <a:latin typeface="Comic Sans MS" panose="030F0702030302020204" pitchFamily="66" charset="0"/>
                <a:ea typeface="Times New Roman" panose="02020603050405020304" pitchFamily="18" charset="0"/>
                <a:cs typeface="Times New Roman" panose="02020603050405020304" pitchFamily="18" charset="0"/>
              </a:rPr>
              <a:t>-</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advanced</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l</a:t>
            </a:r>
            <a:r>
              <a:rPr lang="es-ES_tradnl" sz="2400" dirty="0" err="1">
                <a:effectLst/>
                <a:latin typeface="Comic Sans MS" panose="030F0702030302020204" pitchFamily="66" charset="0"/>
                <a:ea typeface="Times New Roman" panose="02020603050405020304" pitchFamily="18" charset="0"/>
                <a:cs typeface="Times New Roman" panose="02020603050405020304" pitchFamily="18" charset="0"/>
              </a:rPr>
              <a:t>eve</a:t>
            </a:r>
            <a:r>
              <a:rPr lang="es-ES_tradnl" sz="2400" spc="-5" dirty="0" err="1">
                <a:effectLst/>
                <a:latin typeface="Comic Sans MS" panose="030F0702030302020204" pitchFamily="66" charset="0"/>
                <a:ea typeface="Times New Roman" panose="02020603050405020304" pitchFamily="18" charset="0"/>
                <a:cs typeface="Times New Roman" panose="02020603050405020304" pitchFamily="18" charset="0"/>
              </a:rPr>
              <a:t>l</a:t>
            </a:r>
            <a:r>
              <a:rPr lang="es-ES_tradnl" sz="2400" dirty="0">
                <a:effectLst/>
                <a:latin typeface="Comic Sans MS" panose="030F0702030302020204" pitchFamily="66" charset="0"/>
                <a:ea typeface="Times New Roman" panose="02020603050405020304" pitchFamily="18" charset="0"/>
                <a:cs typeface="Times New Roman" panose="02020603050405020304" pitchFamily="18" charset="0"/>
              </a:rPr>
              <a:t>.</a:t>
            </a:r>
            <a:r>
              <a:rPr lang="es-ES_tradnl" sz="2400" spc="10" dirty="0">
                <a:effectLst/>
                <a:latin typeface="Comic Sans MS" panose="030F0702030302020204" pitchFamily="66" charset="0"/>
                <a:ea typeface="Times New Roman" panose="02020603050405020304" pitchFamily="18" charset="0"/>
                <a:cs typeface="Times New Roman" panose="02020603050405020304" pitchFamily="18" charset="0"/>
              </a:rPr>
              <a:t> </a:t>
            </a:r>
            <a:endParaRPr lang="en-US" sz="2200" dirty="0"/>
          </a:p>
        </p:txBody>
      </p:sp>
    </p:spTree>
    <p:extLst>
      <p:ext uri="{BB962C8B-B14F-4D97-AF65-F5344CB8AC3E}">
        <p14:creationId xmlns:p14="http://schemas.microsoft.com/office/powerpoint/2010/main" val="3391208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
        <p:cNvGrpSpPr/>
        <p:nvPr/>
      </p:nvGrpSpPr>
      <p:grpSpPr>
        <a:xfrm>
          <a:off x="0" y="0"/>
          <a:ext cx="0" cy="0"/>
          <a:chOff x="0" y="0"/>
          <a:chExt cx="0" cy="0"/>
        </a:xfrm>
      </p:grpSpPr>
      <p:sp>
        <p:nvSpPr>
          <p:cNvPr id="160" name="Google Shape;160;p23"/>
          <p:cNvSpPr/>
          <p:nvPr/>
        </p:nvSpPr>
        <p:spPr>
          <a:xfrm>
            <a:off x="3048"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1" name="Google Shape;161;p23"/>
          <p:cNvSpPr/>
          <p:nvPr/>
        </p:nvSpPr>
        <p:spPr>
          <a:xfrm>
            <a:off x="1" y="0"/>
            <a:ext cx="4167271" cy="6858000"/>
          </a:xfrm>
          <a:custGeom>
            <a:avLst/>
            <a:gdLst/>
            <a:ahLst/>
            <a:cxnLst/>
            <a:rect l="l" t="t" r="r" b="b"/>
            <a:pathLst>
              <a:path w="4167271" h="6858000" extrusionOk="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2" name="Google Shape;162;p23"/>
          <p:cNvSpPr txBox="1">
            <a:spLocks noGrp="1"/>
          </p:cNvSpPr>
          <p:nvPr>
            <p:ph type="title"/>
          </p:nvPr>
        </p:nvSpPr>
        <p:spPr>
          <a:xfrm>
            <a:off x="305425" y="1153575"/>
            <a:ext cx="3778200" cy="4461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6000"/>
              <a:buFont typeface="Calibri"/>
              <a:buNone/>
            </a:pPr>
            <a:r>
              <a:rPr lang="en-US" sz="6000" b="1">
                <a:solidFill>
                  <a:srgbClr val="FFFFFF"/>
                </a:solidFill>
              </a:rPr>
              <a:t>General Guidelines</a:t>
            </a:r>
            <a:endParaRPr b="1">
              <a:solidFill>
                <a:srgbClr val="FFFFFF"/>
              </a:solidFill>
            </a:endParaRPr>
          </a:p>
        </p:txBody>
      </p:sp>
      <p:sp>
        <p:nvSpPr>
          <p:cNvPr id="163" name="Google Shape;163;p23"/>
          <p:cNvSpPr/>
          <p:nvPr/>
        </p:nvSpPr>
        <p:spPr>
          <a:xfrm rot="10800000" flipH="1">
            <a:off x="7550402" y="2455479"/>
            <a:ext cx="4083433" cy="4083433"/>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64" name="Google Shape;164;p23"/>
          <p:cNvSpPr txBox="1">
            <a:spLocks noGrp="1"/>
          </p:cNvSpPr>
          <p:nvPr>
            <p:ph type="body" idx="1"/>
          </p:nvPr>
        </p:nvSpPr>
        <p:spPr>
          <a:xfrm>
            <a:off x="4447308" y="591344"/>
            <a:ext cx="6906491" cy="5585619"/>
          </a:xfrm>
          <a:prstGeom prst="rect">
            <a:avLst/>
          </a:prstGeom>
          <a:noFill/>
          <a:ln>
            <a:noFill/>
          </a:ln>
        </p:spPr>
        <p:txBody>
          <a:bodyPr spcFirstLastPara="1" wrap="square" lIns="91425" tIns="45700" rIns="91425" bIns="45700" anchor="ctr" anchorCtr="0">
            <a:noAutofit/>
          </a:bodyPr>
          <a:lstStyle/>
          <a:p>
            <a:pPr marL="0" lvl="0" indent="0" algn="l" rtl="0">
              <a:lnSpc>
                <a:spcPct val="70000"/>
              </a:lnSpc>
              <a:spcBef>
                <a:spcPts val="0"/>
              </a:spcBef>
              <a:spcAft>
                <a:spcPts val="0"/>
              </a:spcAft>
              <a:buClr>
                <a:schemeClr val="dk1"/>
              </a:buClr>
              <a:buSzPts val="2405"/>
              <a:buNone/>
            </a:pPr>
            <a:r>
              <a:rPr lang="en-US" sz="2405" b="1">
                <a:latin typeface="Arial"/>
                <a:ea typeface="Arial"/>
                <a:cs typeface="Arial"/>
                <a:sym typeface="Arial"/>
              </a:rPr>
              <a:t>When communicating online, you should always:</a:t>
            </a:r>
            <a:endParaRPr/>
          </a:p>
          <a:p>
            <a:pPr marL="0" lvl="0" indent="0" algn="l" rtl="0">
              <a:lnSpc>
                <a:spcPct val="70000"/>
              </a:lnSpc>
              <a:spcBef>
                <a:spcPts val="1000"/>
              </a:spcBef>
              <a:spcAft>
                <a:spcPts val="0"/>
              </a:spcAft>
              <a:buClr>
                <a:schemeClr val="dk1"/>
              </a:buClr>
              <a:buSzPts val="1665"/>
              <a:buNone/>
            </a:pPr>
            <a:r>
              <a:rPr lang="en-US" sz="1665">
                <a:latin typeface="Arial"/>
                <a:ea typeface="Arial"/>
                <a:cs typeface="Arial"/>
                <a:sym typeface="Arial"/>
              </a:rPr>
              <a:t>• Treat your instructor and classmates with respect in email or any other communication.</a:t>
            </a:r>
            <a:endParaRPr/>
          </a:p>
          <a:p>
            <a:pPr marL="0" lvl="0" indent="0" algn="l" rtl="0">
              <a:lnSpc>
                <a:spcPct val="70000"/>
              </a:lnSpc>
              <a:spcBef>
                <a:spcPts val="1000"/>
              </a:spcBef>
              <a:spcAft>
                <a:spcPts val="0"/>
              </a:spcAft>
              <a:buClr>
                <a:schemeClr val="dk1"/>
              </a:buClr>
              <a:buSzPts val="1665"/>
              <a:buNone/>
            </a:pPr>
            <a:r>
              <a:rPr lang="en-US" sz="1665">
                <a:latin typeface="Arial"/>
                <a:ea typeface="Arial"/>
                <a:cs typeface="Arial"/>
                <a:sym typeface="Arial"/>
              </a:rPr>
              <a:t>• Use clear and concise language</a:t>
            </a:r>
            <a:endParaRPr/>
          </a:p>
          <a:p>
            <a:pPr marL="228600" lvl="0" indent="-228600" algn="l" rtl="0">
              <a:lnSpc>
                <a:spcPct val="70000"/>
              </a:lnSpc>
              <a:spcBef>
                <a:spcPts val="1000"/>
              </a:spcBef>
              <a:spcAft>
                <a:spcPts val="0"/>
              </a:spcAft>
              <a:buClr>
                <a:schemeClr val="dk1"/>
              </a:buClr>
              <a:buSzPts val="1665"/>
              <a:buChar char="•"/>
            </a:pPr>
            <a:r>
              <a:rPr lang="en-US" sz="1665">
                <a:latin typeface="Arial"/>
                <a:ea typeface="Arial"/>
                <a:cs typeface="Arial"/>
                <a:sym typeface="Arial"/>
              </a:rPr>
              <a:t>BE A PROACTIVE CLASS CITIZEN</a:t>
            </a:r>
            <a:endParaRPr/>
          </a:p>
          <a:p>
            <a:pPr marL="228600" lvl="0" indent="-228600" algn="l" rtl="0">
              <a:lnSpc>
                <a:spcPct val="70000"/>
              </a:lnSpc>
              <a:spcBef>
                <a:spcPts val="1000"/>
              </a:spcBef>
              <a:spcAft>
                <a:spcPts val="0"/>
              </a:spcAft>
              <a:buClr>
                <a:schemeClr val="dk1"/>
              </a:buClr>
              <a:buSzPts val="1665"/>
              <a:buChar char="•"/>
            </a:pPr>
            <a:r>
              <a:rPr lang="en-US" sz="1665">
                <a:latin typeface="Arial"/>
                <a:ea typeface="Arial"/>
                <a:cs typeface="Arial"/>
                <a:sym typeface="Arial"/>
              </a:rPr>
              <a:t>BE COOPERATIVE AND RESPECTFUL:  Respeto. Siempre Respeto!</a:t>
            </a:r>
            <a:endParaRPr/>
          </a:p>
          <a:p>
            <a:pPr marL="228600" lvl="0" indent="-228600" algn="l" rtl="0">
              <a:lnSpc>
                <a:spcPct val="70000"/>
              </a:lnSpc>
              <a:spcBef>
                <a:spcPts val="1000"/>
              </a:spcBef>
              <a:spcAft>
                <a:spcPts val="0"/>
              </a:spcAft>
              <a:buClr>
                <a:schemeClr val="dk1"/>
              </a:buClr>
              <a:buSzPts val="1665"/>
              <a:buChar char="•"/>
            </a:pPr>
            <a:r>
              <a:rPr lang="en-US" sz="1665">
                <a:latin typeface="Arial"/>
                <a:ea typeface="Arial"/>
                <a:cs typeface="Arial"/>
                <a:sym typeface="Arial"/>
              </a:rPr>
              <a:t>Follow all directions the first time given.</a:t>
            </a:r>
            <a:endParaRPr/>
          </a:p>
          <a:p>
            <a:pPr marL="228600" lvl="0" indent="-228600" algn="l" rtl="0">
              <a:lnSpc>
                <a:spcPct val="70000"/>
              </a:lnSpc>
              <a:spcBef>
                <a:spcPts val="1000"/>
              </a:spcBef>
              <a:spcAft>
                <a:spcPts val="0"/>
              </a:spcAft>
              <a:buClr>
                <a:schemeClr val="dk1"/>
              </a:buClr>
              <a:buSzPts val="1665"/>
              <a:buChar char="•"/>
            </a:pPr>
            <a:r>
              <a:rPr lang="en-US" sz="1665">
                <a:latin typeface="Arial"/>
                <a:ea typeface="Arial"/>
                <a:cs typeface="Arial"/>
                <a:sym typeface="Arial"/>
              </a:rPr>
              <a:t>Take your posts seriously and review and edit your posts before sending</a:t>
            </a:r>
            <a:endParaRPr/>
          </a:p>
          <a:p>
            <a:pPr marL="0" lvl="0" indent="0" algn="l" rtl="0">
              <a:lnSpc>
                <a:spcPct val="70000"/>
              </a:lnSpc>
              <a:spcBef>
                <a:spcPts val="1000"/>
              </a:spcBef>
              <a:spcAft>
                <a:spcPts val="0"/>
              </a:spcAft>
              <a:buClr>
                <a:schemeClr val="dk1"/>
              </a:buClr>
              <a:buSzPts val="1665"/>
              <a:buNone/>
            </a:pPr>
            <a:r>
              <a:rPr lang="en-US" sz="1665">
                <a:latin typeface="Arial"/>
                <a:ea typeface="Arial"/>
                <a:cs typeface="Arial"/>
                <a:sym typeface="Arial"/>
              </a:rPr>
              <a:t>• Use standard fonts such as Ariel, Calibri or Times new Roman and use a size 10 or 12 pt. font</a:t>
            </a:r>
            <a:endParaRPr/>
          </a:p>
          <a:p>
            <a:pPr marL="0" lvl="0" indent="0" algn="l" rtl="0">
              <a:lnSpc>
                <a:spcPct val="70000"/>
              </a:lnSpc>
              <a:spcBef>
                <a:spcPts val="1000"/>
              </a:spcBef>
              <a:spcAft>
                <a:spcPts val="0"/>
              </a:spcAft>
              <a:buClr>
                <a:schemeClr val="dk1"/>
              </a:buClr>
              <a:buSzPts val="1665"/>
              <a:buNone/>
            </a:pPr>
            <a:r>
              <a:rPr lang="en-US" sz="1665">
                <a:latin typeface="Arial"/>
                <a:ea typeface="Arial"/>
                <a:cs typeface="Arial"/>
                <a:sym typeface="Arial"/>
              </a:rPr>
              <a:t>• Avoid using the caps lock feature AS IT CAN BE INTERPRETTED AS YELLING.</a:t>
            </a:r>
            <a:endParaRPr/>
          </a:p>
          <a:p>
            <a:pPr marL="0" lvl="0" indent="0" algn="l" rtl="0">
              <a:lnSpc>
                <a:spcPct val="70000"/>
              </a:lnSpc>
              <a:spcBef>
                <a:spcPts val="1000"/>
              </a:spcBef>
              <a:spcAft>
                <a:spcPts val="0"/>
              </a:spcAft>
              <a:buClr>
                <a:schemeClr val="dk1"/>
              </a:buClr>
              <a:buSzPts val="1665"/>
              <a:buNone/>
            </a:pPr>
            <a:r>
              <a:rPr lang="en-US" sz="1665">
                <a:latin typeface="Arial"/>
                <a:ea typeface="Arial"/>
                <a:cs typeface="Arial"/>
                <a:sym typeface="Arial"/>
              </a:rPr>
              <a:t>• Limit and possibly avoid the use of emoticons like :) or .</a:t>
            </a:r>
            <a:endParaRPr/>
          </a:p>
          <a:p>
            <a:pPr marL="0" lvl="0" indent="0" algn="l" rtl="0">
              <a:lnSpc>
                <a:spcPct val="70000"/>
              </a:lnSpc>
              <a:spcBef>
                <a:spcPts val="1000"/>
              </a:spcBef>
              <a:spcAft>
                <a:spcPts val="0"/>
              </a:spcAft>
              <a:buClr>
                <a:schemeClr val="dk1"/>
              </a:buClr>
              <a:buSzPts val="1665"/>
              <a:buNone/>
            </a:pPr>
            <a:r>
              <a:rPr lang="en-US" sz="1665">
                <a:latin typeface="Arial"/>
                <a:ea typeface="Arial"/>
                <a:cs typeface="Arial"/>
                <a:sym typeface="Arial"/>
              </a:rPr>
              <a:t>• Be cautious when using humor or sarcasm as tone is sometimes lost in an email or discussion post and your message might be taken seriously or sound offensive.</a:t>
            </a:r>
            <a:endParaRPr/>
          </a:p>
          <a:p>
            <a:pPr marL="0" lvl="0" indent="0" algn="l" rtl="0">
              <a:lnSpc>
                <a:spcPct val="70000"/>
              </a:lnSpc>
              <a:spcBef>
                <a:spcPts val="1000"/>
              </a:spcBef>
              <a:spcAft>
                <a:spcPts val="0"/>
              </a:spcAft>
              <a:buClr>
                <a:schemeClr val="dk1"/>
              </a:buClr>
              <a:buSzPts val="1665"/>
              <a:buNone/>
            </a:pPr>
            <a:r>
              <a:rPr lang="en-US" sz="1665">
                <a:latin typeface="Arial"/>
                <a:ea typeface="Arial"/>
                <a:cs typeface="Arial"/>
                <a:sym typeface="Arial"/>
              </a:rPr>
              <a:t>• Be careful with personal information (both yours and other’s).</a:t>
            </a:r>
            <a:endParaRPr/>
          </a:p>
          <a:p>
            <a:pPr marL="0" lvl="0" indent="0" algn="l" rtl="0">
              <a:lnSpc>
                <a:spcPct val="70000"/>
              </a:lnSpc>
              <a:spcBef>
                <a:spcPts val="1000"/>
              </a:spcBef>
              <a:spcAft>
                <a:spcPts val="0"/>
              </a:spcAft>
              <a:buClr>
                <a:schemeClr val="dk1"/>
              </a:buClr>
              <a:buSzPts val="1665"/>
              <a:buNone/>
            </a:pPr>
            <a:r>
              <a:rPr lang="en-US" sz="1665">
                <a:latin typeface="Arial"/>
                <a:ea typeface="Arial"/>
                <a:cs typeface="Arial"/>
                <a:sym typeface="Arial"/>
              </a:rPr>
              <a:t>• Do not send confidential information via e-mail.</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3">
            <a:extLst>
              <a:ext uri="{FF2B5EF4-FFF2-40B4-BE49-F238E27FC236}">
                <a16:creationId xmlns:a16="http://schemas.microsoft.com/office/drawing/2014/main" id="{E04E78B4-5218-4C9D-BD94-D8EE7C96F7CE}"/>
              </a:ext>
            </a:extLst>
          </p:cNvPr>
          <p:cNvSpPr>
            <a:spLocks noChangeArrowheads="1"/>
          </p:cNvSpPr>
          <p:nvPr/>
        </p:nvSpPr>
        <p:spPr bwMode="auto">
          <a:xfrm>
            <a:off x="574089" y="520393"/>
            <a:ext cx="11043821" cy="587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4000" b="1" u="sng" dirty="0"/>
              <a:t>Academic Dishonesty Policy:</a:t>
            </a:r>
          </a:p>
          <a:p>
            <a:pPr eaLnBrk="1" hangingPunct="1"/>
            <a:endParaRPr lang="en-US" altLang="en-US" sz="2400" b="1" dirty="0"/>
          </a:p>
          <a:p>
            <a:pPr eaLnBrk="1" hangingPunct="1"/>
            <a:r>
              <a:rPr lang="en-US" altLang="en-US" sz="2400" b="1" dirty="0"/>
              <a:t>Student behavior involving </a:t>
            </a:r>
            <a:r>
              <a:rPr lang="en-US" altLang="en-US" sz="2400" b="1" dirty="0">
                <a:solidFill>
                  <a:srgbClr val="FF0000"/>
                </a:solidFill>
              </a:rPr>
              <a:t>any form of cheating and/or plagiarism will not be tolerated. ACADEMIC DISHONESTY.  </a:t>
            </a:r>
            <a:r>
              <a:rPr lang="en-US" altLang="en-US" sz="2400" b="1" dirty="0"/>
              <a:t>Pupils are expected to be honest in all of their academic work. To ensure the integrity of Orange High School’s educational program, a strict adherence to our district policy of academic dishonesty will be enforced. </a:t>
            </a:r>
          </a:p>
          <a:p>
            <a:pPr eaLnBrk="1" hangingPunct="1"/>
            <a:endParaRPr lang="en-US" altLang="en-US" sz="2400" b="1" dirty="0"/>
          </a:p>
          <a:p>
            <a:pPr eaLnBrk="1" hangingPunct="1"/>
            <a:r>
              <a:rPr lang="en-US" altLang="en-US" sz="2400" b="1" dirty="0"/>
              <a:t>Students are expected to be honest in order to learn and grow as responsible and ethical citizens. Any breach of this standard endangers the learning process and impugns the integrity of the entire school community. The purpose</a:t>
            </a:r>
          </a:p>
          <a:p>
            <a:pPr eaLnBrk="1" hangingPunct="1"/>
            <a:r>
              <a:rPr lang="en-US" altLang="en-US" sz="2400" b="1" dirty="0"/>
              <a:t>of education is to prepare students to become lifelong learners, and dishonesty undermines and inhibits that process. No forms of personal and/or academic misrepresentation are permitted. A student, whether cheating</a:t>
            </a:r>
          </a:p>
          <a:p>
            <a:pPr eaLnBrk="1" hangingPunct="1"/>
            <a:r>
              <a:rPr lang="en-US" altLang="en-US" sz="2400" b="1" dirty="0"/>
              <a:t>alone or helping another person to cheat, will be subject to the disciplinary procedure.</a:t>
            </a:r>
            <a:endParaRPr lang="en-US"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a:extLst>
              <a:ext uri="{FF2B5EF4-FFF2-40B4-BE49-F238E27FC236}">
                <a16:creationId xmlns:a16="http://schemas.microsoft.com/office/drawing/2014/main" id="{DBB1AE32-1B84-491F-ADF4-9353DC44E080}"/>
              </a:ext>
            </a:extLst>
          </p:cNvPr>
          <p:cNvSpPr>
            <a:spLocks noGrp="1"/>
          </p:cNvSpPr>
          <p:nvPr>
            <p:ph type="title"/>
          </p:nvPr>
        </p:nvSpPr>
        <p:spPr/>
        <p:txBody>
          <a:bodyPr/>
          <a:lstStyle/>
          <a:p>
            <a:pPr eaLnBrk="1" hangingPunct="1"/>
            <a:r>
              <a:rPr lang="en-US" altLang="en-US" u="sng" dirty="0">
                <a:solidFill>
                  <a:srgbClr val="FF0000"/>
                </a:solidFill>
                <a:latin typeface="Aharoni" panose="02010803020104030203" pitchFamily="2" charset="-79"/>
                <a:cs typeface="Aharoni" panose="02010803020104030203" pitchFamily="2" charset="-79"/>
              </a:rPr>
              <a:t>OHS ATTENDANCE POLICY </a:t>
            </a:r>
          </a:p>
        </p:txBody>
      </p:sp>
      <p:sp>
        <p:nvSpPr>
          <p:cNvPr id="3" name="Content Placeholder 2">
            <a:extLst>
              <a:ext uri="{FF2B5EF4-FFF2-40B4-BE49-F238E27FC236}">
                <a16:creationId xmlns:a16="http://schemas.microsoft.com/office/drawing/2014/main" id="{C7A37AB6-05DC-4502-998E-18FFB77DE847}"/>
              </a:ext>
            </a:extLst>
          </p:cNvPr>
          <p:cNvSpPr>
            <a:spLocks noGrp="1"/>
          </p:cNvSpPr>
          <p:nvPr>
            <p:ph idx="1"/>
          </p:nvPr>
        </p:nvSpPr>
        <p:spPr>
          <a:xfrm>
            <a:off x="838200" y="1494503"/>
            <a:ext cx="10515600" cy="4682460"/>
          </a:xfrm>
        </p:spPr>
        <p:txBody>
          <a:bodyPr rtlCol="0">
            <a:normAutofit fontScale="85000" lnSpcReduction="20000"/>
          </a:bodyPr>
          <a:lstStyle/>
          <a:p>
            <a:pPr>
              <a:defRPr/>
            </a:pPr>
            <a:r>
              <a:rPr lang="en-US" sz="3300" b="1" u="sng" dirty="0"/>
              <a:t>Statement of Belief </a:t>
            </a:r>
          </a:p>
          <a:p>
            <a:pPr marL="0" indent="0">
              <a:buNone/>
              <a:defRPr/>
            </a:pPr>
            <a:r>
              <a:rPr lang="en-US" dirty="0"/>
              <a:t>It is our belief that consistent and prompt student attendance in class is essential to achieve the maximum benefit of the educational experience. Much of what is presented in class is sequential and vital to student learning. Learning requires continuity of attendance and effort. Repeated absences from school or class impede the student’s participation in classroom activities, and thus attendance should be and will be a significant factor in the determination of a student’s grade, according to school policy. </a:t>
            </a:r>
          </a:p>
          <a:p>
            <a:pPr>
              <a:defRPr/>
            </a:pPr>
            <a:r>
              <a:rPr lang="en-US" sz="3300" b="1" u="sng" dirty="0"/>
              <a:t>Purpose of the Student Attendance Policy </a:t>
            </a:r>
          </a:p>
          <a:p>
            <a:pPr marL="0" indent="0">
              <a:buNone/>
              <a:defRPr/>
            </a:pPr>
            <a:r>
              <a:rPr lang="en-US" dirty="0"/>
              <a:t>The purpose of the Orange High School Attendance Policy is to have each student attend all classes, arriving on time and participating fully. Students and parents should familiarize themselves with the provision and procedures of the policy. It is expected that parents will support the intent of the policy and encourage students to maintain good attendance. Official school attendance is taken during the attendance period daily. Classroom attendance is taken every period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A6040-5D3F-431B-81F8-8F47917EE751}"/>
              </a:ext>
            </a:extLst>
          </p:cNvPr>
          <p:cNvSpPr>
            <a:spLocks noGrp="1"/>
          </p:cNvSpPr>
          <p:nvPr>
            <p:ph type="title"/>
          </p:nvPr>
        </p:nvSpPr>
        <p:spPr>
          <a:xfrm>
            <a:off x="838200" y="365125"/>
            <a:ext cx="10515600" cy="913069"/>
          </a:xfrm>
        </p:spPr>
        <p:txBody>
          <a:bodyPr>
            <a:normAutofit fontScale="90000"/>
          </a:bodyPr>
          <a:lstStyle/>
          <a:p>
            <a:r>
              <a:rPr lang="en-US" b="1" dirty="0">
                <a:solidFill>
                  <a:srgbClr val="0070C0"/>
                </a:solidFill>
              </a:rPr>
              <a:t>Maximum number of absences</a:t>
            </a:r>
            <a:br>
              <a:rPr lang="en-US" dirty="0"/>
            </a:br>
            <a:endParaRPr lang="en-US" dirty="0"/>
          </a:p>
        </p:txBody>
      </p:sp>
      <p:sp>
        <p:nvSpPr>
          <p:cNvPr id="3" name="Content Placeholder 2">
            <a:extLst>
              <a:ext uri="{FF2B5EF4-FFF2-40B4-BE49-F238E27FC236}">
                <a16:creationId xmlns:a16="http://schemas.microsoft.com/office/drawing/2014/main" id="{2DF3B253-5C24-4E3C-9B93-AEF0088C7B89}"/>
              </a:ext>
            </a:extLst>
          </p:cNvPr>
          <p:cNvSpPr>
            <a:spLocks noGrp="1"/>
          </p:cNvSpPr>
          <p:nvPr>
            <p:ph idx="1"/>
          </p:nvPr>
        </p:nvSpPr>
        <p:spPr>
          <a:xfrm>
            <a:off x="838200" y="1278194"/>
            <a:ext cx="10515600" cy="4898769"/>
          </a:xfrm>
        </p:spPr>
        <p:txBody>
          <a:bodyPr>
            <a:normAutofit/>
          </a:bodyPr>
          <a:lstStyle/>
          <a:p>
            <a:pPr marL="0" indent="0" algn="ctr">
              <a:buNone/>
            </a:pPr>
            <a:r>
              <a:rPr lang="en-US" b="1" dirty="0"/>
              <a:t>Students are expected to attend every class, study hall, independent study and homeroom period. Board Policy requires each student to be present for at least 90% of class meetings in order to be eligible to receive credit. The number of absences in each class may not exceed:</a:t>
            </a:r>
          </a:p>
          <a:p>
            <a:r>
              <a:rPr lang="en-US" b="1" dirty="0">
                <a:solidFill>
                  <a:srgbClr val="FF0000"/>
                </a:solidFill>
              </a:rPr>
              <a:t>18 Cumulative Absences Full Year Course</a:t>
            </a:r>
          </a:p>
          <a:p>
            <a:r>
              <a:rPr lang="en-US" b="1" dirty="0">
                <a:solidFill>
                  <a:srgbClr val="FF0000"/>
                </a:solidFill>
              </a:rPr>
              <a:t>9 Cumulative Absences Semester Course</a:t>
            </a:r>
          </a:p>
          <a:p>
            <a:r>
              <a:rPr lang="en-US" b="1" dirty="0">
                <a:solidFill>
                  <a:srgbClr val="FF0000"/>
                </a:solidFill>
              </a:rPr>
              <a:t>5 Cumulative Absences Quarter Course (Health)</a:t>
            </a:r>
          </a:p>
          <a:p>
            <a:r>
              <a:rPr lang="en-US" b="1" dirty="0">
                <a:solidFill>
                  <a:srgbClr val="FF0000"/>
                </a:solidFill>
              </a:rPr>
              <a:t>14 Cumulative Absences Physical Education </a:t>
            </a:r>
          </a:p>
        </p:txBody>
      </p:sp>
    </p:spTree>
    <p:extLst>
      <p:ext uri="{BB962C8B-B14F-4D97-AF65-F5344CB8AC3E}">
        <p14:creationId xmlns:p14="http://schemas.microsoft.com/office/powerpoint/2010/main" val="2186991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a:extLst>
              <a:ext uri="{FF2B5EF4-FFF2-40B4-BE49-F238E27FC236}">
                <a16:creationId xmlns:a16="http://schemas.microsoft.com/office/drawing/2014/main" id="{D3F48236-4BD9-4F6A-B9F2-EC99F3BB1F18}"/>
              </a:ext>
            </a:extLst>
          </p:cNvPr>
          <p:cNvSpPr>
            <a:spLocks noGrp="1"/>
          </p:cNvSpPr>
          <p:nvPr>
            <p:ph type="title"/>
          </p:nvPr>
        </p:nvSpPr>
        <p:spPr/>
        <p:txBody>
          <a:bodyPr/>
          <a:lstStyle/>
          <a:p>
            <a:pPr eaLnBrk="1" hangingPunct="1"/>
            <a:r>
              <a:rPr lang="en-US" altLang="en-US" b="1"/>
              <a:t>Grading Policy:</a:t>
            </a:r>
          </a:p>
        </p:txBody>
      </p:sp>
      <p:graphicFrame>
        <p:nvGraphicFramePr>
          <p:cNvPr id="4" name="Content Placeholder 3">
            <a:extLst>
              <a:ext uri="{FF2B5EF4-FFF2-40B4-BE49-F238E27FC236}">
                <a16:creationId xmlns:a16="http://schemas.microsoft.com/office/drawing/2014/main" id="{FC6F2BA3-358E-46C6-8F0F-3684A4F56466}"/>
              </a:ext>
            </a:extLst>
          </p:cNvPr>
          <p:cNvGraphicFramePr>
            <a:graphicFrameLocks noGrp="1"/>
          </p:cNvGraphicFramePr>
          <p:nvPr>
            <p:ph idx="1"/>
            <p:extLst>
              <p:ext uri="{D42A27DB-BD31-4B8C-83A1-F6EECF244321}">
                <p14:modId xmlns:p14="http://schemas.microsoft.com/office/powerpoint/2010/main" val="3461274939"/>
              </p:ext>
            </p:extLst>
          </p:nvPr>
        </p:nvGraphicFramePr>
        <p:xfrm>
          <a:off x="1228725" y="1524001"/>
          <a:ext cx="8905875" cy="5006976"/>
        </p:xfrm>
        <a:graphic>
          <a:graphicData uri="http://schemas.openxmlformats.org/drawingml/2006/table">
            <a:tbl>
              <a:tblPr firstRow="1" firstCol="1" lastRow="1" lastCol="1" bandRow="1" bandCol="1"/>
              <a:tblGrid>
                <a:gridCol w="7088350">
                  <a:extLst>
                    <a:ext uri="{9D8B030D-6E8A-4147-A177-3AD203B41FA5}">
                      <a16:colId xmlns:a16="http://schemas.microsoft.com/office/drawing/2014/main" val="20000"/>
                    </a:ext>
                  </a:extLst>
                </a:gridCol>
                <a:gridCol w="1817525">
                  <a:extLst>
                    <a:ext uri="{9D8B030D-6E8A-4147-A177-3AD203B41FA5}">
                      <a16:colId xmlns:a16="http://schemas.microsoft.com/office/drawing/2014/main" val="20001"/>
                    </a:ext>
                  </a:extLst>
                </a:gridCol>
              </a:tblGrid>
              <a:tr h="1599154">
                <a:tc>
                  <a:txBody>
                    <a:bodyPr/>
                    <a:lstStyle/>
                    <a:p>
                      <a:pPr marL="0" marR="0">
                        <a:lnSpc>
                          <a:spcPct val="115000"/>
                        </a:lnSpc>
                        <a:spcBef>
                          <a:spcPts val="0"/>
                        </a:spcBef>
                        <a:spcAft>
                          <a:spcPts val="1000"/>
                        </a:spcAft>
                      </a:pPr>
                      <a:r>
                        <a:rPr lang="en-US" sz="3200" b="1" dirty="0">
                          <a:effectLst/>
                          <a:latin typeface="Arial"/>
                          <a:ea typeface="Calibri"/>
                          <a:cs typeface="Times New Roman"/>
                        </a:rPr>
                        <a:t>Test –Unit Test -</a:t>
                      </a:r>
                      <a:r>
                        <a:rPr lang="en-US" sz="2400" b="1" dirty="0">
                          <a:solidFill>
                            <a:srgbClr val="FF0000"/>
                          </a:solidFill>
                          <a:effectLst/>
                          <a:latin typeface="Arial"/>
                          <a:ea typeface="Calibri"/>
                          <a:cs typeface="Times New Roman"/>
                        </a:rPr>
                        <a:t>Oral and Written</a:t>
                      </a:r>
                      <a:endParaRPr lang="en-US" sz="2400" b="1" dirty="0">
                        <a:solidFill>
                          <a:srgbClr val="FF0000"/>
                        </a:solidFill>
                        <a:effectLst/>
                        <a:latin typeface="Calibri"/>
                        <a:ea typeface="Calibri"/>
                        <a:cs typeface="Times New Roman"/>
                      </a:endParaRPr>
                    </a:p>
                    <a:p>
                      <a:pPr marL="0" marR="0">
                        <a:lnSpc>
                          <a:spcPct val="115000"/>
                        </a:lnSpc>
                        <a:spcBef>
                          <a:spcPts val="0"/>
                        </a:spcBef>
                        <a:spcAft>
                          <a:spcPts val="1000"/>
                        </a:spcAft>
                      </a:pPr>
                      <a:r>
                        <a:rPr lang="en-US" sz="2000" b="1" dirty="0">
                          <a:effectLst/>
                          <a:latin typeface="Arial"/>
                          <a:ea typeface="Calibri"/>
                          <a:cs typeface="Times New Roman"/>
                        </a:rPr>
                        <a:t> </a:t>
                      </a:r>
                      <a:endParaRPr lang="en-US" sz="20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a:solidFill>
                            <a:srgbClr val="C00000"/>
                          </a:solidFill>
                          <a:effectLst/>
                          <a:latin typeface="Arial"/>
                          <a:ea typeface="Calibri"/>
                          <a:cs typeface="Times New Roman"/>
                        </a:rPr>
                        <a:t>25%</a:t>
                      </a:r>
                      <a:endParaRPr lang="en-US" sz="3200" b="1" dirty="0">
                        <a:solidFill>
                          <a:srgbClr val="C0000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32767">
                <a:tc>
                  <a:txBody>
                    <a:bodyPr/>
                    <a:lstStyle/>
                    <a:p>
                      <a:pPr marL="0" marR="0" algn="just">
                        <a:lnSpc>
                          <a:spcPct val="115000"/>
                        </a:lnSpc>
                        <a:spcBef>
                          <a:spcPts val="0"/>
                        </a:spcBef>
                        <a:spcAft>
                          <a:spcPts val="1000"/>
                        </a:spcAft>
                      </a:pPr>
                      <a:r>
                        <a:rPr lang="en-US" sz="3600" b="1" dirty="0">
                          <a:effectLst/>
                          <a:latin typeface="Calibri"/>
                          <a:ea typeface="Calibri"/>
                          <a:cs typeface="Times New Roman"/>
                        </a:rPr>
                        <a:t>QUIZZES – Oral and written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a:solidFill>
                            <a:srgbClr val="C00000"/>
                          </a:solidFill>
                          <a:effectLst/>
                          <a:latin typeface="Arial"/>
                          <a:ea typeface="Calibri"/>
                          <a:cs typeface="Times New Roman"/>
                        </a:rPr>
                        <a:t>20%</a:t>
                      </a:r>
                      <a:endParaRPr lang="en-US" sz="3200" b="1" dirty="0">
                        <a:solidFill>
                          <a:srgbClr val="C0000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60832">
                <a:tc>
                  <a:txBody>
                    <a:bodyPr/>
                    <a:lstStyle/>
                    <a:p>
                      <a:pPr marL="0" marR="0">
                        <a:lnSpc>
                          <a:spcPct val="115000"/>
                        </a:lnSpc>
                        <a:spcBef>
                          <a:spcPts val="0"/>
                        </a:spcBef>
                        <a:spcAft>
                          <a:spcPts val="1000"/>
                        </a:spcAft>
                      </a:pPr>
                      <a:r>
                        <a:rPr lang="en-US" sz="2000" b="1" dirty="0">
                          <a:effectLst/>
                          <a:latin typeface="Arial"/>
                          <a:ea typeface="Calibri"/>
                          <a:cs typeface="Times New Roman"/>
                        </a:rPr>
                        <a:t>Classwork (demonstrations/ assignments) </a:t>
                      </a:r>
                      <a:endParaRPr lang="en-US" sz="20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a:solidFill>
                            <a:srgbClr val="C00000"/>
                          </a:solidFill>
                          <a:effectLst/>
                          <a:latin typeface="Arial"/>
                          <a:ea typeface="Calibri"/>
                          <a:cs typeface="Times New Roman"/>
                        </a:rPr>
                        <a:t>20%</a:t>
                      </a:r>
                      <a:endParaRPr lang="en-US" sz="3200" b="1" dirty="0">
                        <a:solidFill>
                          <a:srgbClr val="C0000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81456">
                <a:tc>
                  <a:txBody>
                    <a:bodyPr/>
                    <a:lstStyle/>
                    <a:p>
                      <a:pPr marL="0" marR="0">
                        <a:lnSpc>
                          <a:spcPct val="115000"/>
                        </a:lnSpc>
                        <a:spcBef>
                          <a:spcPts val="0"/>
                        </a:spcBef>
                        <a:spcAft>
                          <a:spcPts val="1000"/>
                        </a:spcAft>
                      </a:pPr>
                      <a:r>
                        <a:rPr lang="en-US" sz="2800" b="1" dirty="0">
                          <a:solidFill>
                            <a:srgbClr val="C00000"/>
                          </a:solidFill>
                          <a:effectLst/>
                          <a:latin typeface="Arial"/>
                          <a:ea typeface="Calibri"/>
                          <a:cs typeface="Times New Roman"/>
                        </a:rPr>
                        <a:t>Authentic Assessments(portfolio/projects) </a:t>
                      </a:r>
                      <a:endParaRPr lang="en-US" sz="2800" b="1" dirty="0">
                        <a:solidFill>
                          <a:srgbClr val="C0000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a:solidFill>
                            <a:srgbClr val="002060"/>
                          </a:solidFill>
                          <a:effectLst/>
                          <a:latin typeface="Arial"/>
                          <a:ea typeface="Calibri"/>
                          <a:cs typeface="Times New Roman"/>
                        </a:rPr>
                        <a:t>25%</a:t>
                      </a:r>
                      <a:endParaRPr lang="en-US" sz="3200" b="1" dirty="0">
                        <a:solidFill>
                          <a:srgbClr val="00206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932767">
                <a:tc>
                  <a:txBody>
                    <a:bodyPr/>
                    <a:lstStyle/>
                    <a:p>
                      <a:pPr marL="0" marR="0">
                        <a:lnSpc>
                          <a:spcPct val="115000"/>
                        </a:lnSpc>
                        <a:spcBef>
                          <a:spcPts val="0"/>
                        </a:spcBef>
                        <a:spcAft>
                          <a:spcPts val="1000"/>
                        </a:spcAft>
                      </a:pPr>
                      <a:r>
                        <a:rPr lang="en-US" sz="2000" b="1">
                          <a:effectLst/>
                          <a:latin typeface="Arial"/>
                          <a:ea typeface="Calibri"/>
                          <a:cs typeface="Times New Roman"/>
                        </a:rPr>
                        <a:t>Homework (including long term projects, research and nightly reading)</a:t>
                      </a:r>
                      <a:endParaRPr lang="en-US" sz="20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a:solidFill>
                            <a:srgbClr val="C00000"/>
                          </a:solidFill>
                          <a:effectLst/>
                          <a:latin typeface="Arial"/>
                          <a:ea typeface="Calibri"/>
                          <a:cs typeface="Times New Roman"/>
                        </a:rPr>
                        <a:t>10%</a:t>
                      </a:r>
                      <a:endParaRPr lang="en-US" sz="3200" b="1" dirty="0">
                        <a:solidFill>
                          <a:srgbClr val="C0000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CCB23-A5F5-42A5-8492-CCF56CFCCBF6}"/>
              </a:ext>
            </a:extLst>
          </p:cNvPr>
          <p:cNvSpPr>
            <a:spLocks noGrp="1"/>
          </p:cNvSpPr>
          <p:nvPr>
            <p:ph type="title"/>
          </p:nvPr>
        </p:nvSpPr>
        <p:spPr/>
        <p:txBody>
          <a:bodyPr/>
          <a:lstStyle/>
          <a:p>
            <a:r>
              <a:rPr lang="en-US" b="1" dirty="0"/>
              <a:t>Padlet- Questions , Concerns and suggestions</a:t>
            </a:r>
          </a:p>
        </p:txBody>
      </p:sp>
      <p:sp>
        <p:nvSpPr>
          <p:cNvPr id="3" name="Text Placeholder 2">
            <a:extLst>
              <a:ext uri="{FF2B5EF4-FFF2-40B4-BE49-F238E27FC236}">
                <a16:creationId xmlns:a16="http://schemas.microsoft.com/office/drawing/2014/main" id="{C6B0D8DF-80E4-4FAE-9B34-8A9099194E95}"/>
              </a:ext>
            </a:extLst>
          </p:cNvPr>
          <p:cNvSpPr>
            <a:spLocks noGrp="1"/>
          </p:cNvSpPr>
          <p:nvPr>
            <p:ph type="body" idx="1"/>
          </p:nvPr>
        </p:nvSpPr>
        <p:spPr/>
        <p:txBody>
          <a:bodyPr/>
          <a:lstStyle/>
          <a:p>
            <a:r>
              <a:rPr lang="en-US" sz="8800" dirty="0">
                <a:hlinkClick r:id="rId2"/>
              </a:rPr>
              <a:t>https://padlet.com/manto/uxq6b1zyx8ypdh6w</a:t>
            </a:r>
            <a:endParaRPr lang="en-US" sz="8800" dirty="0"/>
          </a:p>
          <a:p>
            <a:endParaRPr lang="en-US" dirty="0"/>
          </a:p>
        </p:txBody>
      </p:sp>
    </p:spTree>
    <p:extLst>
      <p:ext uri="{BB962C8B-B14F-4D97-AF65-F5344CB8AC3E}">
        <p14:creationId xmlns:p14="http://schemas.microsoft.com/office/powerpoint/2010/main" val="619399592"/>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1336</Words>
  <Application>Microsoft Office PowerPoint</Application>
  <PresentationFormat>Widescreen</PresentationFormat>
  <Paragraphs>91</Paragraphs>
  <Slides>20</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Aharoni</vt:lpstr>
      <vt:lpstr>Arial</vt:lpstr>
      <vt:lpstr>Calibri</vt:lpstr>
      <vt:lpstr>Comic Sans MS</vt:lpstr>
      <vt:lpstr>Office Theme</vt:lpstr>
      <vt:lpstr>Spanish II Spanish III AP Spanish  </vt:lpstr>
      <vt:lpstr>Back to School Night</vt:lpstr>
      <vt:lpstr>Spanish II, Spanish III and AP Spanish  Twilight Program-Spanish I and II </vt:lpstr>
      <vt:lpstr>PowerPoint Presentation</vt:lpstr>
      <vt:lpstr>PowerPoint Presentation</vt:lpstr>
      <vt:lpstr>REMIND CODES </vt:lpstr>
      <vt:lpstr>REMIND CODES </vt:lpstr>
      <vt:lpstr>REMIND CODES </vt:lpstr>
      <vt:lpstr>Back to School Night</vt:lpstr>
      <vt:lpstr>Why learn Spanish?                                  ¿Por qué aprender español ? </vt:lpstr>
      <vt:lpstr> Course Description:  </vt:lpstr>
      <vt:lpstr> Course Description:  </vt:lpstr>
      <vt:lpstr> Course Description:  </vt:lpstr>
      <vt:lpstr> Course Description:  </vt:lpstr>
      <vt:lpstr>General Guidelines</vt:lpstr>
      <vt:lpstr>PowerPoint Presentation</vt:lpstr>
      <vt:lpstr>OHS ATTENDANCE POLICY </vt:lpstr>
      <vt:lpstr>Maximum number of absences </vt:lpstr>
      <vt:lpstr>Grading Policy:</vt:lpstr>
      <vt:lpstr>Padlet- Questions , Concerns and suggestions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Spanish II Spanish III AP Spanish  </dc:title>
  <dc:creator>Milagros Anto</dc:creator>
  <cp:lastModifiedBy>Milagros Anto</cp:lastModifiedBy>
  <cp:revision>1</cp:revision>
  <dcterms:created xsi:type="dcterms:W3CDTF">2020-09-16T02:58:30Z</dcterms:created>
  <dcterms:modified xsi:type="dcterms:W3CDTF">2020-09-16T03:05:48Z</dcterms:modified>
</cp:coreProperties>
</file>