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notesSlides/notesSlide3.xml" ContentType="application/vnd.openxmlformats-officedocument.presentationml.notesSlide+xml"/>
  <Override PartName="/ppt/ink/ink2.xml" ContentType="application/inkml+xml"/>
  <Override PartName="/ppt/notesSlides/notesSlide4.xml" ContentType="application/vnd.openxmlformats-officedocument.presentationml.notesSlide+xml"/>
  <Override PartName="/ppt/ink/ink3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4.xml" ContentType="application/inkml+xml"/>
  <Override PartName="/ppt/notesSlides/notesSlide7.xml" ContentType="application/vnd.openxmlformats-officedocument.presentationml.notesSlide+xml"/>
  <Override PartName="/ppt/ink/ink5.xml" ContentType="application/inkml+xml"/>
  <Override PartName="/ppt/notesSlides/notesSlide8.xml" ContentType="application/vnd.openxmlformats-officedocument.presentationml.notesSlide+xml"/>
  <Override PartName="/ppt/ink/ink6.xml" ContentType="application/inkml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7.xml" ContentType="application/inkml+xml"/>
  <Override PartName="/ppt/notesSlides/notesSlide11.xml" ContentType="application/vnd.openxmlformats-officedocument.presentationml.notesSlide+xml"/>
  <Override PartName="/ppt/ink/ink8.xml" ContentType="application/inkml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ink/ink9.xml" ContentType="application/inkml+xml"/>
  <Override PartName="/ppt/notesSlides/notesSlide14.xml" ContentType="application/vnd.openxmlformats-officedocument.presentationml.notesSlide+xml"/>
  <Override PartName="/ppt/ink/ink10.xml" ContentType="application/inkml+xml"/>
  <Override PartName="/ppt/notesSlides/notesSlide15.xml" ContentType="application/vnd.openxmlformats-officedocument.presentationml.notesSlide+xml"/>
  <Override PartName="/ppt/ink/ink11.xml" ContentType="application/inkml+xml"/>
  <Override PartName="/ppt/notesSlides/notesSlide16.xml" ContentType="application/vnd.openxmlformats-officedocument.presentationml.notesSlide+xml"/>
  <Override PartName="/ppt/ink/ink12.xml" ContentType="application/inkml+xml"/>
  <Override PartName="/ppt/notesSlides/notesSlide17.xml" ContentType="application/vnd.openxmlformats-officedocument.presentationml.notesSlide+xml"/>
  <Override PartName="/ppt/ink/ink1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332" r:id="rId2"/>
    <p:sldId id="331" r:id="rId3"/>
    <p:sldId id="330" r:id="rId4"/>
    <p:sldId id="329" r:id="rId5"/>
    <p:sldId id="328" r:id="rId6"/>
    <p:sldId id="327" r:id="rId7"/>
    <p:sldId id="326" r:id="rId8"/>
    <p:sldId id="325" r:id="rId9"/>
    <p:sldId id="324" r:id="rId10"/>
    <p:sldId id="323" r:id="rId11"/>
    <p:sldId id="322" r:id="rId12"/>
    <p:sldId id="321" r:id="rId13"/>
    <p:sldId id="320" r:id="rId14"/>
    <p:sldId id="319" r:id="rId15"/>
    <p:sldId id="318" r:id="rId16"/>
    <p:sldId id="317" r:id="rId17"/>
    <p:sldId id="31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04" units="cm"/>
          <inkml:channel name="Y" type="integer" max="1024" units="cm"/>
        </inkml:traceFormat>
        <inkml:channelProperties>
          <inkml:channelProperty channel="X" name="resolution" value="50.97345" units="1/cm"/>
          <inkml:channelProperty channel="Y" name="resolution" value="28.36565" units="1/cm"/>
        </inkml:channelProperties>
      </inkml:inkSource>
      <inkml:timestamp xml:id="ts0" timeString="2013-02-06T16:54:21.3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1513 3621,'0'25,"0"25,0 0,0-1,0 26,0-26,0 26,0-51,0 26,0-25,25-25,-25 25,0-50</inkml:trace>
  <inkml:trace contextRef="#ctx0" brushRef="#br0" timeOffset="327.0327">1637 3547,'0'25,"0"0,0 49,0-24,-25-25,50 49,-25-24,0 24,0-24,25-1,-25-24,0 0,25-25,-25 0</inkml:trace>
  <inkml:trace contextRef="#ctx0" brushRef="#br0" timeOffset="552.0551">1513 3820,'25'0,"0"0,-1 0,26-25,-25 25,25 0,-26 0</inkml:trace>
  <inkml:trace contextRef="#ctx0" brushRef="#br0" timeOffset="1216.1216">1836 3870,'24'0,"1"0,0 0,0-25,0 0,-1 25,1-25,-25 0,0 1,-25 24,1 0,-26 0,25 24,0 1,1 0,-1 0,25 24,0-24,25 0,24 0,1-25,24 0,-24 0,-1-25,-24 25</inkml:trace>
  <inkml:trace contextRef="#ctx0" brushRef="#br0" timeOffset="3288.3287">2927 3795,'0'-25,"0"1,-25 24,0 0,1 0,-1 0,0 24,-25 1,26 25,-1-25,25 24,0 1,25-25,-1-1,1-24,25-24,-25-1,24 0,-24-25,0 1,-25-26,0 51,-25-51,0 25,0 26,1-1,-1 25,50 25,-1-1,1 1,25 25,-25 0,-1-1,1 26,-25-26,0-24,25 25,-25-26,25-24</inkml:trace>
  <inkml:trace contextRef="#ctx0" brushRef="#br0" timeOffset="3697.3697">3175 3746,'-25'0,"0"0,25 24,-24 1,24 0,0 25,0-26,24 1,1 0,0-25,0 0,24 0,-24-25,0 0,0 1,-25-26,0 25,-25-24,0 49,-24-25,24 25,0 0,0 0,25 0</inkml:trace>
  <inkml:trace contextRef="#ctx0" brushRef="#br0" timeOffset="4157.4156">3373 3795,'25'25,"0"-25,0-25,0 25,-1-25,1 25,0-24,-25 24,25 0,-25-25,-25 0,0 25,0 0,-24 0,24 25,0-25,-24 25,49-25,-25 49,25-24,25 0,-1 0,1-1,25 1,-1 0,-24-25,25-25</inkml:trace>
  <inkml:trace contextRef="#ctx0" brushRef="#br0" timeOffset="4597.4596">3795 3671,'-25'0,"1"0,-26 0,25 0,0 25,0-25,25 25,0 0,25-25,0 0,0 24,25 1,-26 0,26 0,-25 0,-25-1,0 1,-25 0,0-25,0 0,-24 0,24 0,0 0,25-25</inkml:trace>
  <inkml:trace contextRef="#ctx0" brushRef="#br0" timeOffset="5056.5056">3894 3721,'0'25,"25"-25,-25 49,0-24,25 25,-25-26,25-24,-25 25,25-25,-25-25,24 25,-24-49,0 24,25-25,-25 26,25-1,0 25,0 25,-25-25,24 24,1 26,0-25,0 0,0-1,-1-24,1 0,-25 0</inkml:trace>
  <inkml:trace contextRef="#ctx0" brushRef="#br0" timeOffset="5251.5251">4142 3522,'25'0,"0"25,25-25</inkml:trace>
  <inkml:trace contextRef="#ctx0" brushRef="#br0" timeOffset="5507.5507">4490 3423,'0'25,"0"0,0 24,24 1,-24 24,-24-24,24 0,0-26,0 1,0 0,0 0,0 0,24-25</inkml:trace>
  <inkml:trace contextRef="#ctx0" brushRef="#br0" timeOffset="5722.5722">4291 3671,'25'0,"25"0,24 0,-24 0,24 0,-24 0</inkml:trace>
  <inkml:trace contextRef="#ctx0" brushRef="#br0" timeOffset="8599.8598">5135 3423,'0'-25,"0"50,0 0,0 24,0 1,0 24,24 1,-24-25,25-1,-25-24,0-50,0 0,0 1,-25-26,25 25,25 0,-25 0,25 25,0 0,0 25,-1 25,-24 0,25-26,-25 26,0-25,0 0,0-1,25-24</inkml:trace>
  <inkml:trace contextRef="#ctx0" brushRef="#br0" timeOffset="9100.91">5531 3671,'-24'0,"-1"0,0 0,-25 25,50 0,-24 0,24-25,0 24,0 1,24-25,1 0,0 0,0 0,0 0,-25-25,24 1,-24 24,25-25,-50-25,25 25,0 50,0 0,0 0,25 0,-25-1,25 1,0 0,0 0,-1-25</inkml:trace>
  <inkml:trace contextRef="#ctx0" brushRef="#br0" timeOffset="9448.9448">5655 3621,'0'25,"0"0,25 0,-25 0,25 0,0-25,0 24,-1-24,-24 25,25-25,0-25,-25 1,0 24,0-25,-25-25,25 0,0 1,0 24,0 25</inkml:trace>
  <inkml:trace contextRef="#ctx0" brushRef="#br0" timeOffset="9826.9826">5879 3696,'0'25,"25"-25,-1 0,1 0,0 0,0 0,0-25,-25 0,24 0,-48 0,-1 1,0 48,0 1,0 0,25 0,0 0,0 0,0-1,25 1,25 0,-25-25,24 0,-24 0,25 0</inkml:trace>
  <inkml:trace contextRef="#ctx0" brushRef="#br0" timeOffset="10451.045">6672 3671,'-24'-25,"-1"0,-25 1,25 48,1-24,-26 25,25-25,0 25,25 25,-24-25,24-25,24 24,1-24,0 0,25 0,-50-24,24 24,1-25,-25 0,0-25,0 25,-25 1,50 73,-25-24,25 25,-25-25,25-1,0 1,-25 0,24-25,-24 0</inkml:trace>
  <inkml:trace contextRef="#ctx0" brushRef="#br0" timeOffset="10870.0868">6722 3597,'0'49,"25"-24,-25 25,0-25,25-25,-25 24,0-48,0 24,0-25,24-25,-24 0,25 1,0 49,0 0,-25 25,25-1,0 1,-25 25,0-25,0 0,0-1,0 1,0-50</inkml:trace>
  <inkml:trace contextRef="#ctx0" brushRef="#br0" timeOffset="11085.1084">6970 3572,'0'25,"25"-1,-25 1,0 0,25 0,-25 0,25 0,-25-25,24 0,1 0</inkml:trace>
  <inkml:trace contextRef="#ctx0" brushRef="#br0" timeOffset="11351.135">7169 3572,'0'-25,"0"50,0 0,-25-1,25 26,-25 25,0-26,0 1,1 24,-1-24,25-1,-25 1,25-25,0 0,0-25</inkml:trace>
  <inkml:trace contextRef="#ctx0" brushRef="#br0" timeOffset="12918.2917">7541 3547,'0'25,"0"0,24 49,-24-49,0 0,0 0,25-25,-25 0,0 0,-25 0,25-25,-24 0,24-25,-25 25,25-24,25 49,-25-25,49 0,-24 25,0 0,0 0,-1 0</inkml:trace>
  <inkml:trace contextRef="#ctx0" brushRef="#br0" timeOffset="13358.3357">7714 3621,'0'25,"25"0,0-25,0-25,-1 25,1 0,0-25,0 1,-25-1,-25 25,0 0,-24 0,24 25,0-1,0 26,25-25,0 0,25 0,0-25,0 0,24 0,-24 0,25 0</inkml:trace>
  <inkml:trace contextRef="#ctx0" brushRef="#br0" timeOffset="14053.4052">8136 3597,'0'-25,"-25"25,0 25,1-25,-1 24,25 1,-25 25,0-25,50 0,0-25,0 0,-1-25,1 25,0-25,-25 0,25-25,-25 75,0 0,0 0,25 0,-25 0,24-25,1 0</inkml:trace>
  <inkml:trace contextRef="#ctx0" brushRef="#br0" timeOffset="14523.4522">8508 3522,'-25'0,"0"0,1 0,-26 0,25 0,0 0,1 25,24 0,24 0,26-1,-25 1,24 0,-24 0,0-25,0 25,-25 0,0-25,-25 0,-25 0,26 0,-26 0</inkml:trace>
  <inkml:trace contextRef="#ctx0" brushRef="#br0" timeOffset="15494.5493">8706 3547,'-24'0,"24"25,-25 0,25 24,0-24,0 0,0 0,25-25,-25 25,24-25,1-25,0 25,-25-25,25 0,-25 0,0 0,-25 1,0-1,0 25,1 0,-1 0</inkml:trace>
  <inkml:trace contextRef="#ctx0" brushRef="#br0" timeOffset="17660.7659">8855 3547,'0'25,"0"0,0 24,0-24,0 0,25 0,-25-50,0 0,25-25,0 1,-1 24,1 0,0 25,0 25,0 0,0 0,-25 24,0-24,0 0,0 0,0 0,0-25</inkml:trace>
  <inkml:trace contextRef="#ctx0" brushRef="#br0" timeOffset="43433.3429">9550 3398,'0'25,"0"0,25 24,-25 1,0 24,24 1,-24-25,25-26,-25 1,25 25,-25-50</inkml:trace>
  <inkml:trace contextRef="#ctx0" brushRef="#br0" timeOffset="43668.3664">9451 3671,'-25'0,"50"0,-1 0,1 0,25-25,-1 25,1-25,24 25</inkml:trace>
  <inkml:trace contextRef="#ctx0" brushRef="#br0" timeOffset="44027.4023">9823 3597,'-25'49,"25"1,-25-25,25 0,0 24,0-24,25-25,0 0,24-25,-24-24,0 49,0-50,-25 0,0 25,-25 25,0-24,0 24,-24 0,24 0,0 0</inkml:trace>
  <inkml:trace contextRef="#ctx0" brushRef="#br0" timeOffset="45733.5729">10716 3597,'24'-25,"-48"0,24 0,-25 25,0-25,0 25,-24 0,-1 25,25 0,-24 25,24-1,25 1,0-25,25 0,-1-25,26 0,-25-25,24 0,1 0,-25 0,-25-24,25 24,-25 0,-25 0,0 50,25 0,0 0,0 24,0 26,25-26,-25 26,25-1,-25-24,24-1,-24-24,0 0,0 0,25-25</inkml:trace>
  <inkml:trace contextRef="#ctx0" brushRef="#br0" timeOffset="46172.6168">10815 3547,'0'25,"0"0,25 24,-25-24,24 25,1-25,-25-25,25 0,0 0,0 0,-1 0,-24-50,25 25,-25-49,0 24,0 0,25 50,0 25,-25 0,0 25,0-1,0 1,25-25,-25 0,24-1</inkml:trace>
  <inkml:trace contextRef="#ctx0" brushRef="#br0" timeOffset="46540.6536">11187 3597,'0'49,"25"-24,0-25,-1 0,1-25,0 25,-25-25,0-24,0 24,-25 0,0 25,1 0,-1 25,0 0,0 24,25-24,0 25,25-25,0 0,0-25,24 0</inkml:trace>
  <inkml:trace contextRef="#ctx0" brushRef="#br0" timeOffset="46899.6895">11534 3473,'-25'0,"-24"0,49 24,-25-24,0 25,25 0,0 0,25 0,0-1,24 1,-24 0,0 0,0 0,-25 0,-25-25,0 0,0 0,-24 0,-1 0,25 0,1 0,-1-25</inkml:trace>
  <inkml:trace contextRef="#ctx0" brushRef="#br0" timeOffset="47184.718">11733 3349,'24'0,"1"24,-25 1,25 25,-25-1,0 26,0-26,0 1,0 0,0-25,25-1,0-24,-1-24</inkml:trace>
  <inkml:trace contextRef="#ctx0" brushRef="#br0" timeOffset="47389.7385">11609 3597,'49'0,"1"0,24 0,1 0,-1 0,-24 0</inkml:trace>
  <inkml:trace contextRef="#ctx0" brushRef="#br0" timeOffset="47584.758">12080 3522,'0'50,"0"-25,25 24,-25 1,0 0,24-50,-24 0</inkml:trace>
  <inkml:trace contextRef="#ctx0" brushRef="#br0" timeOffset="47719.7714">12105 3398,'24'0</inkml:trace>
  <inkml:trace contextRef="#ctx0" brushRef="#br0" timeOffset="48053.8049">12303 3522,'-25'25,"25"0,-24 0,-1-1,0 1,25 0,0 0,0 0,25 0,24-25,-24 0,25 0,-25-25,-25 0,24 0,-48 0,-1-24,0 24,0 0,-24 25,24-25,0 25</inkml:trace>
  <inkml:trace contextRef="#ctx0" brushRef="#br0" timeOffset="48390.8386">12378 3522,'24'0,"-24"25,25-25,-25 50,25-26,-25 1,25 25,-25-25,0 0,0-50,25 0,-25 0,24-25,1 1,25 24,-25 25,-1 25,26 0,-25 24,0-24,-25 25,24-25</inkml:trace>
  <inkml:trace contextRef="#ctx0" brushRef="#br0" timeOffset="50114.0109">13494 3274,'0'25,"0"25,0-1,0 1,0 24,25-24,-25 24,0-24,24-25,-24 0,0-25,0 0</inkml:trace>
  <inkml:trace contextRef="#ctx0" brushRef="#br0" timeOffset="50339.0333">13370 3522,'49'-25,"26"25,-26 0,26-24,-26-1</inkml:trace>
  <inkml:trace contextRef="#ctx0" brushRef="#br0" timeOffset="50758.0752">13742 3274,'25'25,"-1"25,1-1,0 26,-25-26,0 26,0-26,0-24,0 0,0 0,-25-50,25 0,0-25,25 1,0-1,0 25,-1 1,26 24,-25 0,0 0,-1 24,1 1,-25 25,25-1,-25-24,0 0,0 0</inkml:trace>
  <inkml:trace contextRef="#ctx0" brushRef="#br0" timeOffset="51198.1193">14188 3597,'25'0,"0"0,0-25,-1 0,-24 0,25 0,-50 25,1-24,-1 24,0 0,0 24,0 1,25 0,0 25,25 24,25-49,-1-25,1 0</inkml:trace>
  <inkml:trace contextRef="#ctx0" brushRef="#br0" timeOffset="51831.1826">15180 3473,'0'-25,"-24"0,-1 25,0 0,-25 0,1 25,24 0,-25 24,50 1,-24-1,24 1,24-25,1-25,0 0,25-25,-1 0,-24-24,0-1,0 0,-25-24,0 0,-25 24,25 0,-25 50,0 0,25 25,0 25,25-1,0 1,0 24,-1-24,1 24,0-24,0-25,0 0</inkml:trace>
  <inkml:trace contextRef="#ctx0" brushRef="#br0" timeOffset="52067.2062">15429 3448,'0'25,"0"24,24 1,-24-1,0-24,0 25,0-25,0-25</inkml:trace>
  <inkml:trace contextRef="#ctx0" brushRef="#br0" timeOffset="52223.2217">15404 3274,'25'0,"-25"25</inkml:trace>
  <inkml:trace contextRef="#ctx0" brushRef="#br0" timeOffset="52782.2776">15677 3473,'0'24,"0"1,0 0,24 0,-24 0,0 24,25-49,-25 25,0 0,0-50,-25 0,25 0,-24-24,24 24,0-25,0 26,24-1,1 25,0-25,0 25,24 0</inkml:trace>
  <inkml:trace contextRef="#ctx0" brushRef="#br0" timeOffset="53272.3267">15925 3522,'24'0,"1"-25,0 25,-25-24,25-1,-25 0,0 0,-25 25,0 0,0 0,1 25,-1 0,25 0,-25-1,25 1,25 0,0 0,-1 0,1-25,25 0,-25 0</inkml:trace>
  <inkml:trace contextRef="#ctx0" brushRef="#br0" timeOffset="53753.3748">16371 3473,'-25'-25,"0"25,25-25,-24 50,-1-25,0 25,0-1,25 1,-25 25,25-25,0 24,25-24,0-25,25 0,-26 0,26 0</inkml:trace>
  <inkml:trace contextRef="#ctx0" brushRef="#br0" timeOffset="54039.4034">16545 3225,'0'24,"0"1,25 25,-25-1,0 1,0 0,0-1,0 1,0-25,0 24,24-24</inkml:trace>
  <inkml:trace contextRef="#ctx0" brushRef="#br0" timeOffset="54243.4238">16421 3473,'25'24,"24"-24,26 0,-26 0</inkml:trace>
  <inkml:trace contextRef="#ctx0" brushRef="#br0" timeOffset="54458.4453">16842 3448,'0'25,"0"-1,0 26,0-25,0 24,0-24,0 0,0-25</inkml:trace>
  <inkml:trace contextRef="#ctx0" brushRef="#br0" timeOffset="54623.4618">16867 3274,'25'0,"-25"25,0-25</inkml:trace>
  <inkml:trace contextRef="#ctx0" brushRef="#br0" timeOffset="54939.4933">16966 3398,'0'25,"25"0,-25 0,25 24,0-24,0 25,-1-1,1-49,-25-25,25 1,-25-26,25 0,0 26,-25-26,0 25,0 0</inkml:trace>
  <inkml:trace contextRef="#ctx0" brushRef="#br0" timeOffset="55296.529">17214 3547,'0'25,"25"-25,0 0,0 0,-25-25,25 0,-25 0,0 1,0-1,0 0,-25 50,0-25,0 25,0-1,25 1,0 0,0 0,25 0,0-25,0 24,24-48,-24 24</inkml:trace>
  <inkml:trace contextRef="#ctx0" brushRef="#br0" timeOffset="55746.5741">17711 3423,'0'-25,"-25"0,0 25,-25 0,1 0,24 25,0-25,25 25,0 0,25 0,0-1,0 1,-1 0,-24 0,25 0,-25 24,-25-24,1 0,-1-25,-25 0,25-25</inkml:trace>
  <inkml:trace contextRef="#ctx0" brushRef="#br0" timeOffset="63389.3383">17884 3770,'0'25,"0"0,0 0,0 0,0-1,0 26,-25-25,1 0</inkml:trace>
  <inkml:trace contextRef="#ctx0" brushRef="#br0" timeOffset="64055.4049">18455 3299,'0'-25,"0"50,0 0,0 24,0 1,24 0,-24-1,0 26,25-26,-25-24,0 0,25 0,-25-50,0 0,0 0,0-24,0 24,25-25,0 50,0-25,-1 25,1 25,0-25,0 50,0-25,-25 49,-25-49,25 0,-25 0,0-25,0 0,-24 0,24-25,0 0,25 0</inkml:trace>
  <inkml:trace contextRef="#ctx0" brushRef="#br0" timeOffset="64473.4467">18852 3522,'0'25,"0"0,0 0,24-1,-24 1,0 0,25-25,0 0,0-25,0 25,-25-25,24-24,1 24,-25 0,25 25,-25 25,0 0,25 0,0 24,-1-24,-24 0,50-25,-25-25</inkml:trace>
  <inkml:trace contextRef="#ctx0" brushRef="#br0" timeOffset="64769.4763">19298 3249,'0'25,"0"0,0 0,0 24,0 1,-25 0,25 24,0-49,0 24,25-24,-25 0,25 0,24-25,-24 0,25-25,-1 0,-24 0</inkml:trace>
  <inkml:trace contextRef="#ctx0" brushRef="#br0" timeOffset="64995.4989">19174 3473,'25'-25,"24"25,26-25,-26 25</inkml:trace>
  <inkml:trace contextRef="#ctx0" brushRef="#br0" timeOffset="66822.6816">20290 3101,'25'49,"-25"1,25-1,-25 26,25-1,-25 1,0-51,0 1,24 0,-24-50,0 0,25-24,-25-1,0-24,25 49,0 0,0 25,-1 25,1 0,0 0,-25 24,0 1,0-25,0-1,0 1,25 0,0-50</inkml:trace>
  <inkml:trace contextRef="#ctx0" brushRef="#br0" timeOffset="67221.7215">20687 3398,'25'0,"0"25,0-25,-1 0,1-25,0 25,0-25,-25 1,0-1,0 0,0 0,-25 0,0 50,0 0,1 0,-1 0,0 24,25-24,25 25,-25-26,49 1,1-25,0 25,-1-50,26 25</inkml:trace>
  <inkml:trace contextRef="#ctx0" brushRef="#br0" timeOffset="68722.8716">22002 3225,'-25'0,"25"-25,-25 25,0-25,1 25,-26 25,0 0,26-1,-26 26,25 0,25-26,0 26,0-25,50-25,-25 25,24-50,26 25,-51-25,26-25,-25 1,0-1,-25-24,0 24,0 1,0-1,0 25,0 0,-25 25,25 25,25 0,-1 25,1 24,0 0,0-24,0 24,-1-49,1 25</inkml:trace>
  <inkml:trace contextRef="#ctx0" brushRef="#br0" timeOffset="69427.942">22547 3125,'-24'0,"-1"0,0 25,-25 25,26-25,-1 24,0 1,25-25,25-1,24 1,-24 0,25-25,-1-25,1 25,-25-49,0 24,-25-25,0 1,-25-1,-25 25,25 25,1 0,24 0</inkml:trace>
  <inkml:trace contextRef="#ctx0" brushRef="#br0" timeOffset="69908.9901">22771 3249,'25'25,"-1"-25,1 0,25-25,-25 25,-1-24,1-1,-25 0,0 0,-25 0,1 25,-1 0,0 25,0 0,0 0,25 0,0 24,0-24,25 0,25 0,-25-25,24 0</inkml:trace>
  <inkml:trace contextRef="#ctx0" brushRef="#br0" timeOffset="70236.0229">23366 3101,'0'-25,"0"0,-50 25,1 0,-1 0,25 0,-24 25,24 0,50-1,0 1,-1 0,26 0,0 24,-26-24,1 0,0 0,-50-25,0 25,-24-25,-1 0,-24 0</inkml:trace>
  <inkml:trace contextRef="#ctx0" brushRef="#br0" timeOffset="74659.4651">471 4738,'0'24,"25"1,-25 0,25 0,0 0,-25 0,25-1,-1-24,1 0,0 0,-25-24,25-1,-25 0,0-25,-25 25,25 1,25 24,-25 24,25 1,-25 0,24 0,1 0,25 24,-25-49,-1 25,1-25,25 0,-50-25,25 25,-25-49,0 24,0-25,0 25,-25-24,25 24,0 25</inkml:trace>
  <inkml:trace contextRef="#ctx0" brushRef="#br0" timeOffset="75118.5111">1215 4663,'0'-25,"-24"25,-1 0,0 25,0 0,0 0,1 0,24 24,0-24,0 0,24 0,1-25,0 0,0 0,0-25,-1 0,1 25,-25-50,0 1,-25 49,50 49,-25-24,25 0,0 0,-25 0</inkml:trace>
  <inkml:trace contextRef="#ctx0" brushRef="#br0" timeOffset="75508.5501">1364 4663,'0'25,"0"0,25 0,-25-1,0 26,25-25,0-25,-1 0,-24-25,0 0,25 0,-25 1,0-26,25 25,0 25,0 0,-1 25,-24 0,25 0,0-1,0 26,-25-25,25 0,0 0</inkml:trace>
  <inkml:trace contextRef="#ctx0" brushRef="#br0" timeOffset="75815.5808">1836 4465,'0'25,"0"-1,24 26,-24 0,0-1,25-24,-25 25,0-1,25-24,0 0,0 0,-25 0,24-25,26 0,-25 0</inkml:trace>
  <inkml:trace contextRef="#ctx0" brushRef="#br0" timeOffset="76070.6063">1712 4614,'24'0,"1"0,50 0,-26 0,1 0,24-25</inkml:trace>
  <inkml:trace contextRef="#ctx0" brushRef="#br0" timeOffset="77204.7197">2853 4514,'-25'-24,"0"24,0 24,0 1,1 0,-1 25,0-1,25 1,0-25,25-25,0 0,-1 0,1-25,0 0,0-25,0 26,-25-26,0 25,24-24,-24 73,0 1,0 25,0-1,0 1,25 0,-25-26</inkml:trace>
  <inkml:trace contextRef="#ctx0" brushRef="#br0" timeOffset="77705.7698">3076 4465,'0'25,"0"-1,0 1,0 25,0-1,0 1,0-25,0 0,25-25,-1 0,-24-25,25-25,0 1,-25-1,25 25,0 0,-1 25,1 25,-25 0,25 0,-25 24,0 1,25-25,-25 0</inkml:trace>
  <inkml:trace contextRef="#ctx0" brushRef="#br0" timeOffset="78441.8434">3870 4589,'0'25,"24"-25,1 0,0-25,25 25,-26-25,-24 0,25 0,-25 1,0-1,-25 0,1 0,-1 25,0 0,-25 0,26 25,-1 0,0 24,25 1,0-25,0 0,50 24,-1-24,1 0,-1-25,1 0,24 0,-49-25</inkml:trace>
  <inkml:trace contextRef="#ctx0" brushRef="#br0" timeOffset="78655.8648">4217 4440,'0'25,"25"0,-25 24,24-24,26 25,-25-26,0 1,-1-25,26 25</inkml:trace>
  <inkml:trace contextRef="#ctx0" brushRef="#br0" timeOffset="78871.8864">4415 4415,'-25'25,"1"25,-1-26,0 26,0 24,0-24,1 0,-1-26,50 1</inkml:trace>
  <inkml:trace contextRef="#ctx0" brushRef="#br0" timeOffset="79402.9394">4490 4490,'0'24,"24"26,-24 0,0-1,25 1,-25 24,0 1,0-26,25-24,-25 0,0-75,0 1,0-26,0-24,0 0,0 24,25 26,-25 24,25 25,-1 0,1 0,0 0,0 50,0-26,-1 26,-24-25,0 0,0-1,-24 1,-1 0,0-25,0 0,-24-25,-1 0,25 1,0-1,25 0</inkml:trace>
  <inkml:trace contextRef="#ctx0" brushRef="#br0" timeOffset="79617.961">4837 4266,'0'25,"0"0,25 25,-25 24,25-24,-1 24,1 0,-25-24,25-25</inkml:trace>
  <inkml:trace contextRef="#ctx0" brushRef="#br0" timeOffset="80058.005">5234 4465,'-25'0,"0"0,0 0,-24 25,24-1,-25 1,26 0,-1 25,25-26,0 1,25 0,24-25,-24 0,25-25,-26 0,1 1,0-26,-25 25,0-24,-25 73,25 1,0 25,25-25,-25 24,25-24,-25-25</inkml:trace>
  <inkml:trace contextRef="#ctx0" brushRef="#br0" timeOffset="80435.0426">5358 4390,'0'25,"0"0,0 0,0 24,0 1,25 0,-25-1,0-24,24-25,-24-25,25-24,0-1,-25 0,25 1,0-1,-1 50,1 0,-25 25,25 25,-25-1,25 1,-25-25,25-1</inkml:trace>
  <inkml:trace contextRef="#ctx0" brushRef="#br0" timeOffset="80865.0857">5953 4415,'-25'0,"1"0,-1 25,0-25,-25 50,25-26,1 26,-1-25,25 0,0-1,25 1,-1-25,1 0,0 0,0-25,0-24,0 24,-25-25,24 1,-24 24,0 75,0-1,0-24,25 25,-25-26,25-24</inkml:trace>
  <inkml:trace contextRef="#ctx0" brushRef="#br0" timeOffset="81152.1144">6102 4217,'0'-25,"0"50,0 0,0 24,-25 1,0 24,25-24,0-1,25 1,-25-25,25 0,0-25,24 24,-24-48,25-1</inkml:trace>
  <inkml:trace contextRef="#ctx0" brushRef="#br0" timeOffset="81377.1369">5928 4366,'25'0,"0"0,25 24,-1-24,1 0</inkml:trace>
  <inkml:trace contextRef="#ctx0" brushRef="#br0" timeOffset="81551.1543">6325 4341,'0'25,"0"-1,0 26,0 0,0-1,0-24,0 0,0 0</inkml:trace>
  <inkml:trace contextRef="#ctx0" brushRef="#br0" timeOffset="81693.1685">6325 4266,'25'0,"0"0</inkml:trace>
  <inkml:trace contextRef="#ctx0" brushRef="#br0" timeOffset="82020.2012">6524 4390,'-25'25,"0"0,0 0,0 24,25-24,25 0,0 0,0-25,24 0,-24-25,0 0,-25 0,0 1,-25-26,0 0,25 26,-49-1,49 0,-25 25,25 25</inkml:trace>
  <inkml:trace contextRef="#ctx0" brushRef="#br0" timeOffset="82390.2381">6598 4341,'25'0,"-25"25,0 24,0-24,0 25,0-26,0 1,0 0,25-50,-25 0,24 1,1-1,25-50,-1 26,-24 49,0 0,0 0,0 25,-25 24,25 1,-25-1,0 26,0-50</inkml:trace>
  <inkml:trace contextRef="#ctx0" brushRef="#br0" timeOffset="85306.5298">7739 4242,'-25'-25,"25"0,-25 0,25 0,-24 1,-1 24,0 24,-25-24,26 25,-1 25,0-1,0 1,25 0,0-1,25 1,0-1,24 1,-24 0,-25-26,25 1,-25-25</inkml:trace>
  <inkml:trace contextRef="#ctx0" brushRef="#br0" timeOffset="85480.5471">7367 4490,'25'0,"0"-25,-1 25,26 0,0 0,-1 0</inkml:trace>
  <inkml:trace contextRef="#ctx0" brushRef="#br0" timeOffset="86083.6075">7888 4390,'-25'25,"25"0,-25 25,0-26,1 26,24-25,0 0,0-1,24-24,26 0,-25-24,24-1,-24 0,0 0,0 0,-50 1,0-1,0 0,-24 0,24 25,0 0,0 0,25-25,50 25,-25 0,24 25,1-25,0 25,-1 0,-24 0,0-1,0 1,-25 0,0 0,0 0,-25-50,0-25,25 25,25-49,0 49,0 0,24 1,-24 24</inkml:trace>
  <inkml:trace contextRef="#ctx0" brushRef="#br0" timeOffset="86512.6504">8930 4167,'0'25,"24"25,-24-1,25 26,0-26,-25 26,25-26,-25 1,25-25,-25-1,25-48</inkml:trace>
  <inkml:trace contextRef="#ctx0" brushRef="#br0" timeOffset="86716.6708">8781 4390,'49'0,"26"0,-1-24,1-1,-1 25</inkml:trace>
  <inkml:trace contextRef="#ctx0" brushRef="#br0" timeOffset="87116.7107">9178 4167,'0'25,"25"0,-1 24,1 1,0 0,0-1,-25 1,25-25,-25-1,0 1,24-25,-24-25,0-24,0-1,0 25,25 1,0-1,0 25,0 0,-25 25,24 24,1-24,-25 25,0-26,0 1</inkml:trace>
  <inkml:trace contextRef="#ctx0" brushRef="#br0" timeOffset="87299.7291">9575 4341,'24'25,"-24"24,25-24,-25 25,0-1,0-24</inkml:trace>
  <inkml:trace contextRef="#ctx0" brushRef="#br0" timeOffset="87473.7464">9575 4142,'24'0,"-24"25,25-25</inkml:trace>
  <inkml:trace contextRef="#ctx0" brushRef="#br0" timeOffset="87862.7854">9971 4316,'-24'-25,"-1"25,-25 0,25 25,1-25,-1 25,25 0,0-1,49 1,-24 0,25 0,24 0,-24-1,-25-24,0 25,-25 0,-25 0,0-25,-25 0,1 0,-1-25,25 25,0 0</inkml:trace>
  <inkml:trace contextRef="#ctx0" brushRef="#br0" timeOffset="88618.861">10616 4316,'0'50,"25"-26,-25 26,0 24,25-24,-25 24,0-24,25 0,-25-26,0 1,25-25,-25-25,-25-24,0-1,0-24,0 24,1-24,-1-1,0 26,25 24,25 25,-25-25,25 25,-1 0,26 25,0-25,-26 50,26-26,-25 26,0-25,-25 0,-25-1,-25-24,1 0,-1-24,0 24,1-25,49 25</inkml:trace>
  <inkml:trace contextRef="#ctx0" brushRef="#br0" timeOffset="89058.905">11038 4390,'-25'-24,"25"-1,-25 25,1 0,-1 25,0-25,-25 24,50 26,-24-25,24 0,24-1,1 1,0-25,25 0,-1-25,-24 1,0-1,-25-25,0 25,0 1,-25 48,25 1,25 25,-25-25,25 24,-25-24</inkml:trace>
  <inkml:trace contextRef="#ctx0" brushRef="#br0" timeOffset="89620.9611">11361 4341,'-25'0,"0"0,0 0,0 25,-24-1,24 26,0-25,25 0,0-1,25-24,0 25,24-50,-24 25,0-24,0-1,0-25,-25 1,0-1,0 25,-25 25,25 25,-25 0,25 24,0 1,0 0,0 24,25-24,-25 24,25-24,-25-1,0 1,0-25,0 0,-25-25,0 0,0 0,0-25,1 0,-26 0,25 0,0 0,25 1</inkml:trace>
  <inkml:trace contextRef="#ctx0" brushRef="#br0" timeOffset="90111.0101">11460 4415,'25'25,"-1"-25,1 25,0-25,0-25,0 25,-1-25,-24 0,25 25,-50-24,25-1,-24 0,-1 25,0 25,0-25,0 25,1-1,-1 1,25 0,0 25,25-26,-1 1,26 0,0 0,-1-25,1 0,-1-25,1 25</inkml:trace>
  <inkml:trace contextRef="#ctx0" brushRef="#br0" timeOffset="90736.0727">12005 4589,'-24'0,"48"0,-24-25,25 25,-50 0,50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04" units="cm"/>
          <inkml:channel name="Y" type="integer" max="1024" units="cm"/>
        </inkml:traceFormat>
        <inkml:channelProperties>
          <inkml:channelProperty channel="X" name="resolution" value="50.97345" units="1/cm"/>
          <inkml:channelProperty channel="Y" name="resolution" value="28.36565" units="1/cm"/>
        </inkml:channelProperties>
      </inkml:inkSource>
      <inkml:timestamp xml:id="ts0" timeString="2013-02-05T18:26:42.8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1761 3497,'25'25,"-25"25,0-25,25 24,-25 1,0 0,0-26,0 26,0-25,0 24,0-24,0 0,0-50</inkml:trace>
  <inkml:trace contextRef="#ctx0" brushRef="#br0" timeOffset="358.0358">1513 3522,'25'-25,"24"25,1 0,25-24,-1 24,25 0,0 0,-24 0,-26 0,1 0</inkml:trace>
  <inkml:trace contextRef="#ctx0" brushRef="#br0" timeOffset="900.09">2133 3646,'-25'0,"1"0,24 25,-25-25,0 25,25 0,0 0,0-25,25 24,0 1,-1-25,1 0,25 0,-25-25,24 1,-24 24,0-25,-25 0,0 0,0 0,-25 0,0 1,0 24,1 0,-1 0</inkml:trace>
  <inkml:trace contextRef="#ctx0" brushRef="#br0" timeOffset="1796.1796">2977 3621,'0'0</inkml:trace>
  <inkml:trace contextRef="#ctx0" brushRef="#br0" timeOffset="1839.1837">2977 3621,'0'0,"24"0</inkml:trace>
  <inkml:trace contextRef="#ctx0" brushRef="#br0" timeOffset="2154.2154">3001 3621,'25'0,"0"0,0-24,0-1,-25 0,24 25,-24-25,-24 25,24-25,-25 25,0 25,0-25,0 25,1 0,-1 0,0 24,0 1,25-25,25 0,0-25,0 24,24-24,1 0,-1-24,-24 24,25-25</inkml:trace>
  <inkml:trace contextRef="#ctx0" brushRef="#br0" timeOffset="2686.2684">3249 3497,'25'25,"-25"0,25 0,-25 0,0 24,25-24,-25 0,0 0,25-25,-25-25,0 0,0 0,0-24,24 24,1 0,0 25,0 25,0-25,-25 25,24-1,-24 1,0 0,25 0,-25 0,25 0,0-25</inkml:trace>
  <inkml:trace contextRef="#ctx0" brushRef="#br0" timeOffset="3125.3125">3845 3572,'0'-25,"-25"25,25-25,-25 25,0-25,-24 25,24 0,0 0,0 25,0 0,50 0,0 0,0-1,0 1,0 0,-1 0,-24 0,25 0,-50-25,25 0,-24 0,-1 0,0 0,0 0,0 0</inkml:trace>
  <inkml:trace contextRef="#ctx0" brushRef="#br0" timeOffset="3657.3657">3919 3572,'0'25,"0"24,25-49,-25 25,25-25,-25 25,25-25,-1-25,1 25,-25-25,25 0,0-24,-25 24,0 0,0 50,0 0,0 0,25-1,-25 1,24 0,1-25,0 25,0-25,0 0</inkml:trace>
  <inkml:trace contextRef="#ctx0" brushRef="#br0" timeOffset="4066.4066">4242 3497,'0'25,"24"0,-24 0,0 0,25-1,0 1,-25 0,25-25,-25 25,0-50,-25 0,25 0,0-24,-25 24,25 0,25 0,0 1,0 24,-1 0,1 0,25 0,-25 0</inkml:trace>
  <inkml:trace contextRef="#ctx0" brushRef="#br0" timeOffset="4588.4586">4539 3597,'25'-25,"0"25,-25-25,25 25,-25-25,0 0,0 1,-25 24,-25 0,25 0,1 0,-1 24,0 1,25 0,0 0,25 0,0-1,24 1,1-25,-1 0,1 0,24 0,-24 0,-25-25,0 25</inkml:trace>
  <inkml:trace contextRef="#ctx0" brushRef="#br0" timeOffset="8728.8727">5457 3448,'-25'0,"0"0,1 0,-1 0,0 0,0 0,25 25,-25-25,25 24,0 1,25-25,-25 25,25-25,0 25,0-25,-1 25,1 24,0-24,0 0,-25 0,-25-25,25 25,-25-25,0 0,1 0,-1 0,0 0,-25 0,50 0,-24 0</inkml:trace>
  <inkml:trace contextRef="#ctx0" brushRef="#br0" timeOffset="9219.9219">5531 3522,'0'25,"25"-25,-25 25,0 0,25 24,0-24,0-25,-1 25,1-25,0-25,0 25,-25-25,0 0,25-24,-25 24,0 0,24 25,-24 25,0 0,0 0,25-1,-25 26,25-50,0 25,0-25</inkml:trace>
  <inkml:trace contextRef="#ctx0" brushRef="#br0" timeOffset="9536.9535">6201 3473,'-25'0,"1"0,-1 0,0 24,0-24,0 25,1 0,24 0,-25 0,25 24,0-24,25 0,24-25,-24 0,25 0,-1 0</inkml:trace>
  <inkml:trace contextRef="#ctx0" brushRef="#br0" timeOffset="9863.9862">6474 3522,'0'-25,"0"50,-25-25,0 0,1 25,24 0,-25 0,25 24,0-24,25 0,-1 0,26-25,-25 0,24 0,-24 0</inkml:trace>
  <inkml:trace contextRef="#ctx0" brushRef="#br0" timeOffset="10345.0344">6672 3597,'25'0,"0"0,0 0,0-25,-1 0,-24 0,0 0,-24 25,-1 0,0 0,25 25,-25 0,25 0,-25 0,25 24,0-24,25 0,0-25,25 0,-26 0,26-25,-25 25,0-25</inkml:trace>
  <inkml:trace contextRef="#ctx0" brushRef="#br0" timeOffset="10774.0772">7119 3448,'0'-25,"-25"25,0 0,1 0,-26 0,50 25,-25-25,0 25,25-1,25 1,0 0,25-25,-26 25,1 0,25-25,-25 24,-50 1,0 0,0-25,0 0,1 0,-26 0,25 0,25 0</inkml:trace>
  <inkml:trace contextRef="#ctx0" brushRef="#br0" timeOffset="11245.1244">7417 3423,'-25'0,"25"-25,-25 25,0 0,0 0,-24 25,24 0,25 0,25-1,0 1,-1 0,1 0,0-25,0 25,0-1,-25 1,24-25,-24 25,-24 0,-1-25,0 0,0 0,0 0,1 0,-1 0,25 0</inkml:trace>
  <inkml:trace contextRef="#ctx0" brushRef="#br0" timeOffset="16011.601">7565 3746,'0'-25,"25"25,-25 25,25-25,0 0,-25 24,0 1,0 0,-25 0</inkml:trace>
  <inkml:trace contextRef="#ctx0" brushRef="#br0" timeOffset="166023.6007">8086 3398,'0'25,"0"0,25 24,-25 1,0 24,0-24,25 0,-25-25,0-25,0-25,0-25,25-24,-25-1,25 26,-1-1,1 25,0 25,0 0,0 0,-1 25,-24 25,25-1,0 26,-25-1,25-49,-25 0,0-50,0 0,25 0,-25-24,0-26,0 26,24 24,1 25,0-25,0 50,0 0,-1 24,-24 1,25 24,-25-24,0 0,25-50,-25 24,25-24,-25 0</inkml:trace>
  <inkml:trace contextRef="#ctx0" brushRef="#br0" timeOffset="166575.6559">8855 3522,'-25'-25,"1"1,-1 48,0-24,25 25,-25 0,25 25,0-1,0-24,25 0,-25 0,25-25,0 0,-1 0,-24-25,25 0,-25 0,25-24,-25-1,0 25,0 0,25 25,-25 25,0 0,25 25,-1 24,1-49,0-25,0 0</inkml:trace>
  <inkml:trace contextRef="#ctx0" brushRef="#br0" timeOffset="167015.6999">9054 3423,'0'25,"0"0,25 24,-25 1,0-1,0-24,24 0,-24 0,0-50,25 0,-25-24,0-1,0 0,0 1,25 49,-25-25,25 25,0 0,-1 25,-24 0,25-1,0 26,-25-25,0 24,25-24,-25 0,0 0,25 0</inkml:trace>
  <inkml:trace contextRef="#ctx0" brushRef="#br0" timeOffset="167526.751">9550 3473,'-25'0,"0"0,0 0,1 24,-1 1,0 0,0 0,0 24,25-24,25 0,0 0,0-25,0 0,-1-25,1 0,0 25,-25-49,0 24,0 0,0-25,0 75,25 0,-25 0,0 24,25-24,-25 0,24 0,1 0,0-25</inkml:trace>
  <inkml:trace contextRef="#ctx0" brushRef="#br0" timeOffset="168119.8103">9872 3473,'0'-25,"-25"25,1 0,-1 25,0-1,-25 1,26 0,-1 25,25-1,25-24,-1-25,1 0,25-25,-25 25,-1-25,1-49,-25 49,0 0,0 1,0 48,-25 1,25 0,0 25,25-1,-25 1,0 0,0-26,0 51,25-50,-25 24,0-24,-25 0,25 0,-25-25,1 0,-26 0,25 0,0-25,1 0,24 0,0 0</inkml:trace>
  <inkml:trace contextRef="#ctx0" brushRef="#br0" timeOffset="168641.8625">9971 3572,'-24'0,"48"0,1 0,0 0,0-25,0 25,-25-25,25 0,-25 1,-25-1,0 25,0 0,0 0,0 25,1-1,-1 1,25 25,-25-25,50-1,0 1,-1 0,1 0,25-25,0 0,-26-25,26 25,-25-25</inkml:trace>
  <inkml:trace contextRef="#ctx0" brushRef="#br0" timeOffset="169315.9299">10244 3423,'0'25,"0"0,25 24,-25-24,0 0,25 0,-25-50,0 0,25-25,-25 1,25 24,-1 25,1 0,0 0,0 25,-25 0,0 24,25-24,-50 25,25-1,0-74,0-24,25 24,-1-25,-24 1,25 24,0 25,0 0,0 25,-25 0,24 24,-24-24,0 25,0-1,25-49,-25 0</inkml:trace>
  <inkml:trace contextRef="#ctx0" brushRef="#br0" timeOffset="169786.977">10716 3497,'0'25,"0"0,24-25,1 0,0-25,-25 0,0 1,0-1,-25 0,0 25,1 0,24 25,-25 0,25-1,-25 1,25 0,0 0,0 0,25-1,0-24,-1 25,1-25,0 0,0-25,0 25,-1-24</inkml:trace>
  <inkml:trace contextRef="#ctx0" brushRef="#br0" timeOffset="170441.0424">10914 3423,'0'25,"0"0,25-1,-25 1,0 0,0 25,25-26,-25 1,0-50,24 25,-24-49,0 24,25-25,-25 26,25-26,0 25,0 25,-25 25,24 0,-24 0,0-1,0 1,0 0,0 25,25-26,0-24,0 25,0-50,0 25</inkml:trace>
  <inkml:trace contextRef="#ctx0" brushRef="#br0" timeOffset="170860.0841">11311 3150,'0'25,"0"0,0 0,0 24,0-24,0 25,0-1,0-24,0 0,25 24,-25-24,0 0,25 0,-1 0,1-50,0 25,0 0,0-25,24 25,-24-25,-25 0</inkml:trace>
  <inkml:trace contextRef="#ctx0" brushRef="#br0" timeOffset="171126.1109">11187 3349,'25'0,"0"0,-1-25,26 25,-25 0,24-25,-24 25,0 0</inkml:trace>
  <inkml:trace contextRef="#ctx0" brushRef="#br0" timeOffset="215198.5177">12328 3497,'0'-24,"-25"24,0 0,1 0,-1 0,0 0,0 24,0-24,0 25,1 0,-1-25,25 25,25-25,-1 0,26 0,0 25,-1-25,1 24,-25 1,0 0,-1 0,-24 0,0 0,-24-25,-1 0,0 24,-25-24,26 0,-1 0,0-24,0-1</inkml:trace>
  <inkml:trace contextRef="#ctx0" brushRef="#br0" timeOffset="215678.5657">12526 3274,'0'50,"0"-25,0 24,0 26,25-26,0 26,-25-1,25-49,-25 0,25-50,-50 0,25-25,0-24,25 74,-25-25,24 25,1 25,-25 0,25 0,0 24,-25-24,25 0,-1 0,1 0,0-25,0 0</inkml:trace>
  <inkml:trace contextRef="#ctx0" brushRef="#br0" timeOffset="216016.5995">12923 3547,'0'25,"0"0,-25-1,25 1,0 0,0 0,0 0,25-25,0 0,0 0,0-25,-1 0,1 0,0 0,-50-24,25 24,-25 0,-24 25,24 0,0 0,0 0,1 0</inkml:trace>
  <inkml:trace contextRef="#ctx0" brushRef="#br0" timeOffset="216425.6404">13097 3522,'0'25,"25"0,-25 0,24-1,-24 1,25 0,0 0,0 0,0-25,-25-25,25 25,-1-25,-24 0,0-24,0 24,25 0,-25 0,0 50,25-25,-25 25,25 0,0-1,-1 1,1-25,0 0,0 0</inkml:trace>
  <inkml:trace contextRef="#ctx0" brushRef="#br0" timeOffset="216680.6659">13494 3274,'0'25,"0"25,0-26,25 51,-1-26,-24 1,25-25,0 0,0 24,0-24,-1-25,-24 25</inkml:trace>
  <inkml:trace contextRef="#ctx0" brushRef="#br0" timeOffset="217212.7191">13891 3448,'-25'0,"0"0,-25 25,26-1,-1 1,0 0,0 25,50-1,0-49,0 0,24-25,-24 1,25-1,-26-25,1 25,-25-24,0-26,-25 26,1-1,-1 1,0 24,0 25,25 25,25-1,0 51,0-26,-1 26,26-26,-25 1,0 0,24-26,-24 1,0-25</inkml:trace>
  <inkml:trace contextRef="#ctx0" brushRef="#br0" timeOffset="217753.7732">14709 3349,'25'24,"-25"26,0 0,0-1,0-24,25 25,0-26,-50-73,25-1,-25 1,25-1,0 25,25 0,0 25,-1-24,1 24,0 0,25 0,-26 0</inkml:trace>
  <inkml:trace contextRef="#ctx0" brushRef="#br0" timeOffset="218162.8141">15007 3473,'25'24,"-1"-24,1-24,0 24,-25-25,25 25,0-25,-25 0,-25 0,0 25,0 0,0 0,25 25,-24 0,-1 0,25 24,0-24,0 0,25-25,-1 25,26-25,-25 0,24-25</inkml:trace>
  <inkml:trace contextRef="#ctx0" brushRef="#br0" timeOffset="218745.8724">15528 3349,'-25'0,"0"0,0 0,1 0,-26 0,25 24,0 1,0 0,1 0,24 0,0-1,24-24,1 25,25-50,-25 25,24-24,-24 24,0-25,-25 0,25 0,-25 0,0 50,0 0,0 0,0 24,0 1,0 0,0 24,0-24,0-25,0-25,25 24,-1-24,-24-24</inkml:trace>
  <inkml:trace contextRef="#ctx0" brushRef="#br0" timeOffset="219205.9184">15652 3373,'0'25,"25"25,-25-25,0-1,24 1,1 0,0-25,0 0,0 0,-1-25,1-24,0 24,0-50,-25 26,0 24,0 50,-25 24,50 1,-25 0,0-26,25 1,-25 0,24 0,1 0,0-25,-25 0</inkml:trace>
  <inkml:trace contextRef="#ctx0" brushRef="#br0" timeOffset="219634.9613">16024 3423,'25'25,"-25"0,24-25,1 24,0-24,0 0,-25 25,0 0,0 0,0-50,25 25</inkml:trace>
  <inkml:trace contextRef="#ctx0" brushRef="#br0" timeOffset="219818.9797">16073 3076,'25'0,"-25"0</inkml:trace>
  <inkml:trace contextRef="#ctx0" brushRef="#br0" timeOffset="220269.0247">16371 3299,'0'25,"0"0,0-1,0 1,0 0,0 25,25-26,-25 1,0 0,25-25,-25 25,0-50,-25 0,25 0,-25-24,25 24,-25-25,25 26,25-1,0 0,0 25,24 0,-24 0,0-25</inkml:trace>
  <inkml:trace contextRef="#ctx0" brushRef="#br0" timeOffset="220709.0687">16619 3448,'0'25,"25"-25,0 0,0-25,-25 0,24 0,-24 0,-24 1,-1 24,0 24,0 1,0 0,25 0,-24 0,48-1,-24 1,50 0,-25-25,24 25,26-25,-26 0</inkml:trace>
  <inkml:trace contextRef="#ctx0" brushRef="#br0" timeOffset="240645.0621">17835 3150,'0'25,"0"0,24 0,-24 24,25 1,-25 24,0 1,0-1,0-24,0-1,0-24,25-25,-25 0</inkml:trace>
  <inkml:trace contextRef="#ctx0" brushRef="#br0" timeOffset="240870.0844">17735 3448,'50'-25,"0"25,-1-25,26 0,-26-24,26 24</inkml:trace>
  <inkml:trace contextRef="#ctx0" brushRef="#br0" timeOffset="241289.1265">18207 3125,'0'50,"24"-25,1 49,0-24,25 24,-26 1,1-26,-25-24,0 25,25-26,-25 1,0-50,0-24,0 24,0-25,25 1,-25 24,25 25,-1 0,1 0,0 25,-25 0,25 24,-25-24,25 25,0-1</inkml:trace>
  <inkml:trace contextRef="#ctx0" brushRef="#br0" timeOffset="241636.1612">18752 3398,'-24'25,"24"0,0 0,0 24,0 1,0-25,24-25,1 24,0-48,0 24,24-25,-49 0,25 0,-25 0,0 1,-25-26,-24 25,24 25,-25 0,26 0,-1 0,25 0</inkml:trace>
  <inkml:trace contextRef="#ctx0" brushRef="#br0" timeOffset="242025.2001">19100 3324,'-25'25,"0"-25,25 24,-25 1,25 0,0 0,25-25,0 25,24-1,-24-24,0 25,0 0,0 0,-25 0,-25-1,25 1,-25-25,-25 25,26-25,-1-25,0 25,25-25</inkml:trace>
  <inkml:trace contextRef="#ctx0" brushRef="#br0" timeOffset="242444.242">19298 3473,'25'0,"0"0,-1 0,-24-25,25 25,-25-25,0 0,0 0,-25 25,1 0,-1 25,0 0,25 0,-25 0,0-1,25 1,25 0,0 0,0 0,24-25,26 0,-26-25,1 25,0-25</inkml:trace>
  <inkml:trace contextRef="#ctx0" brushRef="#br0" timeOffset="243808.3784">20637 3200,'0'25,"0"-1,0 26,0 0,25-1,-25-24,0 0,0 0,0-25</inkml:trace>
  <inkml:trace contextRef="#ctx0" brushRef="#br0" timeOffset="243963.3939">20637 3026,'0'0</inkml:trace>
  <inkml:trace contextRef="#ctx0" brushRef="#br0" timeOffset="244310.4286">20786 3225,'25'49,"0"1,-25-1,25-24,0 0,-1-25,-24-25,0-24,0 24,0-25,25 25,0 25,-25 25,25 0,0 0,-25 0,24 24,1-24,-25 0,25 0,0-25</inkml:trace>
  <inkml:trace contextRef="#ctx0" brushRef="#br0" timeOffset="244678.4654">21555 2952,'0'25,"0"-1,0 26,0 0,-25-1,25 1,0-1,0 1,0 0,25-26,0 1,0-25,24 0,1 0,-25-25,25-24</inkml:trace>
  <inkml:trace contextRef="#ctx0" brushRef="#br0" timeOffset="244883.4859">21382 3125,'24'0,"1"-24,50 24,-1-25,-24 25</inkml:trace>
  <inkml:trace contextRef="#ctx0" brushRef="#br0" timeOffset="245290.5266">21878 2902,'0'25,"0"0,25 24,-25 1,24 0,1 24,-25-24,25-26,-25 1,-25 0,25-50,25 0,-25-24,0 24,25-25,0 50,-1 0,1 25,0 0,-25 0,25 24,-25-24,25 0,-25 0,24-25,-24 0</inkml:trace>
  <inkml:trace contextRef="#ctx0" brushRef="#br0" timeOffset="245639.5615">22225 3175,'25'25,"0"0,-1-25,26 0,-25 0,0-25,-25 0,0 0,-25 0,0 1,0 24,0 0,1 24,-1 1,0 0,25 25,25-1,-25-24,49 0,-24 0,25-1,-1-24</inkml:trace>
  <inkml:trace contextRef="#ctx0" brushRef="#br0" timeOffset="246302.6278">22895 3101,'0'24,"25"26,-25 0,0 24,0-24,0 24,24 0,-24-24,0 0,0-75,-24-25,24 1,-25-26,0-24,25 0,-25 24,25 26,0 24,0 0,25 0,0 25,24 0,-24 0,25 25,-1 0,-24 25,25-26,-50 1,0 0,0 0,-25 0,0-25,-24 0,-1 0,0-25,-24 0,49 25,0-25,25 0</inkml:trace>
  <inkml:trace contextRef="#ctx0" brushRef="#br0" timeOffset="246651.6627">23217 3026,'0'25,"25"0,-25 24,0-24,25 0,-25 0,25-25,-50 0,25-25,0 0,0-24,0-1,0 25,25 0,-25 1,24 24,1 0,0 0,0 0</inkml:trace>
  <inkml:trace contextRef="#ctx0" brushRef="#br0" timeOffset="246977.6953">23564 2952,'-24'25,"-1"-1,0 1,0 0,0 0,25 0,0-1,25-24,0 25,25-25,-26 0,26-25,-25 25,-25-24,25-1,-50 0,25-25,-25 50,-25-24,26 24,-1 0,0 0,25 0</inkml:trace>
  <inkml:trace contextRef="#ctx0" brushRef="#br0" timeOffset="247294.727">23788 2977,'0'24,"24"1,1 25,-25-1,0 26,0-1,25-24,-25-1,0 1,-25-25,25 0,-25-1,1-24,-1 0,0-24,0-26,-24 25,24-49</inkml:trace>
  <inkml:trace contextRef="#ctx0" brushRef="#br0" timeOffset="247478.7454">23738 2704,'-25'-25,"50"50</inkml:trace>
  <inkml:trace contextRef="#ctx0" brushRef="#br0" timeOffset="247845.7821">23937 2952,'24'25,"1"-25,0 0,0 0,-25-25,25 25,-25-25,0 0,-25 0,0 25,0 0,0 0,1 0,-1 25,0 0,25 0,-25 0,50-1,0 1,0 0,-1-25,26 0,-25 0</inkml:trace>
  <inkml:trace contextRef="#ctx0" brushRef="#br0" timeOffset="248121.8097">24309 2877,'-25'0,"0"0,0 25,0-25,1 25,-26 0,25-25,25 25,0-1,25 1,0-25,24 25,1-25,0 0,-1-25,-24 25</inkml:trace>
  <inkml:trace contextRef="#ctx0" brushRef="#br0" timeOffset="248397.8373">24433 2629,'0'25,"0"0,0 0,0 24,0 1,24 0,-24-1,25 1,-25-25,25-1,0 1,0-25,-1 0</inkml:trace>
  <inkml:trace contextRef="#ctx0" brushRef="#br0" timeOffset="248633.8609">24209 2729,'25'0,"25"0,24 0,25 24,1-24,-26 25</inkml:trace>
  <inkml:trace contextRef="#ctx0" brushRef="#br0" timeOffset="510220.2903">422 4787,'24'0,"1"0,0 0,0 0,25 0,-26-25,26 25,0 0,-1 0,1-24,-25 24,-1 0,1 0,0 0,-25 0</inkml:trace>
  <inkml:trace contextRef="#ctx0" brushRef="#br0" timeOffset="515210.2903">1414 4366,'0'24,"0"1,25 25,-25-1,0 1,0 0,24 24,-24-24,0-26,0 1,0 0,0 0,0-50</inkml:trace>
  <inkml:trace contextRef="#ctx0" brushRef="#br0" timeOffset="515476.2903">1265 4564,'25'0,"24"0,1 0,0-25,-1 25,26-25,-51 25,26-24</inkml:trace>
  <inkml:trace contextRef="#ctx0" brushRef="#br0" timeOffset="515936.2903">1637 4316,'0'50,"25"-1,-25 1,25 24,0-24,-25-25,0 24,0-24,0 0,0-50,0 0,0-24,24-1,-24 0,25 26,0-1,0 25,0 0,-1 25,1-1,-25 1,25 25,0-1,-25-24,25 25,-25-25,24-25,-24 24</inkml:trace>
  <inkml:trace contextRef="#ctx0" brushRef="#br0" timeOffset="516366.2903">1984 4564,'25'25,"0"-25,0 0,0 0,-1 0,1 0,0-25,0 0,-25 0,-25 1,0-1,0 25,-24 0,24 25,0-1,0 1,1 0,24 0,0 24,24-24,26 25,0-50,24 25,-24-25,24 0,-24 0</inkml:trace>
  <inkml:trace contextRef="#ctx0" brushRef="#br0" timeOffset="517060.2903">3026 4390,'-49'25,"24"0,0 0,0 0,25 24,-25-24,50 0,0 24,0-49,24 25,1-25,0-25,-26 1,1-1,0 0,-25-25,-25 1,-24 24,24 0,-25 0,1 25,-1 0,25 0,25 0</inkml:trace>
  <inkml:trace contextRef="#ctx0" brushRef="#br0" timeOffset="517522.2903">3200 4366,'25'24,"-25"1,24 25,-24-25,25 24,-25-24,0 0,25-25,-25 25,0-50,0 0,0 0,25-24,-25-1,25 25,-1 0,26 50,-25-25,0 25,-1 0,-24 0,25 24,-25 1,25-1,-50-24,25 0,25-25,-25 25,25-50</inkml:trace>
  <inkml:trace contextRef="#ctx0" brushRef="#br0" timeOffset="517919.2903">3572 4490,'25'24,"-1"1,1 0,0-25,25 0,-25 0,-1-25,-24 0,0 1,-24-26,24 25,-50 25,25 0,0 0,0 25,1 0,-1 0,25-1,0 1,0 0,25 0,24 24,1-49,0 25,-1-25,1 0</inkml:trace>
  <inkml:trace contextRef="#ctx0" brushRef="#br0" timeOffset="518298.2903">4142 4390,'-24'0,"-1"0,-25 0,25 0,-24 25,24-25,0 25,25 0,0 0,50-25,-25 24,24 1,1 0,-1 0,-24 0,0-1,-50-24,0 25,1-25,-26 25,0-25,26 0,-1 0,0 0</inkml:trace>
  <inkml:trace contextRef="#ctx0" brushRef="#br0" timeOffset="519136.2903">4961 4390,'0'-24,"-25"24,0 0,1 0,-26 0,25 24,-25 1,1 0,-1 0,25 24,25 1,0-25,0 0,25-1,25-24,-1-24,-24 24,25-50,-25 25,0-24,-25-1,0-24,0-1,-25 26,0 24,25 0,-25 25,25-25,-25 25,25 25,25 25,0-1,0 1,0 24,-1-24,1-1,0 1,25-25,-26-25,1 25,0-25</inkml:trace>
  <inkml:trace contextRef="#ctx0" brushRef="#br0" timeOffset="519535.2903">5184 4341,'0'-25,"-25"50,25 0,-24-1,-1 26,0-25,0 24,25 1,25-25,0 0,0-25,24 0,1-25,-25 0,-1 0,1 0,-25 1,-25-26,1 25,-26 0,25 25,-24 0,-1 0,25 0,25 0</inkml:trace>
  <inkml:trace contextRef="#ctx0" brushRef="#br0" timeOffset="519729.2903">5333 4366,'25'0,"-25"49,25 1,-25-25,24 24,-24-24,25 0,-25-25</inkml:trace>
  <inkml:trace contextRef="#ctx0" brushRef="#br0" timeOffset="519883.2903">5358 4217,'25'0</inkml:trace>
  <inkml:trace contextRef="#ctx0" brushRef="#br0" timeOffset="520241.2903">5507 4366,'24'49,"1"1,0-25,0 24,0-24,-1-25,-24 25,0-50,0-25,0 1,25-1,-25 25,25 1,0 24,0 24,-1 1,1 0,-25 25,25-1,0-24,0 0</inkml:trace>
  <inkml:trace contextRef="#ctx0" brushRef="#br0" timeOffset="520783.2903">6102 4366,'-50'24,"26"-24,-1 50,0 0,0-1,0-24,50 0,-25 0,50-25,-25 0,-1-25,1 0,0-25,0 26,-25-26,0 0,-25 1,0 49,25 25,0 24,0 1,0 24,0-24,25 49,25-49,-50-1,24 1,-24 0,-24-26,-1 1,-25-25,1 0,-26 0,1 0,-1-25,26 25,24 0,0 0,25 0</inkml:trace>
  <inkml:trace contextRef="#ctx0" brushRef="#br0" timeOffset="521314.2903">6697 4167,'0'25,"0"0,0 24,0 1,25 24,-25-24,0 0,25-26,-25 26,25-50,-1 25,1-25,-25-25</inkml:trace>
  <inkml:trace contextRef="#ctx0" brushRef="#br0" timeOffset="521539.2903">6449 4390,'0'-24,"25"24,0 0,49-25,1 25,-26 0,26-25</inkml:trace>
  <inkml:trace contextRef="#ctx0" brushRef="#br0" timeOffset="521968.2903">6871 4118,'0'24,"25"1,-25 25,25-1,-25 26,24-1,-24-24,0-25,25-1,-25 1,0-50,0 1,0-26,25 0,0 1,0 24,-1 25,1 0,0 25,0-25,0 49,-25 1,0 0,24-26,-24 1,0 0,25 0,-25-25</inkml:trace>
  <inkml:trace contextRef="#ctx0" brushRef="#br0" timeOffset="522337.2903">7268 4415,'25'25,"-1"-25,1 0,0 0,0 0,-25-25,0 0,0 1,-25-1,0 0,0 25,1 0,-1 0,0 25,0 0,25 24,-25-24,50 25,0-26,0 1,24 0,26-25,-1 0,1 0</inkml:trace>
  <inkml:trace contextRef="#ctx0" brushRef="#br0" timeOffset="522960.2903">8136 4415,'25'0,"0"-25,24 25,-24-24,0-1,0 0,-25 0,0 0,-25 1,-25 24,25 0,-24 24,24 1,0-25,0 25,1 25,24-26,0 1,24 25,26-25,0-1,-1-24,1 0,-1 0,1-24</inkml:trace>
  <inkml:trace contextRef="#ctx0" brushRef="#br0" timeOffset="523204.2903">8409 4192,'0'25,"25"0,-25 24,24 1,26-1,-25-24,24 25,-24-25,0-25,25 24,-26-24,-24 0</inkml:trace>
  <inkml:trace contextRef="#ctx0" brushRef="#br0" timeOffset="523441.2903">8607 4217,'-25'0,"25"25,-24-1,-1 26,0 0,25-1,-25 26,0-26,1 1,24-1,-25-24,50-25</inkml:trace>
  <inkml:trace contextRef="#ctx0" brushRef="#br0" timeOffset="524003.2903">8756 4316,'25'50,"-25"-1,25 26,-25-1,24 0,-24 26,0-51,0 1,0-25,0 0,0-50,0-25,0 0,-24-24,-1-25,25 0,-25-1,25 51,0-1,-25 25,50 25,-25-24,25 24,0 24,-1 1,1 25,25-25,-25 24,-1-24,1 25,0-26,-25 1,-25-25,0 0,1 25,-26-50,0 25,1-25,24 1,0-1,25 0</inkml:trace>
  <inkml:trace contextRef="#ctx0" brushRef="#br0" timeOffset="524392.2901">9029 4415,'0'25,"25"-25,0 0,-1 0,1-25,0 0,0 25,-25-24,25-26,-25 25,-25 0,0 25,-25 25,26-25,-26 25,25 0,0 24,25-24,0 25,25-25,0-1,25 1,-1-25,-24 0,25 0</inkml:trace>
  <inkml:trace contextRef="#ctx0" brushRef="#br0" timeOffset="524719.2901">9277 4242,'0'24,"0"26,0-25,25 24,0 1,-25-25,0 0,24-1,-24-48,0-26,0 0,0 1,25 24,0 0,-25 0,25 25,0-24</inkml:trace>
  <inkml:trace contextRef="#ctx0" brushRef="#br0" timeOffset="524902.2901">9599 4266,'0'25,"0"25,0-1,-24 1,24 0,24-26,-24 1,25-25,-25 0</inkml:trace>
  <inkml:trace contextRef="#ctx0" brushRef="#br0" timeOffset="525056.2901">9550 4093,'25'0</inkml:trace>
  <inkml:trace contextRef="#ctx0" brushRef="#br0" timeOffset="525679.2901">9723 4242,'25'49,"0"1,-25-1,25 1,0 0,-25-26,24-24,-24 25,0-50,0-24,0 24,0-49,0 24,0 25,0 0,25 25,0 25,0 0,0 0,-25 24,24-24,-24 0,0 0,25 0,-25-50,0-25,0 25,0-24,0-1,25 50,0-25,0 25,0 25,-1-25,1 25,25 25,-50-26,25 26,-25-25,0 24,24-24,-24-25</inkml:trace>
  <inkml:trace contextRef="#ctx0" brushRef="#br0" timeOffset="526079.2901">10294 4341,'0'25,"25"-1,0 1,-1 0,1-25,0 0,0 0,-25-25,0 0,-25 1,25-1,-25 0,0 25,1 0,-1 0,0 25,25 0,0 24,25-24,0 0,-1 0,26-1,-25 1,0-25,-1-25</inkml:trace>
  <inkml:trace contextRef="#ctx0" brushRef="#br0" timeOffset="526518.2901">10542 4291,'0'25,"0"0,0 24,0-24,25 25,0-25,-1-1,1 1,0-50,-25 1,0-1,25 0,-25-25,0 1,25 24,-1 50,1-25,-25 25,25 24,0-24,0 0,-25 0,24-1,1-24,0-24,-25-1</inkml:trace>
  <inkml:trace contextRef="#ctx0" brushRef="#br0" timeOffset="526815.2901">10864 4068,'25'25,"-25"0,0 24,25-24,-25 25,0 24,0-24,25-26,-25 26,0 0,25-26,-1 1,26-25,-25 0,0 0,24 0</inkml:trace>
  <inkml:trace contextRef="#ctx0" brushRef="#br0" timeOffset="527080.2901">10790 4266,'25'0,"24"0,1 0,24 0,-24 0,0 0,-26 0</inkml:trace>
  <inkml:trace contextRef="#ctx0" brushRef="#br0" timeOffset="527572.2901">11435 4316,'0'-25,"-25"25,0-25,-24 25,-1 0,25 0,1 0,-1 25,50 0,-1 0,1 0,25-1,-25 1,24 0,-24 0,0 0,0-1,-25 1,-25-25,0 0,0 0,0 0,-24 0,24 0,0 0,0 0,25-25</inkml:trace>
  <inkml:trace contextRef="#ctx0" brushRef="#br0" timeOffset="528367.2901">11708 4316,'0'25,"25"-25,-1 0,1 0,0 0,25 0,-26 0,26 0,0 0,24 0,-24-25,-1 25,1 0,0 0,-26 0,1-25,25 25,-25 0,-1 0,1 0,0 0,-50 0,25 0</inkml:trace>
  <inkml:trace contextRef="#ctx0" brushRef="#br0" timeOffset="544428.2901">13320 4043,'0'25,"0"0,25 0,-25-1,25 26,-25 0,25 24,-25-24,0-1,24 1,-24-1,0-24,0 0,0 0,0 0,0-50</inkml:trace>
  <inkml:trace contextRef="#ctx0" brushRef="#br0" timeOffset="544755.2901">13171 4341,'25'0,"0"-25,25 25,-1-25,26 25,-1-25,-24 25,-1 0,1-24,-1 24,-24 0</inkml:trace>
  <inkml:trace contextRef="#ctx0" brushRef="#br0" timeOffset="545276.2901">13866 4291,'-25'-25,"25"50,-25 0,0 0,1 0,-1 24,25 1,0-1,0 1,25-25,-1-25,26 0,0 0,-1-25,1-25,-25 26,-1-26,-24 25,0-24,-24-1,-26 25,25 0,-24 25,24 0,0 0</inkml:trace>
  <inkml:trace contextRef="#ctx0" brushRef="#br0" timeOffset="550679.2901">14908 3994,'-25'0,"25"24,25 1,-25 25,24-1,1 26,0-1,-25 25,25-24,-25-1,0-49,0 0,25-25,-25-25,-25 0,25-49,0-1,0 26,25-1,24 25,-24 1,0-1,24 25,-24 25,0-1,0 26,0 0,-25 24,0-24,24-26,-24 26,25-50</inkml:trace>
  <inkml:trace contextRef="#ctx0" brushRef="#br0" timeOffset="551169.2901">15577 4242,'-24'0,"24"24,-25-24,0 50,0-25,0 24,1 1,24 0,0-1,0-24,24 0,1-25,0-25,0 0,0 0,-25-24,24-1,-24 1,0-1,0 75,0 0,25 24,-25-24,0 25,25-1,0-24,-25 0,25-25,-1 0,-24 0</inkml:trace>
  <inkml:trace contextRef="#ctx0" brushRef="#br0" timeOffset="551558.2901">15701 4242,'0'49,"0"-24,25 25,0-26,0 26,-25-25,25 24,-1-49,1 25,-25 0,25-25,0-25,-25 0,0 1,25-51,-25 26,0-26,24 26,-24-1,25 50,-50 0</inkml:trace>
  <inkml:trace contextRef="#ctx0" brushRef="#br0" timeOffset="552100.2901">16098 4341,'25'25,"0"-50,0 25,-1-25,1 0,0 0,-25 1,-25-1,0 25,1 0,-1 0,0 25,0-1,0 26,25-25,0 24,0-24,25 25,25-50,-1 25,1-25,24 0,-24-25</inkml:trace>
  <inkml:trace contextRef="#ctx0" brushRef="#br0" timeOffset="555078.2901">16917 4242,'-25'-25,"0"50,0-25,1 24,-1 1,0 0,0 0,25 24,0-24,25 0,0-25,24 0,-24 0,0-25,0 0,0-24,-25 24,0 0,-25-24,25 73,0 1,25 25,-25-25,0 24,24-24,-24 0,25-25,-25 0</inkml:trace>
  <inkml:trace contextRef="#ctx0" brushRef="#br0" timeOffset="555456.2901">17090 4217,'0'25,"0"-1,0 26,0-25,0 24,0-24,25 0,0-25,-25-25,25 0,-25-24,25-1,-1 1,1 24,0 25,0 0,0 25,-1-1,-24 26,0 0,25-26,-25 1,25-25</inkml:trace>
  <inkml:trace contextRef="#ctx0" brushRef="#br0" timeOffset="555885.2901">18058 4192,'0'50,"0"-1,25 1,-25-1,24 1,-24-25,0-25</inkml:trace>
  <inkml:trace contextRef="#ctx0" brushRef="#br0" timeOffset="556059.2901">18107 4018,'0'0</inkml:trace>
  <inkml:trace contextRef="#ctx0" brushRef="#br0" timeOffset="556662.2901">18231 4093,'0'25,"25"24,0 1,0-1,0 1,-25 0,0-26,0-48,0-1,0-25,24 1,-24-1,25 50,0-25,0 25,0 25,-1-25,1 25,0 0,0 24,-25 1,0-25,0-1,0 1,0-50,0-24,25 24,0-25,-1 26,1-1,0 25,0 0,0 25,-1-1,-24 1,0 0,25 25,-25-26,0 1,0 0,0 0,25-25</inkml:trace>
  <inkml:trace contextRef="#ctx0" brushRef="#br0" timeOffset="557295.2901">18876 4192,'0'50,"0"-26,25 26,-25-25,25 24,-25-24,0 0,25-75,-25 26,0-26,0 0,25 1,-1 24,1 25,0 25,0 0,-25-1,25 26,-25 0,0-26,0 1,-25 0,25-50,25 0,-25 1,24-26,-24 0,25 1,0 24,0 25,0 0,-1 25,1 0,0 24,-25 1,0-1,25-24,-25 0,0 0,25-25</inkml:trace>
  <inkml:trace contextRef="#ctx0" brushRef="#br0" timeOffset="559245.2901">19472 4341,'0'25,"24"-25,1-25,0 25,0 0,25-25,-26 0,1 25,0-25,-25 1,0-1,-25 25,25-25,-25 25,1 0,-1 25,0-25,0 25,0-1,25 26,-25-25,50 0,-25-1,25 1,25-25,-25 0</inkml:trace>
  <inkml:trace contextRef="#ctx0" brushRef="#br0" timeOffset="559735.2901">20017 4192,'25'-25,"-25"0,0 1,-25 24,-24 0,24 24,-25 1,1 0,24 0,0 24,0-24,25 25,25-25,0-25,0 24,24-24,-24-24,0-1,0-25,-25 1,0-1,0-24,-25 24,25-24,-25 49,0 0,25 50,25 24,-25 1,25 24,0-24,0 24,-25 1,24-50,1-1,-25 1</inkml:trace>
  <inkml:trace contextRef="#ctx0" brushRef="#br0" timeOffset="559929.2901">20216 4093,'0'25,"0"-1,0 26,0 0,0 24,0-49,0 0,0-1</inkml:trace>
  <inkml:trace contextRef="#ctx0" brushRef="#br0" timeOffset="560093.2901">20166 3944,'25'25</inkml:trace>
  <inkml:trace contextRef="#ctx0" brushRef="#br0" timeOffset="560522.2901">20489 4068,'-25'25,"-25"0,25-1,1 26,-1-25,0 0,25-1,25 1,0 0,-1-25,1-25,25 0,-25 1,-1-26,1 25,-25-24,25 24,-25 74,0 1,0 0,25-26,0 1,-1 0</inkml:trace>
  <inkml:trace contextRef="#ctx0" brushRef="#br0" timeOffset="560807.2901">20712 3845,'0'25,"0"-1,0 26,0 24,0-24,0 24,0-49,0 25,25-1,0-24,24 0,-24-25,25 0,-1-25,-24 0</inkml:trace>
  <inkml:trace contextRef="#ctx0" brushRef="#br0" timeOffset="561043.2901">20563 3969,'50'0,"-1"25,1-25,0 0,-1 0,-24 0</inkml:trace>
  <inkml:trace contextRef="#ctx0" brushRef="#br0" timeOffset="561451.2901">20910 4043,'25'25,"0"0,0-25,24 25,-24-25,25 0,-25-25,-1 0,-48 25,24-25,0 0,-25 25,0 0,0 25,0-25,1 25,24 0,0 24,0-24,24 0,26 25,0-26,24 1,0-25,-24 25</inkml:trace>
  <inkml:trace contextRef="#ctx0" brushRef="#br0" timeOffset="562700.2901">22299 3994,'0'-25,"0"0,-24 0,-1 25,0 0,-25 0,26 25,-1 0,0 0,0-1,25 1,0 0,25 0,0 0,24-25,1 49,0-24,-26 0,26 0,-50-1,25 1,-50-25,25 25,-25-25,0 0,-24 0,-1-25,1 25,-1-25,25 1,25-1</inkml:trace>
  <inkml:trace contextRef="#ctx0" brushRef="#br0" timeOffset="563099.2901">22473 4118,'25'24,"24"-24,-24-24,0-1,0 0,0-25,-25 26,-25-1,25 0,-25 25,0 0,0 25,1-25,-1 25,0-1,25 26,0-25,25 24,24-24,-24 0,25-25,-1 25</inkml:trace>
  <inkml:trace contextRef="#ctx0" brushRef="#br0" timeOffset="563364.2901">22944 3944,'-24'25,"-1"24,0-24,25 25,-25-1,25-24,0 0,25 0,0 0,24-25,-24-25,25 25</inkml:trace>
  <inkml:trace contextRef="#ctx0" brushRef="#br0" timeOffset="563753.2901">23168 3994,'-25'0,"50"24,-25 1,0 25,0-25,24 24,-24-24,25 0,0-25,0 0,0 0,-1 0,-24-25,25-25,-25 26,0-26,0 25,0 0,0 50,25 25,-25-25,0 24,25-24,-25 0,25-25,-25 0</inkml:trace>
  <inkml:trace contextRef="#ctx0" brushRef="#br0" timeOffset="564090.2901">23490 3944,'0'25,"0"0,25 24,0 1,-25-25,24-1,-24 1,0 0,0-50,0 0,-24 1,24-26,24 0,-24 1,25 24,25 0,-25 25,-1 0</inkml:trace>
  <inkml:trace contextRef="#ctx0" brushRef="#br0" timeOffset="564243.2901">23763 3944,'0'50,"0"-26,0 26,25 0,-25-26,0 1,0-25</inkml:trace>
  <inkml:trace contextRef="#ctx0" brushRef="#br0" timeOffset="564396.2901">23887 3746,'25'0,"-25"0</inkml:trace>
  <inkml:trace contextRef="#ctx0" brushRef="#br0" timeOffset="564652.2901">24036 3696,'0'50,"0"-26,25 26,-25 24,0-24,0 0,0-1,0 1,24-25,1-1,0-24,0 0</inkml:trace>
  <inkml:trace contextRef="#ctx0" brushRef="#br0" timeOffset="564856.2901">23887 3845,'25'0,"-25"25,25-1,24-24,1 25,-1-25,1 0</inkml:trace>
  <inkml:trace contextRef="#ctx0" brushRef="#br0" timeOffset="565030.2901">24259 3795,'0'25,"0"0,25 24,0 1,-25-25,24 0,-24-25</inkml:trace>
  <inkml:trace contextRef="#ctx0" brushRef="#br0" timeOffset="565285.2901">24482 3795,'0'25,"-25"25,25-1,-24 26,-1-1,-25 0,1 1,24-26,0-24,0 0,25 0,0-25</inkml:trace>
  <inkml:trace contextRef="#ctx0" brushRef="#br0" timeOffset="566181.2901">19124 4936,'0'-25,"0"1,-24 24,24-25,-25 25,-25 0,25 25,-24-1,-1 1,25 0,1 0,24 24,0 1,24-25,1 24,25-24,-1 0,26-25,-26 0,26-25,-26 25,1-49,-25 24</inkml:trace>
  <inkml:trace contextRef="#ctx0" brushRef="#br0" timeOffset="566600.2901">19348 4713,'0'49,"24"-24,1 50,-25-26,25 1,0 0,0-1,-1 1,1-25,-25-50,25 0,-25 0,0-24,0-1,0 0,25 26,0 24,-25 24,25 1,-25 25,24-1,1 1,-25-25,25 0,-25-25</inkml:trace>
  <inkml:trace contextRef="#ctx0" brushRef="#br0" timeOffset="567019.2901">19745 4936,'0'25,"24"0,1 0,0-25,25 24,-26-48,26 24,-25-25,-25 0,0 0,-25-24,0 24,0 0,1 25,-1 0,0 0,-25 25,50 0,-24-1,24 26,0-25,24 24,26-24,-25 0,24 0,26-25,-26 0,1-25</inkml:trace>
  <inkml:trace contextRef="#ctx0" brushRef="#br0" timeOffset="567336.2901">20414 4762,'-25'25,"-24"-25,24 50,0-25,-24 0,24 24,25 1,-25-25,50-1,-25 1,49 0,-24-25,50 0,-26 0,1-25,-25-24,24 24</inkml:trace>
  <inkml:trace contextRef="#ctx0" brushRef="#br0" timeOffset="567592.2901">20513 4564,'0'25,"0"24,0 1,25 0,0-1,25 26,-26-26,1 1,0 0,-25-1,25-24,-25 0,-25-25,25 0</inkml:trace>
  <inkml:trace contextRef="#ctx0" brushRef="#br0" timeOffset="567919.2901">20811 4787,'-25'0,"1"25,-1 0,0 0,-25 0,25-25,1 24,-1-24,50 0,-25 25,24-25,1 25,0-25,25 0,-1 25,1-25,0 25,-1-25,-24 0,0 0</inkml:trace>
  <inkml:trace contextRef="#ctx0" brushRef="#br0" timeOffset="572453.2901">21208 5011,'0'24,"0"-48,0-1,25 25,-50 0,50 0,-25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04" units="cm"/>
          <inkml:channel name="Y" type="integer" max="1024" units="cm"/>
        </inkml:traceFormat>
        <inkml:channelProperties>
          <inkml:channelProperty channel="X" name="resolution" value="50.97345" units="1/cm"/>
          <inkml:channelProperty channel="Y" name="resolution" value="28.36565" units="1/cm"/>
        </inkml:channelProperties>
      </inkml:inkSource>
      <inkml:timestamp xml:id="ts0" timeString="2013-02-04T17:44:51.50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1960 3597,'0'-25,"0"0,-25 0,0 0,0 25,-24-24,-1 24,0 0,-24 24,24-24,25 25,1 0,-1-25,25 25,25 0,-1-1,26 1,25 0,-1 25,25-25,-24 24,-26 1,1-1,-25 1,-25 0,-25-26,0 1,-25 0,1 0,-26-25,26 0,-26 0,26-25,24 25,25-25,25 0</inkml:trace>
  <inkml:trace contextRef="#ctx0" brushRef="#br0" timeOffset="398">2332 3746,'-25'0,"0"0,-25 24,26 1,-26 25,50-25,0 24,0 1,50-25,-1-25,1 24,24-24,-24-24,-1-1,-24 0,0-25,-50 26,-24-26,-1 0,0 50,1-24,24 24,25 0,25 0</inkml:trace>
  <inkml:trace contextRef="#ctx0" brushRef="#br0" timeOffset="1032">2580 3671,'0'25,"24"-25,-24 25,0 0,25-1,-25 26,0-25,25 24,-25-24,0 0,0-50,0-24,0-1,0-24,0 49,25 0,0 25,24 0,-24 0,0 25,25 0,-26-1,1 26,-25 0,0-26,0 1,-25-25,25 25,0-50,0 0,0-24,25-1,-25 1,50 49,-25-25,-1 25,1 25,0-25,-25 0,25 49,-25-24,0 25,0-26,25 1,-1-25,1 0</inkml:trace>
  <inkml:trace contextRef="#ctx0" brushRef="#br0" timeOffset="1422">3101 3746,'24'0,"1"24,25-24,-1 25,1-25,-25 0,0 0,-1-25,1 1,-25-1,-25 0,1 25,-1-25,-25 25,1 25,24-25,-25 25,25 0,25-1,0 1,0 25,50-25,24-1,1 1,-1 0,1-25</inkml:trace>
  <inkml:trace contextRef="#ctx0" brushRef="#br0" timeOffset="2207">4490 3547,'0'-25,"-25"25,-25 0,1 0,-1 0,-24 25,24 0,0-25,26 25,48 24,26-49,0 25,24 0,-24 25,-26-50,1 24,-25 26,-25-25,1 0,-26-1,-24 1,24-25,0 0,26-25,-1 1</inkml:trace>
  <inkml:trace contextRef="#ctx0" brushRef="#br0" timeOffset="2494">4713 3373,'25'0,"-25"25,0 0,0 25,-25-1,25 26,25-26,-25 1,0 0,24-50,-24 24,0 1,25-25</inkml:trace>
  <inkml:trace contextRef="#ctx0" brushRef="#br0" timeOffset="2698">4539 3597,'25'0,"25"0,-1-25,26 25,-26-25,26 25,-26-25</inkml:trace>
  <inkml:trace contextRef="#ctx0" brushRef="#br0" timeOffset="3087">4961 3522,'0'25,"0"0,25 24,0-24,-1 25,1-25,0 0,0-25,0 0,-1 0,1-25,-25-25,25 25,-25-24,0 24,25 25,-25 25,0 24,25-24,-25 25,24-25,26-1,-25-24</inkml:trace>
  <inkml:trace contextRef="#ctx0" brushRef="#br0" timeOffset="3578">5705 3547,'-25'0,"0"0,1 0,-1 25,-25 0,1-1,-1 26,25 0,0-25,50-1,-25 1,50-25,-1 0,1-25,0 25,-26-24,1-26,0 0,-25-24,-25-1,25 1,-49 24,24 1,0 24,25 50,25 24,0 1,-1 24,1 1,0-1,-25-24,25-25,0 0,-1-25</inkml:trace>
  <inkml:trace contextRef="#ctx0" brushRef="#br0" timeOffset="3946">5779 3621,'0'25,"25"-25,25 25,0-25,-1-25,-24 25,0-25,0 1,-50-1,25 0,-50 0,1 25,24 25,-25 0,25 0,0 24,25 1,0 0,25-26,25 26,0-50,-1 25,1-25,-25-25</inkml:trace>
  <inkml:trace contextRef="#ctx0" brushRef="#br0" timeOffset="4345">6077 3547,'25'25,"-25"0,25 24,-25-24,25 25,-25-25,24-25,1 0,-25 0,25-25,-25-25,25 0,-25 1,0 24,25 25,-25 25,24 0,1 24,0-24,0 25,24-25,-24-1,0 1,0-25,0 0</inkml:trace>
  <inkml:trace contextRef="#ctx0" brushRef="#br0" timeOffset="4590">6499 3324,'0'25,"25"-1,-25 26,24 0,1 24,0-24,0-1,0 1,-1-25,1 0,0-25,0 0</inkml:trace>
  <inkml:trace contextRef="#ctx0" brushRef="#br0" timeOffset="4815">6300 3522,'25'0,"0"0,25 0,49 0,-25 0,25 0,-24 0</inkml:trace>
  <inkml:trace contextRef="#ctx0" brushRef="#br0" timeOffset="5551">7144 3522,'0'-25,"-50"25,25-24,-49-1,24 25,1 25,-1-25,25 24,25 1,0 0,50 0,0 0,-1-1,26 1,-26 25,1-25,-25 0,-50-25,0 0,-49 0,-1 0,1 0,24 0,25 0</inkml:trace>
  <inkml:trace contextRef="#ctx0" brushRef="#br0" timeOffset="8262">7937 3522,'25'25,"-25"25,25-1,-25 1,25 0,-25-26,0 1,0-25</inkml:trace>
  <inkml:trace contextRef="#ctx0" brushRef="#br0" timeOffset="8437">7838 3349,'0'-25,"0"50,25-25</inkml:trace>
  <inkml:trace contextRef="#ctx0" brushRef="#br0" timeOffset="8815">8062 3572,'24'49,"26"1,-25 0,-25-25,25-25,-25 24,0-48,0 24,0-50,0 25,0-25,24 26,1-1,0 25,0 0,24 25,-24-1,25 1,-25 25,-1 0,-24-26,25 26,-25 0,0-26,25-24</inkml:trace>
  <inkml:trace contextRef="#ctx0" brushRef="#br0" timeOffset="9172">8954 3249,'25'25,"-25"25,25-1,-25 1,0 24,0 1,0-26,0 1,0 0,25-25,-25-25,25 0,0 0,24 0,1-25,-1 0,-24-25</inkml:trace>
  <inkml:trace contextRef="#ctx0" brushRef="#br0" timeOffset="9408">8830 3572,'50'0,"24"-25,1 0,-1 0,26 25</inkml:trace>
  <inkml:trace contextRef="#ctx0" brushRef="#br0" timeOffset="9796">9302 3249,'0'25,"25"25,-1-1,1 1,-25 24,25 1,-25-1,0-49,0 0,25-25,-25-25,0 0,25 0,-1-49,-24 24,25 26,0 24,0 0,0 0,-25 24,24 1,-24 0,0 25,25-26,-25 1,25 0</inkml:trace>
  <inkml:trace contextRef="#ctx0" brushRef="#br0" timeOffset="9980">9773 3473,'0'24,"0"1,25 0,-25 0,0 24,0 1,0-25,0-25</inkml:trace>
  <inkml:trace contextRef="#ctx0" brushRef="#br0" timeOffset="10134">9723 3274,'25'0,"0"0</inkml:trace>
  <inkml:trace contextRef="#ctx0" brushRef="#br0" timeOffset="10512">10244 3349,'-24'0,"-1"0,-25 24,1-24,-1 25,0 0,25 0,1-25,48 25,-24-1,50 1,0 0,-1 0,26 0,-26-1,1 1,-50 0,0 0,-50 0,26-25,-26 25,0-50,26 25,-1 0</inkml:trace>
  <inkml:trace contextRef="#ctx0" brushRef="#br0" timeOffset="10972">11137 3398,'-49'0,"24"0,-25 0,1 25,24 0,-25 0,25 24,1-24,24 25,0-1,24-24,1 0,25-25,24 0,1-25,-1-25</inkml:trace>
  <inkml:trace contextRef="#ctx0" brushRef="#br0" timeOffset="11207">11237 3150,'0'25,"24"25,1-1,0 1,0 24,0 1,-25-26,24 1,-24-25,25-1,-25-24</inkml:trace>
  <inkml:trace contextRef="#ctx0" brushRef="#br0" timeOffset="11606">11658 3373,'0'25,"-49"-25,24 25,-25 0,25 0,-24-1,49 1,0 25,0-25,25-1,-1-24,26 0,0 0,-26-24,1 24,0-25,0 0,-25 0,0 0,-25 25,25 25,25 0,-25 0,25 0,24-25</inkml:trace>
  <inkml:trace contextRef="#ctx0" brushRef="#br0" timeOffset="11953">12105 3324,'-25'0,"0"-25,0 50,-24-25,-1 25,25-1,25 1,25 0,0 0,0 0,24-1,-24 1,25 0,-26 0,1-25,-25 25,-25-1,1-24,-1 0,-25 0,1 0,24 0,25-24</inkml:trace>
  <inkml:trace contextRef="#ctx0" brushRef="#br0" timeOffset="12332">12477 3324,'-25'0,"-25"0,26 0,-26 25,25-25,0 0,25 24,25 1,0 0,25 0,-26 0,51 24,-26-24,-24 25,0-26,-25 1,-25-25,-24 0,-1 0,25-25,0 25,1 0</inkml:trace>
  <inkml:trace contextRef="#ctx0" brushRef="#br0" timeOffset="25323">13692 3076,'0'25,"0"-1,25 1,-25 50,0-1,25 0,-25 26,25-1,-25-25,0 1,0-50,0-25,0 24,0-48,0 24,-25-75,0 25,25-24,0 24,0 1,25 24,0 25,-1-25,1 25,25 25,-25-25,24 50,-24-26,0 26,0-25,-25 0,0 24,-25-24,0 0,-25 0,26 0,-26-25,25 0,-24 0,49-25,0 0</inkml:trace>
  <inkml:trace contextRef="#ctx0" brushRef="#br0" timeOffset="25783">14188 3547,'25'25,"0"-25,0-25,-1 25,1-25,0 0,-25 1,0-1,0 0,-25 0,0 0,1 25,-1 0,-25 25,25 25,25-25,-24 24,24 1,24-1,1-24,0 25,25-25,-1-25,1 0,0 0,-1-25,1 0</inkml:trace>
  <inkml:trace contextRef="#ctx0" brushRef="#br0" timeOffset="26110">14536 3076,'24'25,"-24"24,25 1,0 24,-25 1,25-1,0 0,-1 1,1-26,-25-24,25 0,-25 0,25 0,-25-25</inkml:trace>
  <inkml:trace contextRef="#ctx0" brushRef="#br0" timeOffset="26703">14908 3398,'0'25,"0"25,24-26,-24 26,25 0,0-1,-25-24,0-25</inkml:trace>
  <inkml:trace contextRef="#ctx0" brushRef="#br0" timeOffset="26866">14858 3225,'0'0</inkml:trace>
  <inkml:trace contextRef="#ctx0" brushRef="#br0" timeOffset="27275">15106 3473,'0'24,"25"-24,0 0,-1 0,1 0,0-24,0-1,-25-25,0 25,0 1,-25-1,0 25,0 25,1-25,-1 49,0-24,0 25,25-26,0 26,25 0,0-26,0 1,24 0,1-25,-25 0,24 0,-24-25,0 25</inkml:trace>
  <inkml:trace contextRef="#ctx0" brushRef="#br0" timeOffset="27623">15379 3349,'0'49,"50"-24,-26 25,1-26,0 26,0-25,0 0,-1-1,1-24,0-24,-25-1,25 0,-25-25,0-24,0 24,-25 1,25 24,0 25</inkml:trace>
  <inkml:trace contextRef="#ctx0" brushRef="#br0" timeOffset="28032">15726 3473,'25'24,"0"-24,0 0,24 0,-24 0,0-24,0-1,-25 0,0 0,0 0,-25 1,0 24,0 24,0 1,1 0,-1 25,25-1,0 1,25-25,-1-1,26-24,0 25,-1-25,1-25,-1 25,-24-24</inkml:trace>
  <inkml:trace contextRef="#ctx0" brushRef="#br0" timeOffset="34314">17239 3299,'0'25,"25"24,-25-24,0 25,0 24,25-49,-25 0,0 0,0-50,0-25,25 25,-25-24,0-1,24 1,1 24,0 0,0 25,0 0,-1 0,1 25,0 24,0-24,0 25,0-1,-25-24,24 25,-24-25,25-25,-25 24</inkml:trace>
  <inkml:trace contextRef="#ctx0" brushRef="#br0" timeOffset="34804">17909 3274,'-25'25,"0"0,1 0,24 24,-25 1,0 24,25-24,25-1,0-24,24-25,1 0,-1-25,26 1,-50-1,24-25,-49 1,0-1,-25 0,-24 1,-1 24,1 25,-1 0,0 0,26 0,24 0</inkml:trace>
  <inkml:trace contextRef="#ctx0" brushRef="#br0" timeOffset="41603">19571 3225,'0'-25,"-25"0,0 50,0 0,1 24,-26 1,25-1,25 26,0-26,25 1,25-25,24-25,-24-25,24 0,-24-24,-25 24,-1-25,-24 25,-49-24,-1 24,1 0,-26 25,25 0,1 25,24-25,25-25</inkml:trace>
  <inkml:trace contextRef="#ctx0" brushRef="#br0" timeOffset="42042">19819 3175,'0'25,"25"24,-25 1,25 0,-1-1,1 26,-25-51,0 1,25 0,-25-50,0 0,0-24,0-1,0-24,0 24,25 25,0 25,-1-24,1 48,25-24,-25 25,-1 25,1-1,0 1,0 0,-25-26,0 1,25-25,-1 0</inkml:trace>
  <inkml:trace contextRef="#ctx0" brushRef="#br0" timeOffset="42420">20340 3349,'25'24,"-1"1,26-25,-25-25,0 25,-1-24,1-1,-25 0,0 0,0 0,-49 25,24-24,-25 48,25 1,-24 0,24 0,25 0,0 24,0 1,50-25,-1-1,26 1,-1-25,0 0,1-25</inkml:trace>
  <inkml:trace contextRef="#ctx0" brushRef="#br0" timeOffset="42941">21878 3101,'0'-25,"0"0,-25 0,0 25,-24-25,-1 50,-25-25,26 25,-1 0,25 0,25-1,25 1,0 0,25-25,24 25,1 0,-26 24,-24-24,0 25,-25-26,0 26,-50-25,1 0,-1-25,0 0,1 0,24-25,0-25</inkml:trace>
  <inkml:trace contextRef="#ctx0" brushRef="#br0" timeOffset="43401">21952 2778,'25'25,"-25"25,25 24,0-24,-1 49,1-25,-25-24,25-1,-25 1,25-25,-25 0,0-50,0 0,0-25,25 1,-25-1,24 1,26 49,-25-25,0 25,24 25,-24-1,0 1,0 25,-1-1,-24 1,0-25,0 0,25-1,-25-24</inkml:trace>
  <inkml:trace contextRef="#ctx0" brushRef="#br0" timeOffset="43748">22647 3076,'-25'25,"25"-1,-25 26,25 0,0-26,0 1,25 0,24-25,-24 25,25-50,-25 25,0-25,-25 0,0-24,0-1,-25 25,0-24,-25 24,25 25,1 0,-1 0,25 0</inkml:trace>
  <inkml:trace contextRef="#ctx0" brushRef="#br0" timeOffset="44117">22820 3026,'25'0,"-25"25,25-25,-25 50,25-26,-25 26,25-25,-1 0,1-1,0-24,0 25,0-50,-1 1,1-1,0 0,0-25,0 1,-25 24,24 25,-24 25,25-25,-25 25,25-1,-25 26,25-25,0-25,-1 0</inkml:trace>
  <inkml:trace contextRef="#ctx0" brushRef="#br0" timeOffset="44383">23341 2729,'25'24,"0"26,0 0,-25 24,24 0,1 1,0-26,0 26,-25-50,25-1,-25 1,24-25</inkml:trace>
  <inkml:trace contextRef="#ctx0" brushRef="#br0" timeOffset="44913">23961 3026,'0'-25,"-24"1,-1-1,-25 25,0 0,1 0,-1 25,1-1,24 26,25-25,0 24,25-24,24 0,1-25,-1 0,1-25,-25 0,0 1,0-51,-1 26,-24-51,0 26,-24 0,-1-1,0 50,25 0,-25 1,25 73,25 1,-25 24,25 1,0 24,-1 25,1-50,0-24,0 0,0-1,-1-24</inkml:trace>
  <inkml:trace contextRef="#ctx0" brushRef="#br0" timeOffset="47477">1339 4862,'25'49,"-25"1,25 24,-25 1,25-1,-25 25,0-24,0-26,0 1,0-25,-25-25,50 0,-25-25,0 0,0-49,0 24,25-24,-25 24,24 1,1 49,25-25,-25 25,-1 25,1-1,0 26,0 24,0-24,-25 24,0-24,0-25,25 0,-1-25</inkml:trace>
  <inkml:trace contextRef="#ctx0" brushRef="#br0" timeOffset="47927">2009 5110,'-25'0,"-24"25,24-1,0 1,-24 25,24-1,25 26,0-26,0-24,0 0,25 0,-1-25,1-25,0 0,0 0,-25-24,25-1,-25-24,24 24,-24 25,0 50,0 0,25 25,-25 24,25-24,0-1,0-24,-25-25</inkml:trace>
  <inkml:trace contextRef="#ctx0" brushRef="#br0" timeOffset="48264">2183 5035,'0'25,"0"0,0 25,0-1,25 26,-1-26,1-24,0 0,0 0,24-25,-24 0,25 0,-25-25,-25 0,0-25,0-24,0 24,0 1,-25-1,25 25</inkml:trace>
  <inkml:trace contextRef="#ctx0" brushRef="#br0" timeOffset="48653">2555 5184,'25'25,"24"-25,-24 25,25-25,-1-25,-24 25,0-25,0 0,-25-24,0 24,0-25,-25 50,-25-24,26 48,-1-24,0 25,0 25,0-1,0-24,25 25,25-1,0 1,25-25,-1-25,26 0,-26 0</inkml:trace>
  <inkml:trace contextRef="#ctx0" brushRef="#br0" timeOffset="49317">3969 4986,'-25'-25,"0"0,0 0,-24 25,24 25,-25-25,1 50,24-25,25 24,-25 1,50 24,0-49,0 0,24 0,1-25,-1-25,-24 0,0 0,0-24,-25-1,0-24,-25 24,25 25,-25 0,25 50,0 25,25-1,0 1,0 0,24-1,-24-24,0-25</inkml:trace>
  <inkml:trace contextRef="#ctx0" brushRef="#br0" timeOffset="49726">4118 4887,'0'24,"24"26,-24 0,25 24,0-24,0-26,-25 1,25 0,-1-25,-24-50,0 26,0-26,0-24,25 24,-25 0,25 50,0 0,-25 25,25 0,-1 25,-24-1,25 1,0-1,-25-24,25 0,-25-25</inkml:trace>
  <inkml:trace contextRef="#ctx0" brushRef="#br0" timeOffset="49910">4514 4936,'25'25,"0"25,-25-26,25 26,0 0,-1-26,1-24</inkml:trace>
  <inkml:trace contextRef="#ctx0" brushRef="#br0" timeOffset="50176">4738 4911,'0'-24,"24"24,-24 24,0 1,0 0,0 49,0 1,-24-1,-26 25,25-24,0-26,1 1,24-25,0 0,24-25</inkml:trace>
  <inkml:trace contextRef="#ctx0" brushRef="#br0" timeOffset="50809">5507 4490,'0'49,"24"1,-24-1,25 51,-25-1,25-25,0 26,0-51,-25 1,0-25,0-50,24 0,-24-49,25 24,0-24,0 24,0 25,-1 0,1 25,0 25,0-25,0 25,0 25,-1 24,-24-24,25-1,-25 1,0-25</inkml:trace>
  <inkml:trace contextRef="#ctx0" brushRef="#br0" timeOffset="51167">6127 4837,'0'25,"-25"0,0-1,0 26,1 0,-1-26,25 26,0-25,25 0,-1-25,26 24,-25-48,24-1,-24 0,0 0,0-24,-25-1,-25 0,25 1,-25 49,0-25,-24 25,24 0,0-25</inkml:trace>
  <inkml:trace contextRef="#ctx0" brushRef="#br0" timeOffset="51821">6325 4787,'25'25,"-25"0,25 25,0-1,-25 1,24-1,-24 1,25-25,-25-75,0 25,0-24,25-1,-25 1,25 49,0 0,-1 24,1 1,-25 25,25-25,-25 24,0-24,25 0,-25 0,0-50,0 0,25-25,-25 26,0-51,24 26,1 24,0 0,0 25,0 25,-1 0,-24-1,25 26,-25 0,25-1,-25-24,0 25,0-26,25 1</inkml:trace>
  <inkml:trace contextRef="#ctx0" brushRef="#br0" timeOffset="52240">6945 4961,'0'50,"25"-26,0-24,25 25,-26-50,1 25,0-24,-25-26,0 25,-25-24,25 24,-25 0,1 25,-1 0,0 0,0 25,0 0,25 24,0-24,0 49,25-24,0-25,0 24,24-24,1-25,-25 0</inkml:trace>
  <inkml:trace contextRef="#ctx0" brushRef="#br0" timeOffset="52772">7342 4837,'-25'25,"25"24,0 1,25 0,-25-26,25 1,-25 0,25 0,0-25,-25-25,24 25,-24-25,25-24,-25 24,0-25,25 1,-25 24,25 25,-25 25,25-1,-25 26,0 0,0-26,24 1,1 0,0 0,0-25,0-25,-1 0,-24 0,25-24,-25-1,25-24,-25 24,0 25,0 25</inkml:trace>
  <inkml:trace contextRef="#ctx0" brushRef="#br0" timeOffset="53160">7937 4862,'-24'25,"-1"-25,0 24,0 1,0 25,1-25,24-1,0 1,24 0,1 0,25 0,-25-50,-1 25,1-25,0 0,-25 0,25-24,-50-26,25 26,-25 24,25 0,-25 0,25 25</inkml:trace>
  <inkml:trace contextRef="#ctx0" brushRef="#br0" timeOffset="53222">7937 4862,'0'0,"75"-50</inkml:trace>
  <inkml:trace contextRef="#ctx0" brushRef="#br0" timeOffset="53508">8012 4812,'25'0,"0"25,-1-25,1 0,0 25,-25 0,0-1,25 26,-25 0,0-26,0 26,25-25,-25-50,0 0,0 0,0-24,0 24,24-49,1 49,25 0,-25 0,24 25,1 0,-25 0,-1 0</inkml:trace>
  <inkml:trace contextRef="#ctx0" brushRef="#br0" timeOffset="53774">8458 4614,'0'24,"25"26,-25-25,25 49,-25-24,25 24,-25-24,0 0,0-1,0-24,0 0,0 0,0-25</inkml:trace>
  <inkml:trace contextRef="#ctx0" brushRef="#br0" timeOffset="54132">8806 4812,'0'25,"-25"0,0 0,-25-1,1-24,-1 25,1-25,24 25,0-25,50 25,24 0,1-25,0 24,-1 1,1 0,-25-25,-1-25</inkml:trace>
  <inkml:trace contextRef="#ctx0" brushRef="#br0" timeOffset="54643">9029 5110,'-25'0,"0"0,50 0,0-25,0 25,-50 0,25 25,-25-25,25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04" units="cm"/>
          <inkml:channel name="Y" type="integer" max="1024" units="cm"/>
        </inkml:traceFormat>
        <inkml:channelProperties>
          <inkml:channelProperty channel="X" name="resolution" value="50.97345" units="1/cm"/>
          <inkml:channelProperty channel="Y" name="resolution" value="28.36565" units="1/cm"/>
        </inkml:channelProperties>
      </inkml:inkSource>
      <inkml:timestamp xml:id="ts0" timeString="2013-01-30T16:56:54.31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1761 3448,'0'25,"0"-1,0 1,0 25,0-1,0 1,-25 25,25-51,0 51,0-26,0-24,0 25,0-25,0-1,0-48</inkml:trace>
  <inkml:trace contextRef="#ctx0" brushRef="#br0" timeOffset="338.0338">1513 3448,'-25'0,"50"25,0-25,0 0,49 0,-24 0,49-25,-25 25,1 0,-26-25,1 25,0-25</inkml:trace>
  <inkml:trace contextRef="#ctx0" brushRef="#br0" timeOffset="859.0859">2108 3324,'0'25,"0"-1,0 26,25 24,-25 1,0-1,0-24,0 0,25-50,-25 49,0-24,0-50,0 0,0 1,25-1,-25-25,25 0,-1 26,1 24,0-25,0 25,0 25,-1 24,-24 1,0 0,0-50,0 49,25-24,-25 0,25-25,25 0,-26 0</inkml:trace>
  <inkml:trace contextRef="#ctx0" brushRef="#br0" timeOffset="1309.1308">2530 3696,'25'25,"0"-25,-1-25,1 25,0-25,0 0,0 0,-25-24,0 24,-25 25,0 25,-25-25,26 25,-1 24,0-24,25 25,0-25,0-1,25 1,0-25,24 25,26-25,-26 0,1-25,24 25</inkml:trace>
  <inkml:trace contextRef="#ctx0" brushRef="#br0" timeOffset="2291.2291">3621 3373,'0'25,"0"0,0 25,0 24,25-24,-25 24,0-49,0 25,0-75,0 0,0-25,0-24,0-1,0 1,0 49,0 0,25 1,0-1,0 25,0 0,24 0,-24 25,25 24,-26-24,1 25,0-1,-50-24,25 0,-25-25,1 25,-26-25,25 0,-24 0,-1-25,25 25,0-25,50 25,0 0,25 0,-1 25,1 0,-1-1,1 1,-25 0,-25 0,0 0,0 0,-25-25,0 0,-24 0,24 24,-25-24,1 0,-1-24,25 24,0 0,25 0</inkml:trace>
  <inkml:trace contextRef="#ctx0" brushRef="#br0" timeOffset="2801.2801">4316 3621,'-25'-24,"0"24,1-25,-26 50,25-25,-24 24,24 1,0 0,25 0,-25 0,50 0,0-25,0 0,24 0,1 0,-25-25,24 0,-24-25,-25 25,0-24,-25 49,0 25,25 24,0-24,25 0,0 0,0 0,0-25,-1 0,1 0</inkml:trace>
  <inkml:trace contextRef="#ctx0" brushRef="#br0" timeOffset="3230.323">4514 3324,'-24'0,"24"25,24-25,-24 24,0 26,25 0,-25-26,0 26,25-25,-25 24,0-24,0 0,0 0,0 0,25-25,-25 25,25-25,-1 0,1-25,0 25,0 0,24-25,-24 0</inkml:trace>
  <inkml:trace contextRef="#ctx0" brushRef="#br0" timeOffset="3619.3619">4762 3249,'25'25,"-25"0,0 0,0 24,0-24,0 25,0-25,25 24,-25-24,0 0,0 0,25-1,0 1,0-25,24 0,-24 0,25 0,-26-25,1 25,0-24</inkml:trace>
  <inkml:trace contextRef="#ctx0" brushRef="#br0" timeOffset="3917.3917">4490 3497,'24'-24,"51"24,-1 0,1-25,-26 25,1 0,0 0,-1 0</inkml:trace>
  <inkml:trace contextRef="#ctx0" brushRef="#br0" timeOffset="4499.4496">5159 3249,'0'25,"-24"0,24 25,0-26,0 51,0-26,24 1,1-25,-25 24,25-24,-25 0,25-25,-25 25,0-25</inkml:trace>
  <inkml:trace contextRef="#ctx0" brushRef="#br0" timeOffset="5030.503">5283 3522,'0'25,"25"-25,0 0,0 0,0 0,-1-25,-24 0,0 1,0-1,-24 25,-1 0,0 0,0 0,0 25,1-1,-1 1,0 0,25 0,0 24,25-24,0 0,24 0,1-25,-1 0,1 0,0 0,-1 0,1-25,-25 25,-1-25</inkml:trace>
  <inkml:trace contextRef="#ctx0" brushRef="#br0" timeOffset="8038.8038">6176 3398,'-24'0,"24"-25,-25 50,25 0,-25 0,0 24,25-24,-25 25,50-1,0-24,0 0,0-25,24 0,-24-25,25 0,-26 1,1-26,-25 25,0-24,-25 24,1 0,-26 0,25 25,-24 0,24 0,0 0,25 0</inkml:trace>
  <inkml:trace contextRef="#ctx0" brushRef="#br0" timeOffset="8457.8457">6747 3051,'-25'0,"-25"0,26 0,-1 0,0 25,0-25,0 25,25 24,0-24,0 25,25-1,-25 1,0 24,25-24,-25-1,0 1,25 0,-50-26,25 1,0 0,0-50,0 0</inkml:trace>
  <inkml:trace contextRef="#ctx0" brushRef="#br0" timeOffset="8662.8657">6424 3398,'50'-25,"24"25,1-24,-1 24,1-25</inkml:trace>
  <inkml:trace contextRef="#ctx0" brushRef="#br0" timeOffset="9357.9357">7317 3051,'0'25,"0"0,0-1,0 26,0 24,0 1,0-1,0-24,0-1,0-24,0 25,25-50,-25 25,25-25,-25 0</inkml:trace>
  <inkml:trace contextRef="#ctx0" brushRef="#br0" timeOffset="9592.9592">7094 3324,'25'0,"49"-25,-24 25,0 0,24-25,-24 25</inkml:trace>
  <inkml:trace contextRef="#ctx0" brushRef="#br0" timeOffset="10074.0073">7516 3051,'-25'25,"25"0,25 24,-25 1,25-1,-1 1,-24 0,25-1,-25-24,0 0,0 0,0-50,0 0,0 0,0-24,25 24,-25 0,25 25,0 0,-1 0,-24 25,25 0,0 24,-25-24,25 25,-25-26,25 1,-1 0,1 0,0-50</inkml:trace>
  <inkml:trace contextRef="#ctx0" brushRef="#br0" timeOffset="10483.0482">7937 3448,'25'25,"0"-25,0 0,0 0,0 0,-1-25,1 25,-25-25,0 0,0 0,-25 1,1-1,-26 25,25 25,0-1,0 1,1 0,24 0,0 24,24-24,1 25,25-25,0-25,-1 24,1-24,-25 0,24 0</inkml:trace>
  <inkml:trace contextRef="#ctx0" brushRef="#br0" timeOffset="11249.1248">8607 3175,'0'25,"25"0,-25-1,0 26,25 0,-25 24,0-24,0-1,0-24,0 0,-25 0,25-50,0-25,0 25,0-49,0 0,0-1,0 26,25-1,-25 25,25 0,-1 1,1 24,0 24,0 1,0 0,-1 25,-24-1,25 1,-25-1,25 1,-25 0,25-26,-25 1,25 0,-25 0,24-50,-24 25</inkml:trace>
  <inkml:trace contextRef="#ctx0" brushRef="#br0" timeOffset="11505.1504">8657 3373,'25'0,"24"0,1 0,-1 0,1 0,0 0,-1 0</inkml:trace>
  <inkml:trace contextRef="#ctx0" brushRef="#br0" timeOffset="11781.178">9054 3026,'0'25,"0"25,0-26,0 51,0-1,0 1,25-26,-25 1,24-1,1-24,-25 0,25-25,-25 0</inkml:trace>
  <inkml:trace contextRef="#ctx0" brushRef="#br0" timeOffset="12344.2343">9351 3349,'25'-25,"-50"25,25-25,0 0,-24 25,-1 0,-25 25,25 0,1 0,-1-1,0 26,25-25,25 0,-25-1,25-24,24 25,-24-25,0-25,0 1,-1-1,-24 0,25 0,-25-24,-25 24,25 50,0-1,25 1,0 25,-25-25,25 24,0-24,-1 0,-24-25</inkml:trace>
  <inkml:trace contextRef="#ctx0" brushRef="#br0" timeOffset="13059.3054">9525 3274,'0'25,"0"25,0-26,25 26,-25-25,25 24,-25-24,0 0,24-25,-24-25,0 0,0 1,0-1,0-25,0 1,25 24,0 25,-25-25,25 25,0 25,-1 0,-24-1,25 1,0 25,-25-25,0 24,0-24,0 0,0-50,25 25,-25-50,25 1,-1-1,1 25,0 1,0 24,0 0,-25 24,0 1,0 0,0 0,0 0,0 24,0-24,0 25,0-1,24-74,-24 1</inkml:trace>
  <inkml:trace contextRef="#ctx0" brushRef="#br0" timeOffset="13448.3447">10195 3373,'0'25,"-25"0,0 25,0-26,-24 1,49 25,-25-25,50-1,-25 1,49-25,1 0,0-25,-1 25,1-24,-25-26,-1 25,-24-24,0 24,-24 0,-1 0,-25 0,25 25,-24 0,24 25</inkml:trace>
  <inkml:trace contextRef="#ctx0" brushRef="#br0" timeOffset="15342.5341">11013 3349,'0'24,"0"26,0 0,0-1,0 1,0-1,0-24,0 0</inkml:trace>
  <inkml:trace contextRef="#ctx0" brushRef="#br0" timeOffset="15505.5504">11013 3324,'0'0</inkml:trace>
  <inkml:trace contextRef="#ctx0" brushRef="#br0" timeOffset="15914.5913">11435 3448,'-25'0,"0"0,-24-25,-1 50,1-25,24 0,0 25,50-1,-25 1,49 0,-24 0,25 0,-1-1,-24-24,0 25,0 0,-50 0,0-25,-24 25,24-25,-25-25,25 25,1 0,24 0</inkml:trace>
  <inkml:trace contextRef="#ctx0" brushRef="#br0" timeOffset="16548.6547">12129 3497,'0'-24,"-24"-1,-1 25,-25 0,25 25,-24-25,24 24,0 1,0 0,25 25,25-1,25-49,-25-25,24 1,1-1,-25 0,-1 0,1 0,-25 1,0 48,0 1,-25 0,50 25,-25-1,25-24,0 0,0 0,0-25,-1 0</inkml:trace>
  <inkml:trace contextRef="#ctx0" brushRef="#br0" timeOffset="16987.6986">11013 2977,'-25'0,"25"24,25-24</inkml:trace>
  <inkml:trace contextRef="#ctx0" brushRef="#br0" timeOffset="18282.8281">13146 3026,'25'50,"-25"-25,0 49,25-24,-25 24,0 25,0-49,25-1,-25 1,0-25,0 0,0-50,0 0,25 0,-25-24,0-1,25 0,-1 26,1-1,0 25,0 0,0 0,-1 25,1-1,0 26,-25-25,0 24,0-24,0 0,0 0,25-25,-25 0</inkml:trace>
  <inkml:trace contextRef="#ctx0" brushRef="#br0" timeOffset="18487.8486">13618 3324,'25'25,"-25"-1,24 26,-24-25,0 24,0-24,0 0,0 0,0-25</inkml:trace>
  <inkml:trace contextRef="#ctx0" brushRef="#br0" timeOffset="18640.8639">13643 3125,'0'25</inkml:trace>
  <inkml:trace contextRef="#ctx0" brushRef="#br0" timeOffset="19059.9058">14089 3274,'0'-25,"-25"25,-24-24,-1 48,0-24,1 25,24 0,0 0,25 0,25-1,0 1,0 0,24 0,1 0,-1-1,-24 1,0 0,-25 0,-25 0,0-1,1-24,-26 0,0 0,26-24,-1 24,0-25</inkml:trace>
  <inkml:trace contextRef="#ctx0" brushRef="#br0" timeOffset="19355.9354">14287 3150,'0'25,"25"25,-25-26,0 26,0 24,25-24,0 24,-25-24,25 0,0-1,-25-24,24-25,-24 0</inkml:trace>
  <inkml:trace contextRef="#ctx0" brushRef="#br0" timeOffset="19581.958">14114 3423,'25'0,"24"0,26 0,-26 0,26 0,-1-25</inkml:trace>
  <inkml:trace contextRef="#ctx0" brushRef="#br0" timeOffset="19948.9947">14635 3349,'0'24,"-25"1,25 25,0-1,-25-24,25 0,0 0,25-25,0 0,24 0,-24-25,-25 0,25-24,-25 24,0-25,-25 25,0 1,1 24,-1 0,0 0,0 0,25 0</inkml:trace>
  <inkml:trace contextRef="#ctx0" brushRef="#br0" timeOffset="20297.0294">14833 3299,'25'25,"-25"0,25-25,-25 49,0-24,0 0,0 24,0-24,25 0,-25-50,0 0,0 1,0-1,0-25,24 1,1-1,0 25,0 0,24 25,-24 0</inkml:trace>
  <inkml:trace contextRef="#ctx0" brushRef="#br0" timeOffset="20501.0498">15255 3299,'0'25,"0"0,0-1,0 26,0-25,0 0,0-1,0-24</inkml:trace>
  <inkml:trace contextRef="#ctx0" brushRef="#br0" timeOffset="20655.0653">15230 3125,'25'0</inkml:trace>
  <inkml:trace contextRef="#ctx0" brushRef="#br0" timeOffset="20992.0989">15701 3274,'-49'0,"24"25,-25-25,1 25,24 0,0-1,0 1,25 0,0 0,50 0,-25-1,49-24,-24 25,24-25,-24 0,-1 0</inkml:trace>
  <inkml:trace contextRef="#ctx0" brushRef="#br0" timeOffset="22898.2896">16421 3299,'25'25,"-25"0,24-1,1-24,25 0,-25 0,24 0,-24-24,0-1,-25 0,-25 25,0-25,0 25,-24 0,24 25,-25 0,26 0,24-1,0 1,0 0,24 25,26-26,0 1,-1 0,1 0,-25-25,24 0,-24 0</inkml:trace>
  <inkml:trace contextRef="#ctx0" brushRef="#br0" timeOffset="23246.3244">16842 3324,'0'25,"25"-1,0 1,-25 0,25 0,0-25,-1 25,1-1,0-24,0 0,-25-24,0-1,0-25,0 25,0-24,-25-1,25 25,25 25,-25-24,0 24</inkml:trace>
  <inkml:trace contextRef="#ctx0" brushRef="#br0" timeOffset="23624.3622">17140 3373,'0'25,"25"0,0-25,-1 0,1 0,0-25,0 0,-25 1,0-1,0 0,-25 0,0 50,0 25,25-26,0 1,25 25,-25-25,25 24,25-49,-26 25,26-25,-25 0</inkml:trace>
  <inkml:trace contextRef="#ctx0" brushRef="#br0" timeOffset="24064.4062">17537 3299,'0'25,"0"0,25-1,-25 26,25-25,-25 0,24-1,1-24,0 0,0 0,0-24,-25-1,24 0,-24 0,25-24,-25 24,25 25,0 25,-25-1,25 1,-1 0,-24 25,25-26,0 26,0-25,0 0,-1-25,1 0,0 0</inkml:trace>
  <inkml:trace contextRef="#ctx0" brushRef="#br0" timeOffset="24391.4389">18083 3076,'0'25,"0"24,24-24,-24 25,0-1,0 1,25-1,-25 1,25-25,-25 24,25-24,0-25,-1 25,1-25,0 0,0 0,0-25,-1 0</inkml:trace>
  <inkml:trace contextRef="#ctx0" brushRef="#br0" timeOffset="24657.4655">18008 3299,'50'0,"-1"-25,26 25,-26 0,1-25</inkml:trace>
  <inkml:trace contextRef="#ctx0" brushRef="#br0" timeOffset="25423.5421">19000 3324,'0'49,"25"1,-25-25,0 0,0-1,0 1,0-25</inkml:trace>
  <inkml:trace contextRef="#ctx0" brushRef="#br0" timeOffset="25607.5605">19000 3101,'25'0,"-25"0</inkml:trace>
  <inkml:trace contextRef="#ctx0" brushRef="#br0" timeOffset="26088.6086">19174 3249,'25'25,"-25"0,25 0,-1 24,-24-24,0 0,0 25,0-26,0-48,0-1,25 0,-25 0,25-24,0 24,0 25,-1-25,1 25,0 25,0-25,0 25,-25-1,24 26,-24-25,25 0,-25-1,0 1,25-25,-25 0</inkml:trace>
  <inkml:trace contextRef="#ctx0" brushRef="#br0" timeOffset="28783.8781">18678 3398,'-25'0,"25"25,-25-25,25 25,-24 0,24-1,24 1,1 0,0-50,0 25,0 0,-1-25,1 1,-25-1,0 0,-25 0,1 0,-1 25,0 0,0 0,0 0</inkml:trace>
  <inkml:trace contextRef="#ctx0" brushRef="#br0" timeOffset="29356.9354">18852 3001,'0'-24,"-25"24,0 24,25 1,0 0,0 0,0 0,0-1,0 26,25-25,-25 0,0 24,25-24,-25 0,24 0,-24 24,0-24,25 0,-25 0,0-1,25 1,-25 0,0-50</inkml:trace>
  <inkml:trace contextRef="#ctx0" brushRef="#br0" timeOffset="29632.963">18752 3274,'25'0,"0"0,25 0,-1-25,1 25,-25-24</inkml:trace>
  <inkml:trace contextRef="#ctx0" brushRef="#br0" timeOffset="30490.0487">19670 2952,'0'49,"0"-24,25 50,-25-26,0 1,25-1,-25 1,25 0,-1-26,-24 1,25 0,0-25,0 0,-25 0</inkml:trace>
  <inkml:trace contextRef="#ctx0" brushRef="#br0" timeOffset="30776.0773">19596 3175,'25'0,"-1"0,26 0,0 0,24-25,-24 25,-1 0</inkml:trace>
  <inkml:trace contextRef="#ctx0" brushRef="#br0" timeOffset="31226.1223">19993 3274,'0'25,"24"-25,1 25,25-50,-25 25,24 0,-24-25,0 0,0 25,-25-24,-25-1,0 0,0 25,0 0,1 0,-1 25,0 0,0-1,25 1,0 25,0-25,25-1,25 1,-1 0,1-25,-1 0,-24 0</inkml:trace>
  <inkml:trace contextRef="#ctx0" brushRef="#br0" timeOffset="31635.1632">20389 3150,'0'25,"25"0,-25 0,0 24,25-24,-25 0,25 0,-25-1,25-24,-25-24,0-1,0 0,0 0,0-24,0-1,24 0,1 50,25-24,-25 24,24 0,-24 0</inkml:trace>
  <inkml:trace contextRef="#ctx0" brushRef="#br0" timeOffset="32105.2102">20762 3225,'24'0,"1"0,25 0,-25-25,-1 25,1-25,-25 0,0 0,-25 1,1-1,-1 25,0 0,-25 25,26-25,-1 49,25-24,0 25,25-26,-1 26,26-25,0 0,-1-1,1-24,-1 0,1-24</inkml:trace>
  <inkml:trace contextRef="#ctx0" brushRef="#br0" timeOffset="32728.2725">21506 3101,'0'-25,"24"0,-48 0,-1 25,0 0,0 0,-24 0,24 25,0 0,0-25,25 25,25-1,0 1,0 0,24 25,1-26,-25 1,24 25,-49-25,0-1,0 1,-25-25,-24 25,24-25,-25-25,1 25,24-25,0 1</inkml:trace>
  <inkml:trace contextRef="#ctx0" brushRef="#br0" timeOffset="33056.3053">21803 2902,'0'25,"0"25,0-26,0 26,25 24,-25-24,25 0,0-1,-25 1,25-1,-1-24,1 0,0-25,0 0,0 0</inkml:trace>
  <inkml:trace contextRef="#ctx0" brushRef="#br0" timeOffset="33321.3318">21729 3175,'50'0,"24"0,0 0,26 25,-1-25,0 25,-25-1</inkml:trace>
  <inkml:trace contextRef="#ctx0" brushRef="#br0" timeOffset="36064.6061">1042 4614,'0'24,"0"26,25 0,-25 24,0 1,0-1,24 25,-24-24,25-1,-25 0,25-24,-25-25,0 0,0-50</inkml:trace>
  <inkml:trace contextRef="#ctx0" brushRef="#br0" timeOffset="36309.6305">868 5011,'50'0,"-1"-25,51 25,-26 0,0 0,1 0</inkml:trace>
  <inkml:trace contextRef="#ctx0" brushRef="#br0" timeOffset="36677.6669">1488 5011,'0'49,"-25"-24,25 25,0-1,0 1,0-25,0-1,25-24,25 0,-25-24,24-26,-24 25,0 0,-25-24,0-1,0 25,-50-24,25 24,1 25,-26 0,25 0,0 0,1 25</inkml:trace>
  <inkml:trace contextRef="#ctx0" brushRef="#br0" timeOffset="37546.7543">2530 4862,'0'25,"0"-1,25 26,-25 0,0-1,25-24,-25 25,0-26,0-48,24-1,-24-25,0 25,0-24,25-1,-25 25,25 25,0-24,0 48,0-24,-1 25,1 0,-25 25,25-1,-25-24,25 0,-25 0,0-1,0-48,25-1,-25 0,24-25,-24 1,25 24,-25-25,25 50,0 0,0 0,-1 25,1 25,-25-25,0 24,25-24,-25 25,0-26,25 1</inkml:trace>
  <inkml:trace contextRef="#ctx0" brushRef="#br0" timeOffset="38037.8034">3349 4911,'-25'0,"0"25,0-25,0 25,-24 0,24 0,25 24,0-24,0 0,0 0,25-1,24-24,-24 0,25 0,-25-24,-1-1,1 0,-25 0,0-24,0 24,-25 0,25 0,-24 25,24 25,24 0,-24 24,25-24,-25 25,25-50,0 25</inkml:trace>
  <inkml:trace contextRef="#ctx0" brushRef="#br0" timeOffset="38496.8493">3522 4911,'0'50,"0"-25,25 24,-25-24,25 25,-25-25,0-1,0-48,0-1,0 0,0-25,0 1,0-1,0 25,25 25,-25-24,24 24,1 24,0 1,0 0,-25 25,25-26,-25 26,25-25,-25 0,0-25</inkml:trace>
  <inkml:trace contextRef="#ctx0" brushRef="#br0" timeOffset="38701.8698">3820 4887,'0'24,"0"26,25-25,0 24,-1-24,1 0,-25 0,25-25</inkml:trace>
  <inkml:trace contextRef="#ctx0" brushRef="#br0" timeOffset="38988.8985">4018 4837,'-24'25,"24"0,0 24,0 26,-25-1,25 0,-25 26,0-26,25 0,0 1,0-50,-25-1,25-48</inkml:trace>
  <inkml:trace contextRef="#ctx0" brushRef="#br0" timeOffset="39478.9475">4688 4490,'0'24,"25"1,-25 25,0-1,0 26,0-26,0 1,25 0,-25-25,24-1,1 1,0-25,0 0,-25-25</inkml:trace>
  <inkml:trace contextRef="#ctx0" brushRef="#br0" timeOffset="39754.975">4390 4514,'0'-24,"50"24,24-25,26 25,-1 0,-25-25,1 25</inkml:trace>
  <inkml:trace contextRef="#ctx0" brushRef="#br0" timeOffset="40297.0292">4961 4663,'0'25,"25"-25,24 0,-24 0,25-25,-1 25,-24-25,0 1,0-1,0 25,-25-25,-25 0,25 0,-25 25,-25 0,26 0,-1 25,-25 0,25 0,25 0,-24-1,48 26,-24 0,50-26,-25 26,24-25,1 0,-25-25,49 0,-49 0,25-25</inkml:trace>
  <inkml:trace contextRef="#ctx0" brushRef="#br0" timeOffset="40573.0569">5407 4564,'0'50,"25"-26,0 26,25 0,-1-26,-24 26,25-25,-1-25,-24 25,0-25,0 0</inkml:trace>
  <inkml:trace contextRef="#ctx0" brushRef="#br0" timeOffset="40838.0833">5631 4539,'-25'25,"25"0,-25 24,0 26,0-26,1 1,-1 25,0-26,0-24,25 0,0 0,0-25</inkml:trace>
  <inkml:trace contextRef="#ctx0" brushRef="#br0" timeOffset="41380.1375">6028 4614,'-25'0,"0"0,-25 0,26 24,-26 1,25 0,0 0,0 24,25-24,0 0,25 0,25-25,-25 0,24 0,-24-25,0 0,0 0,-25-24,25 24,-25-25,0 26,0 48,0 1,24 25,-24-1,25-24,-25 25,25-25,-25 0,25-25,0 0</inkml:trace>
  <inkml:trace contextRef="#ctx0" brushRef="#br0" timeOffset="41820.1815">6251 4589,'25'49,"-25"1,0 0,0-1,24-24,-24 0,0 0,25-25,-25-25,0 0,25-25,-25 26,25-51,0 50,-1 1,-24-1,25 25,0 0,0 25,0-1,-25 1,24 0,-24 25,0-26,0 1,25-25,-25 25,25-25</inkml:trace>
  <inkml:trace contextRef="#ctx0" brushRef="#br0" timeOffset="42290.2285">6995 4539,'-25'-25,"0"25,1 0,-1 0,0 0,-25 25,25-25,25 25,0 0,0 0,25-1,0 1,0 0,25 0,-26 0,1-1,0 1,-25 0,-25-25,25 25,-25-50,1 25,-26 0,25 0,0-25,0 25,1 0,-1 0,25 0</inkml:trace>
  <inkml:trace contextRef="#ctx0" brushRef="#br0" timeOffset="42525.2521">7119 4837,'-25'0,"25"0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04" units="cm"/>
          <inkml:channel name="Y" type="integer" max="1024" units="cm"/>
        </inkml:traceFormat>
        <inkml:channelProperties>
          <inkml:channelProperty channel="X" name="resolution" value="50.97345" units="1/cm"/>
          <inkml:channelProperty channel="Y" name="resolution" value="28.36565" units="1/cm"/>
        </inkml:channelProperties>
      </inkml:inkSource>
      <inkml:timestamp xml:id="ts0" timeString="2013-01-29T18:28:41.8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1885 3398,'0'25,"0"0,0 24,0 1,0 24,-25 1,25-25,0 24,0 0,0-24,0 0,25-26,-25 1,0-50</inkml:trace>
  <inkml:trace contextRef="#ctx0" brushRef="#br0" timeOffset="266">1463 3497,'25'0,"25"-24,24 24,26-25,-1 25,0 0,0 0,-24-25,-26 25,1 0</inkml:trace>
  <inkml:trace contextRef="#ctx0" brushRef="#br0" timeOffset="501">1538 3944,'0'25,"49"0,26-25,24 0,50-25,0 25,-25 0,-25 0,-25-25</inkml:trace>
  <inkml:trace contextRef="#ctx0" brushRef="#br0" timeOffset="2194">3299 3423,'25'50,"-25"-26,0 51,0-26,0 26,0-25,0 24,0-24,0-26,0 26,0-25,25-25,-1-25</inkml:trace>
  <inkml:trace contextRef="#ctx0" brushRef="#br0" timeOffset="2419">3026 3721,'25'0,"49"-25,26 25,24-25,-25 0,-25 0</inkml:trace>
  <inkml:trace contextRef="#ctx0" brushRef="#br0" timeOffset="2889">3522 3398,'25'50,"0"-1,0 1,-1 24,1-24,-25 0,25-25,-25-1,-25 1,25-50,0 1,0-1,0-25,25 0,0 26,0 24,24 0,-24 0,0 24,0 1,0 0,-1 25,-24-25,0 24,0-24,25 0,0 0,0-25,0-25</inkml:trace>
  <inkml:trace contextRef="#ctx0" brushRef="#br0" timeOffset="16131">4118 3572,'24'25,"1"24,0 1,-25 0,0-1,0 1,0-1,0-24,0 0,0-25</inkml:trace>
  <inkml:trace contextRef="#ctx0" brushRef="#br0" timeOffset="16305">4118 3423,'0'-25,"0"50,0-25</inkml:trace>
  <inkml:trace contextRef="#ctx0" brushRef="#br0" timeOffset="16725">4266 3671,'0'25,"25"25,0-26,-25 1,0 0,0 0,25-25,-25-50,0 25,25-24,-25-1,24 25,1 0,0 25,0 0,0 25,24-25,-49 50,25-25,0 0,-25 24,0 1,0-25,25-25,-25 24,0-24</inkml:trace>
  <inkml:trace contextRef="#ctx0" brushRef="#br0" timeOffset="17001">4638 3398,'0'25,"25"25,0-1,0 26,0-1,-1 1,-24-51,0 26,25 0,-25-26,0 1,0-25</inkml:trace>
  <inkml:trace contextRef="#ctx0" brushRef="#br0" timeOffset="17328">5011 3597,'-25'24,"0"1,-25 0,1 0,-1 0,0 0,26-25,24 24,24-24,1 0,25 25,0-25,24 25,-24-25,-1 0,1 25,-25-25</inkml:trace>
  <inkml:trace contextRef="#ctx0" brushRef="#br0" timeOffset="17859">5779 3423,'25'25,"-25"24,0 1,0 24,0 1,25-25,-25-26,0 26,25-25,0 0,0-1,-1-24,1-24</inkml:trace>
  <inkml:trace contextRef="#ctx0" brushRef="#br0" timeOffset="18074">5606 3696,'25'-25,"24"25,26 0,-1 0,1-25,-1 25</inkml:trace>
  <inkml:trace contextRef="#ctx0" brushRef="#br0" timeOffset="18524">6028 3423,'0'25,"24"0,-24 24,25 1,25-1,-25 26,-1-25,-24-26,25 1,-25 0,0 0,0-50,-25 0,25-24,0 24,25-25,-25 25,25 0,0 25,0 0,24 25,-24-25,0 25,0 0,-1 25,1-50,-25 49,0-24,0-25</inkml:trace>
  <inkml:trace contextRef="#ctx0" brushRef="#br0" timeOffset="18923">6499 3696,'0'25,"25"-25,-1 25,1-25,0 0,0 0,0-25,-25 0,0 0,-25 0,0 0,0 25,0 0,1 0,-26 25,25 0,25 0,0 0,0 0,25-1,0 1,24 0,1 0,24-25,-24 0,0 0</inkml:trace>
  <inkml:trace contextRef="#ctx0" brushRef="#br0" timeOffset="20059">7441 3522,'25'25,"-25"0,0 24,25-24,-25 25,0 0,0-26,0 1,0 0,0-50,0 0,0 1,0-1,0-25,25 0,0 26,-1-1,1 25,0 0,25 25,-26-1,1 1,0 25,0-25,-25 0,0-1,0 1,0-50,25 25,-25-24,0 24,24-50,1 0,0 1,0 24,0 25,24 0,-24 0,0 25,0 49,-25-49,25 25,-25-50,0 24,24 1,-24-25</inkml:trace>
  <inkml:trace contextRef="#ctx0" brushRef="#br0" timeOffset="20487">8334 3621,'-24'25,"24"0,-25 0,0 0,25 0,-25-1,25 1,0 0,25 0,0-25,0 0,-1-25,26 25,-25-50,0 26,-25 24,24-25,-48-25,-1 25,0 25,-25-25,26 25,-1 25,0-25,0 0,25 0</inkml:trace>
  <inkml:trace contextRef="#ctx0" brushRef="#br0" timeOffset="20937">8533 3597,'-25'24,"25"26,0-25,0 0,25 0,-25-1,25-24,-1 25,1-25,0 0,0-25,0 1,-1 24,-24-50,25 25,-25-25,0 75,25 0,0 25,-25-25,25-25,-1 0,-24 0</inkml:trace>
  <inkml:trace contextRef="#ctx0" brushRef="#br0" timeOffset="21366">8905 3572,'0'25,"25"49,-25-49,0 25,0-26,0 1,24-25,-24-25,0 1,25 24,-25-50,25 0,0 1,0 24,0 25,-1 0,1 25,0-1,-25 1,25 25,-25 0,0-50,25 24,-1-24,1 0,0-24</inkml:trace>
  <inkml:trace contextRef="#ctx0" brushRef="#br0" timeOffset="21622">9401 3398,'0'25,"0"25,25-1,-25 1,0-1,25 26,-1-25,-24-50,25 49,0-24,0-25,0 0</inkml:trace>
  <inkml:trace contextRef="#ctx0" brushRef="#br0" timeOffset="21877">9252 3621,'25'0,"25"0,24 0,0 0,1-24,-1 24</inkml:trace>
  <inkml:trace contextRef="#ctx0" brushRef="#br0" timeOffset="22409">9823 3621,'-25'-49,"0"49,0 0,-24 25,-1-25,25 24,0 1,1 0,24 0,24 0,1 0,25-25,-1 0,-24 0,0 0,0-25,0 25,-25-25,24-25,-24 25,-24 1,48 73,-24 1,25-25,0 0,0-1,0 1,-1-25</inkml:trace>
  <inkml:trace contextRef="#ctx0" brushRef="#br0" timeOffset="22634">9996 3572,'25'25,"-25"24,0 1,0-25,25 0,-25-1,25 1,0-25,-25-25</inkml:trace>
  <inkml:trace contextRef="#ctx0" brushRef="#br0" timeOffset="22798">9971 3299,'0'25,"25"-25,0 25,-25-1</inkml:trace>
  <inkml:trace contextRef="#ctx0" brushRef="#br0" timeOffset="23217">10170 3547,'25'50,"0"24,-25-49,24 0,-24 0,0-50,25 0,-25 0,0-25,25 1,0 24,0 0,-1 50,1-25,0 25,-25 0,25 24,-25-24,25 25,-25-25,24-1,1-24</inkml:trace>
  <inkml:trace contextRef="#ctx0" brushRef="#br0" timeOffset="23575">10815 3547,'0'-25,"-25"25,-25 0,1 0,-1 0,1 0,24 25,0-25,25 25,0 0,25-1,24 1,26 0,-1 25,-24-25,-1-25,-24 24,-25 1,-49-25,-1 25,0-25,1-25,-1 25</inkml:trace>
  <inkml:trace contextRef="#ctx0" brushRef="#br0" timeOffset="27186">11385 3597,'0'-25,"0"50,25-25,0 49,0 26,-25-26,0 26,0-26,0 1</inkml:trace>
  <inkml:trace contextRef="#ctx0" brushRef="#br0" timeOffset="27370">11385 3398,'25'25</inkml:trace>
  <inkml:trace contextRef="#ctx0" brushRef="#br0" timeOffset="27748">11633 3696,'25'25,"-25"24,25 1,-25 0,25-26,-25-48,0-26,0 0,0 26,25-26,-1 25,1 0,0 25,0 25,0-25,-25 25,24 25,1-26,0 1,-25 25,25-25,0-1</inkml:trace>
  <inkml:trace contextRef="#ctx0" brushRef="#br0" timeOffset="28259">12452 3324,'25'49,"-25"1,0 0,25 24,-25 0,24 1,-24-25,0-50,25 49,-25-24,25-25,0 25,0-50,24 25</inkml:trace>
  <inkml:trace contextRef="#ctx0" brushRef="#br0" timeOffset="28484">12254 3572,'24'0,"1"0,50 0,24 0,-25-25</inkml:trace>
  <inkml:trace contextRef="#ctx0" brushRef="#br0" timeOffset="28924">12725 3324,'0'49,"0"1,25 24,-1 1,1-26,-25 26,25-25,-25-50,0 24,0-48,0-1,-25 0,25-25,0 1,0 24,25 25,0 25,0-25,-1 49,1-24,0 25,-25-25,25 24,0-24,-1-25,-24 0</inkml:trace>
  <inkml:trace contextRef="#ctx0" brushRef="#br0" timeOffset="29322">13146 3696,'0'25,"50"-25,0 0,-1 0,-24-25,0 25,-25-25,0 0,0 0,-25 1,0-1,-24 25,24 0,0 25,0-1,0 1,25 0,0 25,0-25,50-1,0 1,-1 0,1-25,0 0,-1 0,1-25</inkml:trace>
  <inkml:trace contextRef="#ctx0" brushRef="#br0" timeOffset="29946">13915 3423,'0'25,"0"0,25 24,-25 1,0-1,0 1,0 0,25-25,-25-1,0-48,0-1,-25-25,25 0,-49-24,24 24,25 26,-25-1,25 0,0 0,0 0,25 25,0-24,-1 24,26-25,0 25,-1-25,1 25,-25-25,24 25,-24 0,0 0,0 0</inkml:trace>
  <inkml:trace contextRef="#ctx0" brushRef="#br0" timeOffset="30180">13866 3597,'25'0,"24"-25,26 25,-26-25,26 25,-26-25,-24 25,0 0</inkml:trace>
  <inkml:trace contextRef="#ctx0" brushRef="#br0" timeOffset="30396">13965 3721,'0'25,"25"-25,24 0,1 0,24-25,1 25,-1 0,-24-25,0 25</inkml:trace>
  <inkml:trace contextRef="#ctx0" brushRef="#br0" timeOffset="30948">14635 3547,'0'-25,"0"0,-25 25,0-24,0 24,-24 0,-1 24,1-24,24 25,0 0,25 25,25-1,0-24,24-25,1 0,-1 0,-24-25,0 25,0-25,0 1,-25-1,-25-25,25 25,-25 25,25 25,25 25,-25-25,25-1,-1 1,1 0,0-25,25 0</inkml:trace>
  <inkml:trace contextRef="#ctx0" brushRef="#br0" timeOffset="31315">14957 3398,'-25'0,"-24"0,-1 0,25 25,1 0,-1-25,0 25,25-1,25-24,0 25,24 0,1 0,-1-25,1 25,-25-1,-25 1,0 0,-25-25,0 25,0 0,1-25,-1 0,0 0,0 0,25 0</inkml:trace>
  <inkml:trace contextRef="#ctx0" brushRef="#br0" timeOffset="31653">15056 3274,'0'25,"25"0,-25 24,0 1,0 0,25-1,-25 1,0-1,0-24,25 0,-25 0,0 0,25-25,-1-25,1 25</inkml:trace>
  <inkml:trace contextRef="#ctx0" brushRef="#br0" timeOffset="31919">14982 3473,'-25'0,"25"24,50-24,-1 0,26 0,-1-24,1 24,-26 0,1-25</inkml:trace>
  <inkml:trace contextRef="#ctx0" brushRef="#br0" timeOffset="37664">15999 3473,'0'-25,"-25"25,0-25,1 25,-1 0,-25 25,25 0,-24-1,24 1,25 25,0-25,25 24,24-24,1-25,0-25,-26 25,26-25,-25 1,0-1,-25 0,0 0,0 0,-25 25,25 25,0 0,0 25,25 24,-1-49,1 0,0-25</inkml:trace>
  <inkml:trace contextRef="#ctx0" brushRef="#br0" timeOffset="38042">16247 3423,'0'25,"0"0,0 24,25-24,-25 25,0-1,0-24,0 0,0-50,0 0,0 0,0-24,0 24,0-25,25 26,-25-1,24 25,1-25,25 25,-25 0</inkml:trace>
  <inkml:trace contextRef="#ctx0" brushRef="#br0" timeOffset="38472">16545 3497,'0'25,"25"-25,-1 25,1-50,0 25,0-25,0 25,-25-24,24-1,-24 0,-24 0,24 0,-25 25,-25 0,25 25,1 0,-1 0,0 24,0-24,25 25,25-25,0-1,24 1,1 0,0-25,-1 0,1-25,-1 0</inkml:trace>
  <inkml:trace contextRef="#ctx0" brushRef="#br0" timeOffset="39228">17338 3125,'25'25,"-25"0,0 25,25 24,-25 0,0-24,0 24,-25-24,25 0,0-1,0-74,0-49,0 24,25 1,0 24,0 0,-1 25,1-25,0 50,0-25,0 25,0 25,-1-26,-24 26,0-25,0 0,-24-1,-1-24,0 25,0-25,-25 0,1 0,24-25,0 1,0 24,25-25</inkml:trace>
  <inkml:trace contextRef="#ctx0" brushRef="#br0" timeOffset="39759">17785 3572,'0'25,"25"-25,0-25,-1 25,1 0,0-25,0 0,0 0,-1 1,-24-1,0 0,0 0,-24 25,-1 25,0-25,0 25,0 0,1-25,-1 24,25 1,0 25,0-25,25-1,-25 1,49-25,-24 25,0-25,24 0</inkml:trace>
  <inkml:trace contextRef="#ctx0" brushRef="#br0" timeOffset="40229">18331 3423,'-25'0,"0"25,0-25,-24 25,24-1,-25 1,25 25,1-25,-1-1,50 1,-1-25,1 0,25-25,-25 1,24 24,-24-25,-25-25,25 25,0 1,-25 73,0-24,24 25,1 24,0-49,0 0,0-25</inkml:trace>
  <inkml:trace contextRef="#ctx0" brushRef="#br0" timeOffset="40659">18504 3473,'0'24,"25"1,-25 0,25 0,0 0,0 24,-1-49,1 0,0 0,0-25,0-24,-25 24,0-25,0 1,0 24,0 50,24-25,-24 49,0-24,25 25,-25-25,25-1,0 1,0 0,-1-25,1 0</inkml:trace>
  <inkml:trace contextRef="#ctx0" brushRef="#br0" timeOffset="41037">18976 3150,'0'25,"24"0,-24 0,0 24,0 1,0 24,-24 1,24-26,0 1,0-25,0 24,24-49,1 0,25 0,-1-25,-24 25,25-24</inkml:trace>
  <inkml:trace contextRef="#ctx0" brushRef="#br0" timeOffset="41272">18852 3423,'49'0,"1"0,24 0,-24 25,24-25</inkml:trace>
  <inkml:trace contextRef="#ctx0" brushRef="#br0" timeOffset="41466">19348 3423,'0'25,"0"24,24-24,-24 25,0-25,25-1,-25 1</inkml:trace>
  <inkml:trace contextRef="#ctx0" brushRef="#br0" timeOffset="41620">19372 3274,'25'0,"25"0</inkml:trace>
  <inkml:trace contextRef="#ctx0" brushRef="#br0" timeOffset="41998">19819 3101,'0'-25,"-25"0,0 25,1 0,-26 0,25 25,-24 0,24-1,0 1,25 0,0 25,0-1,0 1,25 24,0-24,-1-1,1-24,-25 25,0-25,0 24,0-24,0-25</inkml:trace>
  <inkml:trace contextRef="#ctx0" brushRef="#br0" timeOffset="42223">19496 3448,'0'-25,"50"25,0 0,-1 0,26-25,-26 25</inkml:trace>
  <inkml:trace contextRef="#ctx0" brushRef="#br0" timeOffset="42652">19918 3398,'0'25,"0"0,0 0,25-1,0 26,0-25,-1-25,1-25,-25 0,25 0,-25 1,25-1,-25 0,25 0,-1 25,-24 25,25-25,0 25,-25 0,25-1,0 1,-25 0,24 25,1-26,0-24</inkml:trace>
  <inkml:trace contextRef="#ctx0" brushRef="#br0" timeOffset="42958">20389 3101,'0'24,"0"26,25 0,-25-1,25 50,-25-24,0-26,0 1,25 0,-25-1,25-24,-25-25</inkml:trace>
  <inkml:trace contextRef="#ctx0" brushRef="#br0" timeOffset="44661">20687 3547,'25'0,"0"25,0 0,-25 24,0-24,-25 25,0-25,-25-25,25 24,1-24,-1 0</inkml:trace>
  <inkml:trace contextRef="#ctx0" brushRef="#br0" timeOffset="45499">21605 2977,'25'24,"-25"1,24 25,1-1,-25 1,25 0,-25 24,0-24,0-1,0 1,0-25,0-1,0-48,0-26,25 25,0-24,0-1,-1 25,26 0,-25 25,24 25,-24-25,0 25,0 0,0 0,-25-1,0 26,0-25,-25 0,0-25,0 24,-24-24,24 0,-25 0,1 0,24-24,25-1,0 25</inkml:trace>
  <inkml:trace contextRef="#ctx0" brushRef="#br0" timeOffset="46000">22250 3274,'0'25,"0"0,0 0,0 24,25-24,-25 0,0 0,24-25,1 0,0 0,25-25,-26 0,1 0,0 0,-25-24,25-1,-25 1,0 24,25 25,-25 25,0-1,0 26,24-25,-24 0,25 24,0-24,0-25,0 0,-1-25</inkml:trace>
  <inkml:trace contextRef="#ctx0" brushRef="#br0" timeOffset="46358">22696 2853,'0'24,"0"1,-25 25,25-1,-24 1,24 24,0-24,0 0,0-26,0 1,0 0,24 0,1-25,0 0,0 0,25 0,-1 0,-24-25,0 25,0-25</inkml:trace>
  <inkml:trace contextRef="#ctx0" brushRef="#br0" timeOffset="46582">22498 3001,'25'0,"-1"-24,51 24,-1 0,1 0,-1 0</inkml:trace>
  <inkml:trace contextRef="#ctx0" brushRef="#br0" timeOffset="49554">893 4614,'0'24,"25"26,0 0,-25 24,24 1,1 24,-25-25,25 1,-25-51,0 1,25 0,-25-50,0 0,-25-24,25-26,0 1,-25 0,25-1,25 25,0 1,0 24,-1-25,26 26,-25 24,0 0,-1 24,1 1,0 25,0-1,0 26,-25-25,0-1,0 1,0-25,0-1,0-48,0-26,0 0,0-24,0-25,0 24,24 50,1-24,0 24,0 0,0 25,-1 25,-24 0,25 0,0 24,0 26,0-1,-1 1,-24-26,0 1,0-25,0-1,0 1,0-25</inkml:trace>
  <inkml:trace contextRef="#ctx0" brushRef="#br0" timeOffset="49993">1786 4787,'-25'0,"25"50,-25-25,1 0,24 24,0-24,24 0,-24 0,50-1,-25-24,24 0,1-24,-25-1,24 0,-49 0,25-24,-50 24,1-25,-1 25,-25 0,1 25,-1 0,25 0,-24 25,24-25,25 25,0-25</inkml:trace>
  <inkml:trace contextRef="#ctx0" brushRef="#br0" timeOffset="50638">1984 4738,'25'0,"-25"24,25 26,-25-25,25 25,-25-26,25 1,-25-50,0 1,0-1,0-25,24 0,-24 26,25-1,0 25,0 0,-25 25,25-1,-1 1,-24 25,0-25,0 24,0-24,0-50,25 25,-25-24,25-26,-25 25,50-25,-26 26,1-1,25 50,-25-25,-1 24,1 26,0 0,-25-1,0 1,0 0,25-26</inkml:trace>
  <inkml:trace contextRef="#ctx0" brushRef="#br0" timeOffset="64240">3597 4440,'0'50,"0"-1,0 1,0-1,24 26,-24-1,0 1,0-26,25 1,-25-25,0 0,25-25,0-25</inkml:trace>
  <inkml:trace contextRef="#ctx0" brushRef="#br0" timeOffset="64516">3349 4688,'24'0,"1"0,0 0,49 0,1-25,-1 0,1 25,-26-24</inkml:trace>
  <inkml:trace contextRef="#ctx0" brushRef="#br0" timeOffset="65007">3820 4366,'0'24,"25"1,0 25,-1-1,1 26,0-1,0 1,0-26,-25-24,0 0,0 0,0-50,0 0,0-25,0 1,0-1,0 25,24 1,1 24,0-25,0 25,-25 25,25-1,-1 1,1 25,0-1,-25 1,25-25,-25 25,25-26,-1-24</inkml:trace>
  <inkml:trace contextRef="#ctx0" brushRef="#br0" timeOffset="65640">4291 4738,'0'24,"25"-24,0 0,0 0,-1 0,1 0,0-24,0 24,0-25,-25 0,0 0,-25 0,25 1,-25-1,0 25,0 0,25 25,-24-1,24 1,-25-25,25 25,0 0,0 0,0-1,25 1,-25 0,0 0,0 0,24 0,-24-1,25-24,0 0,0 0,0 0,-1 0,1 0,-25 0</inkml:trace>
  <inkml:trace contextRef="#ctx0" brushRef="#br0" timeOffset="66243">4366 4564,'0'25,"0"0,0-1,0 26,0 0,0-26,0 1,0 0,24 0,-24 0,0 0,25-25,-25 0</inkml:trace>
  <inkml:trace contextRef="#ctx0" brushRef="#br0" timeOffset="66591">4366 4291,'0'-25,"0"50,0-25</inkml:trace>
  <inkml:trace contextRef="#ctx0" brushRef="#br0" timeOffset="67154">4614 4564,'0'25,"0"0,24 24,-24-24,0 25,0-1,25-24,0-50,-25-24,0 24,25-25,-25 25,25 1,-1-1,1 25,0 0,0 25,-25-1,25 26,-25 0,25-1,-1-24,-24 0,25 0,-25 0,25-25</inkml:trace>
  <inkml:trace contextRef="#ctx0" brushRef="#br0" timeOffset="67480">4936 4316,'0'25,"25"0,-25 24,25 1,0-1,-25 26,24-1,-24-24,25-1,-25 1,0-25,0 0,0 0,0-25</inkml:trace>
  <inkml:trace contextRef="#ctx0" brushRef="#br0" timeOffset="67850">5259 4539,'-25'25,"0"-25,0 25,-24 0,-1-25,25 24,0 1,1 0,-1-25,25 25,25 0,-1-25,1 24,25-24,-1 0,1 25,-25-25,0 0,-1 0,1 0</inkml:trace>
  <inkml:trace contextRef="#ctx0" brushRef="#br0" timeOffset="71157">6325 4291,'0'25,"0"25,0-1,25 26,-25-1,25 0,-25 1,25-26,-25 26,24-50,-24 0,25-25</inkml:trace>
  <inkml:trace contextRef="#ctx0" brushRef="#br0" timeOffset="71423">6102 4589,'25'0,"49"0,-24 0,49 0,-25-25,26 0</inkml:trace>
  <inkml:trace contextRef="#ctx0" brushRef="#br0" timeOffset="71904">6648 4217,'24'25,"-24"49,25-24,-25 49,25-25,-25 25,0-24,0-50,0-1,0 1,0-50,0-24,0-1,25-24,-25 24,25 25,-1 25,1 0,-25 25,25 0,0 0,0 49,0-24,-1-1,-24 1,25 0,0-25,0-25</inkml:trace>
  <inkml:trace contextRef="#ctx0" brushRef="#br0" timeOffset="72313">7069 4713,'25'25,"25"-25,-25 0,-1-25,1 0,0 0,-25 0,0 1,-25-1,0 0,1 0,-26 25,25 0,0 25,1 0,-1 24,25-24,25 25,-25-1,49 1,1-25,-1-25,1 0,0 0,24-25</inkml:trace>
  <inkml:trace contextRef="#ctx0" brushRef="#br0" timeOffset="72895">8285 4589,'0'-25,"-50"0,25 25,-24 0,24 0,-25 25,26 0,-26 0,50 24,-25 1,25-1,25 1,25-25,-26 0,26-25,24-25,-24 0,0 0,-26 0,-24-24,0 24,-24-25,-1 1,-25 24,25 0,-24 25,24 0,0 0,0 25,25-50,25 25,-25 0</inkml:trace>
  <inkml:trace contextRef="#ctx0" brushRef="#br0" timeOffset="73263">8136 4539,'50'-25,"-26"25,26 0,0 0,-1 25,-24 0,25 0,-26 24,1 1,-25 0,25-26,-25 1,0-74,0 24,0-50,0 26,25 24,0 0,-1 25,1 25,0-25,0 25,0 24,24 1,-49-25,25 24,-25-24,25 0,-25-25</inkml:trace>
  <inkml:trace contextRef="#ctx0" brushRef="#br0" timeOffset="73682">8731 4638,'0'25,"25"0,25-25,-26 0,26 0,-25-25,24 25,-24-25,-25 1,25-1,-50 0,0 0,1 0,-1 1,-25 24,25 24,1 1,-1 0,0 0,25 24,0-24,25 25,-25-1,49-24,-24-25,25 0,-1 0,26 0,-25-25</inkml:trace>
  <inkml:trace contextRef="#ctx0" brushRef="#br0" timeOffset="74214">9401 4514,'0'-49,"-25"24,0 25,1 0,-1 25,-25-25,25 25,1-25,24 24,0 1,0 0,24-25,1 25,25-25,-1 25,1-1,0 1,-1 0,-24 0,0 0,-50-1,-25 1,26 0,-26-25,0 0,1 0,24-25,0 25</inkml:trace>
  <inkml:trace contextRef="#ctx0" brushRef="#br0" timeOffset="74693">10220 4539,'0'25,"0"0,0 24,24 1,-24 0,0-26,0 1,0-25</inkml:trace>
  <inkml:trace contextRef="#ctx0" brushRef="#br0" timeOffset="74867">10244 4316,'0'25,"25"-25</inkml:trace>
  <inkml:trace contextRef="#ctx0" brushRef="#br0" timeOffset="75246">10393 4514,'25'25,"0"25,0-1,-25-24,24 0,1 0,0-25,0-25,-25-25,25 1,-1-1,1 25,0 25,0 0,0 0,24 25,-24 25,-25-25,25 24,-25 1,25-1,-25-24,24 0,26-25,-25 0</inkml:trace>
  <inkml:trace contextRef="#ctx0" brushRef="#br0" timeOffset="75593">11261 4341,'0'25,"25"-1,-25 26,25 0,0-1,0 26,-25-26,24 1,1-1,25-24,-25 0,-1 0,1-25,25 0,-25-25,24-25</inkml:trace>
  <inkml:trace contextRef="#ctx0" brushRef="#br0" timeOffset="75869">11162 4564,'25'-25,"25"25,24-25,25 1,-24 24,24 0</inkml:trace>
  <inkml:trace contextRef="#ctx0" brushRef="#br0" timeOffset="76329">11807 4266,'0'25,"25"25,0-1,24 26,-24-1,0 1,0-26,-1-24,-24-50,0-24,0-1,0 0,25 1,-25 24,25 0,0 25,0 25,-1-25,1 50,0-1,-25 1,25-1,-25 1,0-25,25-25,-25 25,0-25</inkml:trace>
  <inkml:trace contextRef="#ctx0" brushRef="#br0" timeOffset="76718">12278 4564,'25'25,"0"0,25-1,-26-24,26-24,-25 24,0-25,-1 0,-48 0,24 0,-25 25,-25-24,1 24,24 0,-25 24,25 1,25 0,0 0,0 24,50 1,0-25,-1 24,1-24,-1-25,1 0,0 0</inkml:trace>
  <inkml:trace contextRef="#ctx0" brushRef="#br0" timeOffset="77576">12973 4291,'-25'-25,"25"50,0 0,25 25,0-1,24 26,-24-26,25 1,-26-25,1-1,0 1,0-25,0-25,-25 1,0-1,0-25,0-24,-25 24,25 25,0 1,0 48,25 1,0 0,-25 25,24-1,1-24,25 0,-25 0,24-1,1 1,-25-25,-1 25,26-25,-50-25,25 25,-25-25,0 1,-25-26,25 0,-25 1,25-1,-25-24,25-1,-24 51,24-1,24 25,-24 0</inkml:trace>
  <inkml:trace contextRef="#ctx0" brushRef="#br0" timeOffset="77965">13717 4564,'25'-25,"0"25,-1-25,-24 1,0-1,0 0,0-25,-24 50,-1-24,0 48,0-24,25 50,-25-25,25 24,0 1,0-25,25 24,0-24,0-25,24 0,-24 0,25 0</inkml:trace>
  <inkml:trace contextRef="#ctx0" brushRef="#br0" timeOffset="78343">14114 4341,'-25'0,"0"0,0 0,-24 25,24-25,0 24,0 1,25 0,0 0,25-25,25 25,-1-25,1 24,-25 1,24 0,-24 0,-25 0,-25-1,1-24,-26 0,25 0,-24 0,-1 0,25-24,0-1</inkml:trace>
  <inkml:trace contextRef="#ctx0" brushRef="#br0" timeOffset="78640">14263 4167,'0'25,"24"0,-24 0,0-1,0 26,25 24,-25-24,0 0,0-26,25 26,-25-25,25 0,0-25,0 0,-1 0,1-25</inkml:trace>
  <inkml:trace contextRef="#ctx0" brushRef="#br0" timeOffset="78854">14163 4415,'50'0,"24"0,1 0,24 0,-24 0</inkml:trace>
  <inkml:trace contextRef="#ctx0" brushRef="#br0" timeOffset="81316">15180 4440,'0'-25,"-24"25,24-25,-25 1,0 24,0 24,0-24,1 25,-1 0,0 25,25-26,0 26,0-25,25 0,0-1,24-24,1-24,-25-1,24 0,-24 0,0 0,-25 1,0-1,0 0,0 0,0 50,0 0,25 0,-25-1,24 26,1-25,0-25,0 25,0-25</inkml:trace>
  <inkml:trace contextRef="#ctx0" brushRef="#br0" timeOffset="81663">15453 4415,'0'25,"25"0,-25 24,25 1,0-25,-25 24,25-24,-1-25,-24 25,25-25,-50 0,25-25,0 0,0-24,-24 24,24-25,24 26,-24-1,50 25,-25-25,0 25,24 0</inkml:trace>
  <inkml:trace contextRef="#ctx0" brushRef="#br0" timeOffset="82052">15875 4539,'25'0,"0"0,-1 0,26-25,-25 1,-25-1,25 0,-50 0,25 0,-25 25,0 25,0-25,1 25,-1 0,25 24,0-24,0 0,25 0,-1 0,51-25,-26 24,26-48,-26 24</inkml:trace>
  <inkml:trace contextRef="#ctx0" brushRef="#br0" timeOffset="103801">5581 4614,'0'-25,"25"0,-25 0,25 25,-50-25,0 25,0 0,-24 25,-1 0,0-25,26 25,48 0,1-25,0 24,25-24,-1 25,1-25,-1 50,-24-25,0-1,-25 1,0 0,-25 0,-24 0,-26 0,26-1,-1 1,0-25</inkml:trace>
  <inkml:trace contextRef="#ctx0" brushRef="#br0" timeOffset="142848">16917 4415,'0'25,"25"0,-25 0,24-1,1 26,0 0,-25-26,0 1,0 0,0 0,0-50,0 0,0 0,0-24,25-1,-25 1,25 24,24 0,-24 0,0 25,0 25,-1 0,-24 0,25 24,0-24,-25 25,0-26,25 1,-25 0,0-50,25 25,-25-49,24 24,-24-25,25 1,0 24,0 0,0 25,-25 25,0 0,24-1,-24 26,25-25,-25 24,25-24,0-25</inkml:trace>
  <inkml:trace contextRef="#ctx0" brushRef="#br0" timeOffset="143237">17711 4440,'-25'25,"0"24,25 1,0 0,0-26,0 26,25-50,0 25,24-25,-24-25,25 0,-26 0,1 1,0-1,-25 0,0-25,-25 26,0-1,1 25,-26-25,25 25,0 0,1 0,24-25</inkml:trace>
  <inkml:trace contextRef="#ctx0" brushRef="#br0" timeOffset="143574">17909 4366,'0'24,"50"1,-26 0,1 25,0-1,0-24,0 25,-1-26,-24 1,0 0,-24-50,24 0,-25 1,0-26,25 0,0 26,0-1,25 0,0 0,24 25,-24-25</inkml:trace>
  <inkml:trace contextRef="#ctx0" brushRef="#br0" timeOffset="143993">18331 4514,'24'0,"1"0,25 0,-25 0,-1-24,26-1,-50 0,25 25,-25-25,-25 0,0 25,0-24,1 48,-1-24,0 25,0 0,0 0,25 24,0-24,0 0,25 25,25-50,-1 24,1-24,25 0,-26 0,1 0</inkml:trace>
  <inkml:trace contextRef="#ctx0" brushRef="#br0" timeOffset="144728">19273 4142,'0'-24,"25"48,-25 1,25 0,0 25,-25-1,24 26,1-26,-25 26,0-26,25-24,-25 0,0 0,0-1,0-48,0-1,-25-25,25 1,0-1,0 25,25 0,0 25,0 0,-1 0,1 25,0 0,0 0,-25 24,25-24,-25 0,-25 0,25 0,-25-25,0 24,-24-24,24-24,0 24,0-25</inkml:trace>
  <inkml:trace contextRef="#ctx0" brushRef="#br0" timeOffset="145168">19745 4465,'24'0,"1"0,0-25,0 0,0 0,-25 1,0-1,0 0,-25 0,0 25,0 25,0 0,25 0,-24 24,24-24,0 0,24 0,1-1,0 1,0-25,0 0,24 0,-24 0</inkml:trace>
  <inkml:trace contextRef="#ctx0" brushRef="#br0" timeOffset="146037">20191 4415,'0'-25,"0"1,-25 24,25-25,-25 25,1 25,-1-25,25 24,-25 26,25-25,0 0,0-1,25-24,0 0,-1 0,1-24,0 24,-25-25,25 0,-25-25,25 50,-50 0,50 25,-25 0,0 25,0-26,24 1,-24 0,25-25,0 0</inkml:trace>
  <inkml:trace contextRef="#ctx0" brushRef="#br0" timeOffset="146456">20365 4390,'0'25,"0"0,0 0,24 0,1-1,0-24,0-24,0-1,-25 0,0 0,0 0,24 1,1 24,-25 24,0 26,25-25,-25 24,25-24,0-25,-25 0</inkml:trace>
  <inkml:trace contextRef="#ctx0" brushRef="#br0" timeOffset="146752">20712 4093,'0'25,"25"-1,-25 26,0 0,0-1,0 1,-25-1,25 1,25-25,-25 24,25-24,24-25,-24 0,25 0,-26-25,26-24</inkml:trace>
  <inkml:trace contextRef="#ctx0" brushRef="#br0" timeOffset="146997">20513 4316,'25'0,"25"-25,24 25,-24 0,24 0</inkml:trace>
  <inkml:trace contextRef="#ctx0" brushRef="#br0" timeOffset="147212">21059 4316,'0'25,"0"0,0 24,0-24,0 0,25-25,-25 25,0-25</inkml:trace>
  <inkml:trace contextRef="#ctx0" brushRef="#br0" timeOffset="147355">21059 4192,'25'0,"-25"0</inkml:trace>
  <inkml:trace contextRef="#ctx0" brushRef="#br0" timeOffset="147723">21481 3994,'0'-25,"-25"25,0 0,0 0,1 25,-1-1,0 1,25 25,-25-1,25 1,0 0,0 24,0-24,0-1,25 1,-25-1,25-24,-25 0,25-25,-25-25,0 0</inkml:trace>
  <inkml:trace contextRef="#ctx0" brushRef="#br0" timeOffset="147907">21208 4316,'25'0,"0"0,-1 0,1 0,25 0</inkml:trace>
  <inkml:trace contextRef="#ctx0" brushRef="#br0" timeOffset="148316">21530 4291,'0'25,"0"0,25-25,-25 25,25-1,-25 1,25-25,0 0,-1 0,-24-25,25 1,-25-1,0 0,0 0,25 25,-25 25,0 25,25-26,-25 26,25-25,-25 0,25-1,-1-24,1-24</inkml:trace>
  <inkml:trace contextRef="#ctx0" brushRef="#br0" timeOffset="148602">21903 3944,'0'25,"0"24,0 1,0 24,24 1,-24-26,25 1,0 0,-25-1,0-24,25 0,-25-25</inkml:trace>
  <inkml:trace contextRef="#ctx0" brushRef="#br0" timeOffset="149082">22275 4440,'-25'0,"50"0,-25-25,0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04" units="cm"/>
          <inkml:channel name="Y" type="integer" max="1024" units="cm"/>
        </inkml:traceFormat>
        <inkml:channelProperties>
          <inkml:channelProperty channel="X" name="resolution" value="50.97345" units="1/cm"/>
          <inkml:channelProperty channel="Y" name="resolution" value="28.36565" units="1/cm"/>
        </inkml:channelProperties>
      </inkml:inkSource>
      <inkml:timestamp xml:id="ts0" timeString="2013-01-28T17:52:14.2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1587 3547,'0'25,"25"24,-25-24,0 25,0 0,0-1,0 1,0-1,0 1,0-25,0 0,0-25</inkml:trace>
  <inkml:trace contextRef="#ctx0" brushRef="#br0" timeOffset="267">1339 3522,'25'0,"0"0,49-25,1 25,24 0,-24-24,24 24,-25 0,1-25,-51 25</inkml:trace>
  <inkml:trace contextRef="#ctx0" brushRef="#br0" timeOffset="736">1885 3373,'25'50,"0"-25,0 24,-1 1,-24 24,25 1,-25-25,0-26,25 1,-25 0,0 0,0-50,0 0,0-24,0 24,0-25,25 0,0 50,-1-24,1 24,0 0,0 49,0-24,-25 25,24-25,1 24,-25 1,25-25,0-1,0-24,-1 0</inkml:trace>
  <inkml:trace contextRef="#ctx0" brushRef="#br0" timeOffset="1135">2356 3696,'25'0,"25"0,-25 0,-1-25,1 25,0-25,0 0,-25-24,-25 49,0-25,0 25,-24 25,24 0,-25-1,26 1,24 25,0-25,24 0,1-1,50 1,-26 0,26-25,-1 25,1-25,-26 0</inkml:trace>
  <inkml:trace contextRef="#ctx0" brushRef="#br0" timeOffset="3568">3721 3597,'0'-25,"0"0,-25 25,25-25,-25 25,0 0,-24 25,24 0,-25 0,25-1,-24 26,24-25,25 0,0 0,25-25,0 0,-1 0,26-25,0 0,-26 0,26-25,-25 26,-25-1,25-25,-50 25,25 50,0 0,0 0,25 24,-25-24,25 0,-1 25,26-25,-25-25</inkml:trace>
  <inkml:trace contextRef="#ctx0" brushRef="#br0" timeOffset="4131">3944 3225,'0'24,"0"1,25 25,0-1,-1 26,-24-1,25 1,0-26,-25 1,25-25,-50 0,25-25,-25 0,25-50,-25 25,25-49,0 24,25 25,0 0,0 1,24 24,1 0,0 24,-26 1,26 0,-25 0,0 0,-25 24,-25-24,25 0,-50 0,1-25,-1 25,-24-25,24 0,-24 0,49-25,25 25</inkml:trace>
  <inkml:trace contextRef="#ctx0" brushRef="#br0" timeOffset="4734">4688 3448,'0'-25,"-25"25,0 25,1 0,-26-1,25 1,-24 25,49-25,-25 24,50-24,-1-25,26 0,0 0,-26-25,26 0,-25 1,-25-1,25 0,-25 0,0 0,-25 25,0 0,25 25,0 0,25 0,-25 0,25-1,-25 1,24 0,-24-25</inkml:trace>
  <inkml:trace contextRef="#ctx0" brushRef="#br0" timeOffset="5204">4837 3398,'0'25,"0"0,0 0,25-1,-25 26,0-25,0 0,0 24,0-74,0-49,25 49,-25-24,0 24,24 0,1 25,0 0,0 0,0 25,-1 0,1-1,-25 1,25 0,-25 25,25-26,-25 1,0-25</inkml:trace>
  <inkml:trace contextRef="#ctx0" brushRef="#br0" timeOffset="5890">5581 3448,'0'-25,"-25"0,25 0,-25 25,-24-24,24 24,-25 24,1 1,-1 0,25 0,1 0,-1 24,25-24,25 0,-1 0,26-25,0-25,-26 25,26-25,-25 0,0-24,-25-1,0 0,-25 1,0-26,25 26,-25 24,0 0,25 50,25 0,-25 0,25 24,-25 1,25 24,-25-24,25 24,-25-24,24-25,1 24,0-49</inkml:trace>
  <inkml:trace contextRef="#ctx0" brushRef="#br0" timeOffset="6309">5730 3398,'-25'25,"0"0,0 0,25-1,-24 26,24-25,24 0,1-25,25 0,-1 0,-24-25,25 0,-25 0,-25 0,0 1,-25-26,0 25,0 0,-24 25,-1 0,25 0,0 0,1 0,24 0</inkml:trace>
  <inkml:trace contextRef="#ctx0" brushRef="#br0" timeOffset="6749">5829 3324,'25'0,"0"25,0-1,-25 26,24-25,-24 0,25-1,-25 1,0 0,25-25,-25-25,0 0,0 1,25-26,-25 0,25 26,-1 24,1-25,0 25,0 25,24-1,-24 1,-25 0,25 0,0 0,-25 24,25-49,-25 25,24-25</inkml:trace>
  <inkml:trace contextRef="#ctx0" brushRef="#br0" timeOffset="7147">6400 3398,'0'25,"24"-25,1 0,0 0,0 0,0-25,-25 0,-25 1,0-1,-25 0,26 50,-1-25,0 25,0-1,0 1,25 0,0 25,0-26,25 1,25 0,-25 0,24 0</inkml:trace>
  <inkml:trace contextRef="#ctx0" brushRef="#br0" timeOffset="7659">6945 3423,'0'-25,"-24"0,-1 25,0 0,-50 0,26 0,-1 25,1 25,24-25,0-1,25 26,0-25,25-25,24 25,1-25,0 0,-1-25,-24 0,0 0,0-24,0-1,-25 0,-25-24,0 24,0 1,0 24,25 0,-25 25,25 25,25 0,0 24,0 1,-25 24,25-24,0 0,-1-1,1 1</inkml:trace>
  <inkml:trace contextRef="#ctx0" brushRef="#br0" timeOffset="9183">7590 3026,'-25'0,"25"25,0 25,25 24,-25 0,0 1,25 24,-25-49,0 24,0-49,0 0,0-50,0 0,25-25,-25 1,0-26,0 26,0-1,25 25,24 1,-24 24,0 0,24 24,-24 26,0 0,0-1,0 1,-1 24,-24-24,25-25,-25 24</inkml:trace>
  <inkml:trace contextRef="#ctx0" brushRef="#br0" timeOffset="9653">8260 3324,'-25'0,"0"25,1-1,-26 26,25 0,0-1,1 1,24-1,24-24,-24 0,25-25,25-25,-1 25,-24-49,25 24,-25-25,-1 25,-24-24,0 24,0-25,-24 50,24 25,0 0,0 0,24 24,1-24,0 25,0-25</inkml:trace>
  <inkml:trace contextRef="#ctx0" brushRef="#br0" timeOffset="11596">8285 3373,'0'-24,"-25"24,0 0,0 0,1 0,-1 24,25 1,-25-25,25 25,0 0,-25 24,25-24,0 0,0 0,0 24,25-24,0 0,0-25,-1 0,1-25,0 0,0 1,0-1,-1-25,1 1,0 24,-25-25,0 25,0 1,-25-1,0 25,1 0,-1 0,0 0,0 25,0-1,25 1,-24 0,-1 25,25-26,-25 1,25 25,0-25,25-1,0 1,-1-25,1 0,0 0,25-25,-26 1,1-1,0 0,-25-25,25 26,-25-26,-25 25,25-24,-25 49,0-25,1 25,-1 0,0 0,-25 25,26-1,-1 1,0 0,0 25,25-1,0-24,25 0,-25 0,25-1,24-24,-24 0,25 0,-1-24</inkml:trace>
  <inkml:trace contextRef="#ctx0" brushRef="#br0" timeOffset="12230">8582 3299,'0'25,"25"0,-25-1,0 26,25-25,-25 24,0-24,25 0,0 0,-1-50,1 0,0 0,0 1,-25-26,25 0,-25 1,24 24,-24 0,0 50,0 0,0 0,0-1,0 26,0 0,25-26,-25 26,25-25,-25 0,25-25,0 0</inkml:trace>
  <inkml:trace contextRef="#ctx0" brushRef="#br0" timeOffset="12640">9203 3225,'-25'0,"0"0,0 24,-24 1,-1-25,25 25,0 0,25 0,0-1,25-24,0 25,25-25,-1 25,-24 0,25-25,-26 25,1-1,-25 1,-25 0,1-25,-1 25,0-25,-25 25,26-25,-1-25</inkml:trace>
  <inkml:trace contextRef="#ctx0" brushRef="#br0" timeOffset="13100">9327 3448,'24'0,"1"0,0-25,0 0,-25 0,0 1,0-1,-25 25,0 0,0 0,-24 25,49-1,-25 1,25 25,0-25,0-1,25 1,0 0,24-25,-24 25,25-25,-1 0,1-25,-1 25,-24-25</inkml:trace>
  <inkml:trace contextRef="#ctx0" brushRef="#br0" timeOffset="36562">10046 3423,'0'25,"25"0,-25 24,0 26,0-26,0 1,0-25,0 0,0-25,25 0,-25 0</inkml:trace>
  <inkml:trace contextRef="#ctx0" brushRef="#br0" timeOffset="36716">9996 3249,'25'25</inkml:trace>
  <inkml:trace contextRef="#ctx0" brushRef="#br0" timeOffset="37155">10542 3423,'25'0,"0"0,-50-25,0 25,0 0,-24 0,-1 25,0 0,26-25,-1 25,25-1,0 1,49 0,1-25,0 25,-1 0,1-1,-25 1,-1-25,-24 25,0 0,-24 0,-1 0,-25-25,1 0,-1 0,0 0,26 0,-1 0</inkml:trace>
  <inkml:trace contextRef="#ctx0" brushRef="#br0" timeOffset="37625">11385 3101,'0'49,"0"1,25-1,-25 26,25-1,-25-24,25 24,-25-24,25-1,-25-24,24 0,-24 0,0-25</inkml:trace>
  <inkml:trace contextRef="#ctx0" brushRef="#br0" timeOffset="38035">11708 3274,'-25'25,"25"0,-25 0,0 24,25 1,-24-1,24-24,0 0,24 0,1-25,25 25,-25-25,-1-25,26 0,-25 0,-25 0,25-24,-50-1,25 25,-25 1,0-1,-24 25,24 0,0 0,0 0,25 25</inkml:trace>
  <inkml:trace contextRef="#ctx0" brushRef="#br0" timeOffset="38351">12229 3274,'-25'0,"0"0,-25 25,1 0,24 24,0 1,0-25,1 24,48-49,1 25,25-25,-1 25</inkml:trace>
  <inkml:trace contextRef="#ctx0" brushRef="#br0" timeOffset="38811">12526 3274,'-24'0,"-1"0,-25 25,25 0,-24 0,24-1,-25 26,50-25,-24 0,48-1,1-24,0 0,0 0,24 0,1-24,-25-1,0-25,-25 25,24-24,-24 24,-24 25,24 25,0 0,24-1,-24 1,25 25,0-1,0-24,0-25,-1 25,1-50</inkml:trace>
  <inkml:trace contextRef="#ctx0" brushRef="#br0" timeOffset="39098">12750 3026,'0'25,"0"0,0 24,0 1,0 24,0-24,24 0,-24-1,0 1,25-25,0 24,0-49,0 25,-1-25,1-25</inkml:trace>
  <inkml:trace contextRef="#ctx0" brushRef="#br0" timeOffset="39334">12551 3274,'25'0,"25"-25,24 25,0 0,26 0,-26 25</inkml:trace>
  <inkml:trace contextRef="#ctx0" brushRef="#br0" timeOffset="39600">13097 3373,'0'25,"25"-25,24 25,-24-25,0 0,0-25,0 25,-1-25,-24 1,0-1</inkml:trace>
  <inkml:trace contextRef="#ctx0" brushRef="#br0" timeOffset="39742">13221 3274,'-50'0,"25"25,-24 0,24 0,25-1,0 26,25 0,24-26,1 1,25 0,-26-25</inkml:trace>
  <inkml:trace contextRef="#ctx0" brushRef="#br0" timeOffset="40222">13643 3299,'-25'0,"0"0,-25 25,1 0,24 24,-25-24,50 0,-24 24,48-49,1 25,0 0,0-25,0-25,24 0,-24 1,0-26,-25 0,25-24,-25 0,0-1,0 26,-25 24,25 0,-25 25,50 25,-25 0,25 49,-1 0,1 1,0-1,0 1,0-26,-1 1</inkml:trace>
  <inkml:trace contextRef="#ctx0" brushRef="#br0" timeOffset="47038">14858 3398,'0'25,"0"0,25 24,-25 1,25 0,-25-1,0 1,0-25,0 0,0-25</inkml:trace>
  <inkml:trace contextRef="#ctx0" brushRef="#br0" timeOffset="47212">14833 3175,'0'25</inkml:trace>
  <inkml:trace contextRef="#ctx0" brushRef="#br0" timeOffset="47611">15106 3473,'25'49,"0"-24,-25 25,24-26,-24 1,0 0,0-50,0-24,0 24,25-25,-25 1,25 24,25 0,-26 25,1 0,25 0,-25 25,0 24,-1 1,1-25,-25 24,25 1,0-25,0-25,-1 25</inkml:trace>
  <inkml:trace contextRef="#ctx0" brushRef="#br0" timeOffset="48040">16446 3026,'0'25,"0"25,24-1,-24 1,0 24,0-24,0-1,0 26,25-50,-25 24,0-24,25-25,0 0,0 0,-1 0,1-25,0 0</inkml:trace>
  <inkml:trace contextRef="#ctx0" brushRef="#br0" timeOffset="48295">16321 3349,'25'0,"0"-25,0 25,25-25,24 0,-24 0,24 1,-24-1</inkml:trace>
  <inkml:trace contextRef="#ctx0" brushRef="#br0" timeOffset="48725">16793 2952,'0'25,"25"24,-1 1,-24 24,25-24,0 24,0 1,-25-26,0-24,0 0,25-50,-25 0,0-24,0-1,0 0,24 1,1 49,-25-25,25 25,0 25,0-25,-25 25,24 24,1 1,-25-1,25-24,-25 0,25 0,0-25</inkml:trace>
  <inkml:trace contextRef="#ctx0" brushRef="#br0" timeOffset="49113">17289 3274,'0'25,"25"-25,-25 25,24-25,26 0,-25 0,0-25,-1 25,-24-25,0 0,0 1,0-1,-24 0,-1 25,-25 0,25 25,1 0,-1 24,25-24,0 25,25-1,-1-24,51 0,-1-25,-24 0,24 0,-24-25,0 0</inkml:trace>
  <inkml:trace contextRef="#ctx0" brushRef="#br0" timeOffset="83798">18604 3299,'24'0,"-24"-25,-24 25,24-25,-25 25,0-24,0 24,-25 0,26 24,-26 1,0 0,26 0,24 0,0-1,0 1,24 0,1 0,25 0,-1-25,1 24,25-24,-26 25,1-25,-1 25,-24 0,-25 0,-25 24,-24-24,-1 0,-24 0,-1-25,1 25,24-25,25 0,1 0,24-25,24 0</inkml:trace>
  <inkml:trace contextRef="#ctx0" brushRef="#br0" timeOffset="84228">19000 3349,'-24'0,"-1"0,0 24,0 1,0 0,25 0,-24 24,24-24,24 25,-24-25,50-1,-25-24,24 0,1-24,0-1,-1 0,1 0,-25-24,-25 24,0-25,-25 25,0 1,-25-1,1 25,-1 0,25 0,1 0,-1 0,25 0</inkml:trace>
  <inkml:trace contextRef="#ctx0" brushRef="#br0" timeOffset="84718">19224 3373,'0'25,"24"0,-24 0,25 0,0-1,-25 1,25 0,-25 25,25-50,-1 24,1-24,0 0,0-24,0-1,-1 0,-24 0,25-24,-25 24,0 0,0 0,25 50,-25 0,0 0,25-1,0 26,-25-25,25 24,-1 1,1-25,0-25,25 0,-26 0,1-25,0 0</inkml:trace>
  <inkml:trace contextRef="#ctx0" brushRef="#br0" timeOffset="85066">19819 3125,'-25'0,"50"50,-25 0,0-1,0 1,-25 24,25-24,0-1,25 1,-25-25,25 24,0-24,-1-25,1 25,0-25,25-25,-26 25,1-25,25 1,-25-1</inkml:trace>
  <inkml:trace contextRef="#ctx0" brushRef="#br0" timeOffset="85311">19645 3349,'25'0,"0"0,49 0,-24-25,24 25,-24-25,0 0</inkml:trace>
  <inkml:trace contextRef="#ctx0" brushRef="#br0" timeOffset="85802">20092 3051,'0'25,"0"0,25-1,-25 26,24 24,1 1,-25-26,25 26,-25-50,25 24,-25-24,0 0,0-50,0 0,0 0,0 1,25-26,-25 25,24 0,26 1,-25 24,0 0,-1 0,1 24,0 1,-25 0,25 0,-25 24,25 1,-25-25,24 0,1-25,0 0</inkml:trace>
  <inkml:trace contextRef="#ctx0" brushRef="#br0" timeOffset="86251">20613 3448,'24'25,"1"-25,0 0,0 0,0-25,0 25,-1-25,1 0,-25 0,-25 1,1-1,-1 25,-25 0,25 0,0 25,1-1,-1 1,25 25,0-25,25 24,-25-24,49 25,-24-26,25-24,-1 0,-24 0,25 0,-25-24,-1-1</inkml:trace>
  <inkml:trace contextRef="#ctx0" brushRef="#br0" timeOffset="86640">20886 3349,'0'24,"24"1,1 0,0 25,-25-26,25 1,0 0,-25 0,0-50,0 0,-25 0,0-24,25-1,0 1,0 24,0-25,50 25,-26 1,26-1,-25 25,24-25,-24 25</inkml:trace>
  <inkml:trace contextRef="#ctx0" brushRef="#br0" timeOffset="87181">21307 3225,'0'24,"0"1,0 0,0 25,0-1,25 1,-25-25,0-1,25 1,-25 0,0-50,0 0,25-24,-25 24,24-25,1 1,0-1,0 50,0-25,-1 50,26-25,-25 25,0 0,24 0,-24 24,0 1,0-25,-25-1,25 1,-25 0,24 0,-24-25</inkml:trace>
  <inkml:trace contextRef="#ctx0" brushRef="#br0" timeOffset="89524">22796 3324,'0'25,"0"-1,24 26,-24 24,25-24,0 24,-25 1,25-25,-25-50,-25 24,25 1,-25-50,25 1,-25-26,25-25,-24 1,24 0,-25-26,50 51,-25-1,24 1,1 24,0 25,-25-25,25 25,24 25,-24 0,0-1,0 1,24 0,-24 25,0-26,0 1,-25 0,0 0,-25-25,0 25,-24-25,-1 24,0-48,1 24,24 0,0-25,25 0</inkml:trace>
  <inkml:trace contextRef="#ctx0" brushRef="#br0" timeOffset="90015">23391 3200,'-25'49,"-25"-24,26 25,-1-25,0 24,25-24,0 0,25-25,0 0,-1 0,1-25,0 0,0 0,0 1,-1-26,1 25,-25-24,0 24,25 25,-50 0,50 49,-25-24,0 25,0-1,25-24,0 0,-25 0,24-25,1 0</inkml:trace>
  <inkml:trace contextRef="#ctx0" brushRef="#br0" timeOffset="90383">23664 3175,'0'25,"0"0,0-1,0 1,24 25,-24-1,0-24,0 0,25 0,-50-50,25-25,0 26,0-51,0 26,0-26,25 26,0-1,0 25,0 25,24-25,-24 25,0 0,25-24</inkml:trace>
  <inkml:trace contextRef="#ctx0" brushRef="#br0" timeOffset="90669">24160 2853,'0'24,"25"1,-25 0,0 25,0-1,0 1,0 24,0 1,-25-26,25 1,0-25,25-1,-25 1,24-25,1 0,-25 0</inkml:trace>
  <inkml:trace contextRef="#ctx0" brushRef="#br0" timeOffset="90924">23986 3150,'25'-25,"0"25,24-24,26 24,-1 0,-24-25,-1 25</inkml:trace>
  <inkml:trace contextRef="#ctx0" brushRef="#br0" timeOffset="93589">992 4787,'-25'25,"1"0,-1 25,0-1,-25 1,50-1,0 1,0-25,25-25,25 0,-25 0,24-25,1-25,-25 1,-1 24,1-25,-50 1,1 24,-26 0,0 25,1-25,-1 25,1 0,24 0,25 0</inkml:trace>
  <inkml:trace contextRef="#ctx0" brushRef="#br0" timeOffset="94039">1587 4415,'-24'0,"-26"-25,25 25,0 0,1 25,-1-25,25 25,-25 0,25 24,25 1,-25 0,0 24,25 0,-1 1,1-1,-25 1,0-26,25-24,-25 25,0-25,0-25</inkml:trace>
  <inkml:trace contextRef="#ctx0" brushRef="#br0" timeOffset="94264">1265 4787,'25'0,"24"-25,1 25,24 0,1 0,24 0,-24 0</inkml:trace>
  <inkml:trace contextRef="#ctx0" brushRef="#br0" timeOffset="144437">2704 4341,'0'25,"25"24,-25-24,0 49,0-24,0 24,0 1,0-1,0 1,0-50,0-1,0 1,24-50,-24 1</inkml:trace>
  <inkml:trace contextRef="#ctx0" brushRef="#br0" timeOffset="145122">2580 4341,'24'-25,"1"25,25-25,0 0,-1 25,1 0,24 0,-24 25,-1 0,-24 25,0-26,-25 26,-25 0,0-1,-24-24,-1 0,1 24,-1-24,0-25,26 0,-1 0,25-25,25 25,-1-24,26 24,0 0,-1 0,1 0,24 24,-24 1,-25-25,-1 25,-24 0,0 24,-24-24,-26 0,0 0,1-25,-1 25,1-25,24 0,0 0,25-25,25 0</inkml:trace>
  <inkml:trace contextRef="#ctx0" brushRef="#br0" timeOffset="145541">3448 4539,'-25'25,"0"-25,-24 50,24-26,0 1,-25 25,50-25,0-1,0 1,50-25,-25 0,24-25,26 25,-26-24,-24-26,0 25,-25 0,0 1,-25-1,0 0,-24 0,24 25,0 0,0 0,25 0</inkml:trace>
  <inkml:trace contextRef="#ctx0" brushRef="#br0" timeOffset="146002">3646 4589,'0'25,"0"-1,25 1,-25 0,0 0,0 0,25-1,0-24,0-24,-1 24,1-25,-25 0,25 0,0-24,-25 24,25 0,-25 0,0 50,24 0,-24 0,0 24,25-24,-25 0,25-25,0 25,0-25,-1-25,1 25</inkml:trace>
  <inkml:trace contextRef="#ctx0" brushRef="#br0" timeOffset="146308">4142 4217,'0'-25,"0"50,0 0,0 24,0 1,0-1,-24 26,24-26,0 26,0-50,0 24,0-24,24 0,1 0,0-50,0 25</inkml:trace>
  <inkml:trace contextRef="#ctx0" brushRef="#br0" timeOffset="146912">4514 4490,'0'-25,"-24"25,-26 0,25 0,-24 0,24 25,-25 24,1-24,24 25,25-26,0 1,25-25,-1 0,1 0,25 0,-1-25,-24 1,0-26,0 0,0 1,-25-26,0 26,-25-1,0 1,25 24,-25 0,25 50,0 24,0 1,25 24,-25 1,25-1,0-24,-25-1,24-24,1 25,0-50,-25 25,25-25</inkml:trace>
  <inkml:trace contextRef="#ctx0" brushRef="#br0" timeOffset="147362">4663 4514,'0'25,"0"0,25-25,0 0,0 0,-1-25,1 0,-25 1,0-1,-25 0,1 0,-1 25,-25 0,25 25,1 0,-1 24,0-24,25 25,0-25,25 24,0-24,-1-25,26 25,0-25,-1 0,1 0,-25-25,0-25</inkml:trace>
  <inkml:trace contextRef="#ctx0" brushRef="#br0" timeOffset="147740">4936 4366,'-25'24,"25"1,0 25,25-25,-25 24,25-24,-25 0,25 0,-25-1,25-24,-25-24,0-1,0 0,0-25,24 1,1 24,0 0,25 0,-1 1,-24 24,25-25,-1 25,-24 0</inkml:trace>
  <inkml:trace contextRef="#ctx0" brushRef="#br0" timeOffset="148660">6350 4291,'25'0,"-25"-25,25 1,-1-1,-24 0,0 0,0 0,0 1,-24 24,-1 0,-25 24,1 1,-1 0,0 0,1 24,-1 1,25 0,25-26,0 26,25-25,25 24,-1-24,26-25,-1 0,1 0</inkml:trace>
  <inkml:trace contextRef="#ctx0" brushRef="#br0" timeOffset="149079">6648 4316,'0'25,"-25"0,0 24,0-24,0 0,25 0,25-1,0 1,25 0,-26-25,26 0,0 0,-1-25,-24 0,-25 1,0-26,0 25,-25-24,0 24,-24 0,-1 25,25-25,1 25,-1 0,50-25,-1 1</inkml:trace>
  <inkml:trace contextRef="#ctx0" brushRef="#br0" timeOffset="149345">6921 3969,'24'0,"-24"25,0-1,0 26,0 24,25-24,-25 24,0 1,25-26,0 1,-25-25,25 24,-1-24,1-25,0 0</inkml:trace>
  <inkml:trace contextRef="#ctx0" brushRef="#br0" timeOffset="149754">7367 4316,'-25'0,"-24"25,24 0,0-1,-25 1,26 25,24-25,24-1,1-24,0 25,25-25,-26-25,26 1,0-1,-50-25,24 1,-24 24,-24 0,24 0,-25 25,0 0,0 0,25 25,0-25</inkml:trace>
  <inkml:trace contextRef="#ctx0" brushRef="#br0" timeOffset="150143">7565 4291,'-24'25,"24"0,0 24,-25-24,25 25,25-25,-25-1,0 1,24-25,-24-25,25 1,-25-26,0 0,0 1,25-1,0 25,0 1,-1 24,1 0,0 0,0 0</inkml:trace>
  <inkml:trace contextRef="#ctx0" brushRef="#br0" timeOffset="150572">7937 4266,'-24'0,"-1"0,-25 0,25 25,1 0,-1 0,25 0,0-1,0 1,25 0,-1-25,1 25,0-50,0 25,0-25,-1 0,1 1,-25-1,25 0,-25 0,0 50,25-25,-25 25,0 24,25-24,-25 0,25 0,-25 0,49-1</inkml:trace>
  <inkml:trace contextRef="#ctx0" brushRef="#br0" timeOffset="151084">8384 4366,'0'-25,"0"0,-25 25,0 0,-24 0,24 25,-25 0,26-1,-1 1,25 0,0 0,25 0,-1-25,1 0,0 0,25-25,-26 0,-24 0,25-24,0-26,0 1,-25 24,0 1,0 24,-25 25,25 25,0-1,0 26,25 0,-25 24,0 0,0 1,25-26,-1-24,1 25,-25-25,50-25</inkml:trace>
  <inkml:trace contextRef="#ctx0" brushRef="#br0" timeOffset="151493">8756 4390,'-25'0,"0"-24,1 24,-1 0,-25 0,25 24,1 1,-1 0,0 0,25 0,25-1,0-24,-1 25,26-25,0-25,-26 25,1-49,0 24,-25-25,25 26,-50-1,0 0,0 25,25 25</inkml:trace>
  <inkml:trace contextRef="#ctx0" brushRef="#br0" timeOffset="152147">8954 4564,'0'-25,"25"25,-50 0,25 25,0-25</inkml:trace>
  <inkml:trace contextRef="#ctx0" brushRef="#br0" timeOffset="161873">5283 4638,'0'25,"0"0,0 0,25-25,-25 25,-25-25,25 24,-24-24,24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04" units="cm"/>
          <inkml:channel name="Y" type="integer" max="1024" units="cm"/>
        </inkml:traceFormat>
        <inkml:channelProperties>
          <inkml:channelProperty channel="X" name="resolution" value="50.97345" units="1/cm"/>
          <inkml:channelProperty channel="Y" name="resolution" value="28.36565" units="1/cm"/>
        </inkml:channelProperties>
      </inkml:inkSource>
      <inkml:timestamp xml:id="ts0" timeString="2013-01-23T16:57:44.9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1984 3696,'0'-25,"0"0,25 0,-25 1,-25-1,1 0,-26 0,0 25,1 0,-1 25,1-25,-1 25,25 0,25-1,0 1,25 0,0 0,24 25,1-26,24 1,-24 0,24 0,-24 0,-25-1,-25 26,0-25,0 0,-25 24,-25-49,1 25,-26 0,26-25,-1 0,25 0,1-25,48 25</inkml:trace>
  <inkml:trace contextRef="#ctx0" brushRef="#br0" timeOffset="653.0653">2183 3497,'25'0,"-1"25,1 25,0-1,-25 26,25-1,-25-24,25 0,-25-1,0-24,0 25,-25-50,50 0,-25-25,0 0,0-25,0-24,0 24,24 26,-24-1,25 0,0 25,0 0,0 25,-1 0,1 24,0-24,0 25,0-26,-1 26,1-25,-25 0,25-1,0-24,-25 0</inkml:trace>
  <inkml:trace contextRef="#ctx0" brushRef="#br0" timeOffset="1236.1235">2679 3795,'0'25,"25"-25,0 0,24 0,-24 0,0-25,0 0,-1 25,-24-24,0-1,-24 0,24 0,-50 25,25 0,-24 0,24 25,-25 0,25 24,25-24,0 0,0 25,25-26,0 1,25 0,-1 0,1-25,-1 0,26-25,-26 0,-24 25</inkml:trace>
  <inkml:trace contextRef="#ctx0" brushRef="#br0" timeOffset="3827.3827">3076 3398,'0'25,"25"-25,-1 25,1 0,0-25,0 24</inkml:trace>
  <inkml:trace contextRef="#ctx0" brushRef="#br0" timeOffset="4308.4306">3522 3547,'-25'0,"1"0,-1 0,-25 0,25 25,-24-25,24 25,25-1,25 1,0-25,24 25,-24 0,25 0,-1 0,-24-1,0 1,0 0,-25-25,0 25,-25 0,-25-25,25 24,-49-24,49 0,0 0</inkml:trace>
  <inkml:trace contextRef="#ctx0" brushRef="#br0" timeOffset="6253.6253">4663 3646,'0'-25,"-25"1,1-1,-1 25,0 25,-25-1,1 1,-1 25,25 0,-24 24,24-24,25-1,25 1,24-25,1-1,0-24,24-24,0 24</inkml:trace>
  <inkml:trace contextRef="#ctx0" brushRef="#br0" timeOffset="6683.6683">4762 3870,'25'24,"0"-24,0 0,0-24,24 24,-24-25,-25 0,25 25,-25-25,-25 0,0 1,1-1,-26 50,25-25,-25 24,26 1,-1 0,25 0,0 24,25 1,-1-25,26 24,0-24,-1-25,26 0,-26-25</inkml:trace>
  <inkml:trace contextRef="#ctx0" brushRef="#br0" timeOffset="7032.7032">5085 3770,'0'25,"25"0,0 0,-25 0,24-1,1 1,0 25,-25-25,25-25,-50-25,25 0,0 0,0-24,0 24,0 0,25-25,0 26,24-1,-24 0,25 0</inkml:trace>
  <inkml:trace contextRef="#ctx0" brushRef="#br0" timeOffset="7296.7296">5606 3473,'25'24,"-25"26,24 0,-24-1,0 1,0 24,25-24,0-25,-25 24,25 1,0-25,-1 0,1-25</inkml:trace>
  <inkml:trace contextRef="#ctx0" brushRef="#br0" timeOffset="7501.7501">5457 3795,'25'0,"0"0,49-25,0 25,1 0,-1 0</inkml:trace>
  <inkml:trace contextRef="#ctx0" brushRef="#br0" timeOffset="8002.8002">6102 3746,'-25'0,"0"0,-24 24,-1-24,25 25,-24 0,49 0,0 0,0-1,49 1,-24-25,25 0,-1 0,-24 0,25-25,-25 1,-25-1,0 0,0 25,0-25,-25 25,25 25,25-25,-25 0,0 50,24-26,1 1,0 0,0 0,0 0</inkml:trace>
  <inkml:trace contextRef="#ctx0" brushRef="#br0" timeOffset="8258.8257">6300 3795,'0'25,"0"-25,25 25,-25 0,0 24,0-24,25-25,-25 0</inkml:trace>
  <inkml:trace contextRef="#ctx0" brushRef="#br0" timeOffset="8421.8421">6226 3547,'25'0,"-25"0</inkml:trace>
  <inkml:trace contextRef="#ctx0" brushRef="#br0" timeOffset="8912.8912">6474 3746,'0'24,"25"26,-25-50,0 25,25 0,-25-1,0 1,24-50,-24 1,0-1,25 0,0 0,0 25,0-25,-1 25,1 0,0 25,0 0,-25 0,25 0,-25 24,0-24,0 0,24 0,1-1,0-48</inkml:trace>
  <inkml:trace contextRef="#ctx0" brushRef="#br0" timeOffset="9199.9198">6921 3547,'0'25,"24"0,-24 24,25 1,-25 0,25 24,-25-49,25 24,-25-24,25 25,-1-50,-24 25,25-25,0 0</inkml:trace>
  <inkml:trace contextRef="#ctx0" brushRef="#br0" timeOffset="9434.9434">7193 3721,'0'25,"25"24,-25-24,25-25,0 25,-25 0,25-1,-1 1,1-25,0 0</inkml:trace>
  <inkml:trace contextRef="#ctx0" brushRef="#br0" timeOffset="9679.9674">7466 3746,'0'24,"-25"26,1-25,24 24,-25 26,-25 24,25-25,-24 1,24-1,0 1,0-26,1-24,24 25,-25-26</inkml:trace>
  <inkml:trace contextRef="#ctx0" brushRef="#br0" timeOffset="11629.1628">8632 3795,'-25'-49,"25"24,-25 0,1 0,-26 25,25 0,-24 0,-1 25,0 25,1-26,-1 26,50-25,0 24,0 1,25-25,25-25,24 0,-24-25,-1 0,1 0,-1-24,-24 24,0-25,-25-24,-25-1,0 26,1-26,-1 51,0 24,25-25,0 50,0 24,25 1,0-1,24 26,-24-25,25 24,-26-24,1-1,0 1,0-25,0-1</inkml:trace>
  <inkml:trace contextRef="#ctx0" brushRef="#br0" timeOffset="11977.1976">8954 3721,'-24'25,"24"24,-25-24,0 0,25 24,-25-24,50 0,25-25,-26 0,26-25,-25 0,0-24,-25 24,0 25,-25-50,0 26,-25 24,26 0,-1 0,0 0,25 24,0-24</inkml:trace>
  <inkml:trace contextRef="#ctx0" brushRef="#br0" timeOffset="12202.2201">9178 3770,'0'25,"25"0,-1-25,-24 50,25-26,-25 26,0-25,0-50</inkml:trace>
  <inkml:trace contextRef="#ctx0" brushRef="#br0" timeOffset="12335.2334">9203 3572,'24'0,"-24"0</inkml:trace>
  <inkml:trace contextRef="#ctx0" brushRef="#br0" timeOffset="12734.2733">9351 3696,'25'25,"-25"0,25 24,-25-24,0 25,25-1,-25-24,25 0,-25-50,0-25,24 26,-24-26,25 50,0-25,0 25,0 0,-1 0,1 25,0-25,-25 50,25-26,-25 26,25-25,-25 0,24-25</inkml:trace>
  <inkml:trace contextRef="#ctx0" brushRef="#br0" timeOffset="13296.3295">10046 3795,'-25'0,"0"25,0-25,1 25,-1 0,0-1,0 1,25 0,25 0,-25-50,25 25,24-25,-24 25,0-49,0 24,-25 0,25 0,-25 0,0 50,0 0,-25-25,25 50,25-1,-25 26,0-1,25-24,-25 24,0-24,0-1,-25-24,0 25,0-26,-25 1,26-25,-26 25,0-25,1-25,-1 25,25-25,1 1</inkml:trace>
  <inkml:trace contextRef="#ctx0" brushRef="#br0" timeOffset="19399.9398">10790 3820,'0'-25,"0"50,25-25,0 50,-25-1,24 1,1-1,0-24,0 0,-25 0,25-25,-1-25,-24 0,0 0,25 1,-25-26,-25 0,25 1,0 24,0 50,25 0,-25-1,25 1,0 0,0 0,-1 0,1-1,0-24,0 0,0 0,0 0,-1-24,-24-1,-24 0,24 0,0 0,-25-24,25 24,-25-25,25 26,0-1,0 25</inkml:trace>
  <inkml:trace contextRef="#ctx0" brushRef="#br0" timeOffset="19818.9817">11336 3894,'25'0,"-1"0,1 0,0-24,0 24,-25-25,25 0,-25 25,0-25,-25 0,0 1,0 48,0-24,1 25,-1 0,25-25,-25 25,25 24,25 1,0-25,-1 0,26-1,0-24,-1 0,1-24,-25 24,-1-25</inkml:trace>
  <inkml:trace contextRef="#ctx0" brushRef="#br0" timeOffset="20105.0101">11633 3572,'0'25,"0"-1,25 26,0 0,0 24,0-24,-25-1,24 1,1 0,0-26,-25 1,25 0,0-25,-25 0</inkml:trace>
  <inkml:trace contextRef="#ctx0" brushRef="#br0" timeOffset="20351.0349">11857 3572,'24'25,"-24"-1,25 26,0 25,0-1,-25-49,25 24,-1-24,1 0,0 0</inkml:trace>
  <inkml:trace contextRef="#ctx0" brushRef="#br0" timeOffset="20791.0789">12675 3770,'0'50,"25"-50,-25 50,25-1,0 1,-1-25,-24-1,25 1,-25-25</inkml:trace>
  <inkml:trace contextRef="#ctx0" brushRef="#br0" timeOffset="20954.0952">12700 3597,'0'-25,"0"25</inkml:trace>
  <inkml:trace contextRef="#ctx0" brushRef="#br0" timeOffset="21373.1371">12849 3746,'25'24,"-1"26,1-25,0 24,0-24,0 0,-25 0,24-25,-24-25,0-25,0 26,0-26,25 25,0 25,0 0,0 0,24 25,-24-25,0 25,0 24,0 1,-25-25,24 0,-24-1,25 1</inkml:trace>
  <inkml:trace contextRef="#ctx0" brushRef="#br0" timeOffset="22251.2249">14039 3770,'-24'-24,"24"24</inkml:trace>
  <inkml:trace contextRef="#ctx0" brushRef="#br0" timeOffset="22966.2964">13965 3423,'0'25,"0"24,0-24,0 50,0-1,25 1,0-1,-25-24,24-1,-24 1,0-25,0-1,0-48,0-26,-24 25,24 0,-25 1,25-1,0 0,0 25,0-50,0 26,25-1,-1 0,1 0,0 25,25 0,-26 0,26 25,-25 0,24 24,-24-24,0 0,-25 25,25-26,-25 1,25 0,-25 0,25 0,-25-50,24 25</inkml:trace>
  <inkml:trace contextRef="#ctx0" brushRef="#br0" timeOffset="23426.3424">14585 3820,'25'25,"0"-25,24 0,-24-25,0 25,0 0,-25-25,0 0,-25 1,0 24,-24 0,24 24,0 1,0 0,25-25,0 50,25-26,0 26,0-25,24 0,-24-25,25 24,-1-48,-24-1</inkml:trace>
  <inkml:trace contextRef="#ctx0" brushRef="#br0" timeOffset="23794.3789">14932 3721,'0'25,"25"-1,0 26,-25-50,25 50,0-26,-1 1,-24 0,0-50,-24 0,24 1,0-26,0 25,24 0,1 1,0-1,25 0,-26 25,26 0</inkml:trace>
  <inkml:trace contextRef="#ctx0" brushRef="#br0" timeOffset="24459.4457">15801 3646,'24'25,"-24"0,25 0,0 0,-25 24,25-24,-25 0,0 24,0-24,0-50,0-24,0 24,0 0,25-49,-1 49,1 0,0 25,0 0,0 0,-1 25,1 25,0-26,0 26,-25-25,25 0,-25-1,0 1,24 0,-24-25</inkml:trace>
  <inkml:trace contextRef="#ctx0" brushRef="#br0" timeOffset="24878.4876">16371 3820,'25'25,"0"-25,0 0,-1 0,1-25,-25 25,0-25,-25 0,25 1,-24-1,-1 0,0 50,0-25,0 25,0-1,25 1,0 0,25 0,0 24,0-24,0 0,24 0,1-25,0 0,-26 0</inkml:trace>
  <inkml:trace contextRef="#ctx0" brushRef="#br0" timeOffset="25389.5387">16718 3746,'0'24,"25"1,-25 0,25 0,0 0,0-25,-1 24,1-24,0-24,-25-1,0 0,0 25,25-25,-25-24,25 49,-25 24,24 1,1 0,0-25,0 25,0 0,-1-1,1-24,0-24,0 24,0-25,-1 0,-24 0,0-24,0-1,0 25,-24 25,24-25,0 25</inkml:trace>
  <inkml:trace contextRef="#ctx0" brushRef="#br0" timeOffset="25849.5847">17785 3646,'0'25,"0"0,0 0,0 24,25-24,-25 25,0-1,0 26,0-26,0 26,0-26,-25 1,25 0,-25-26,25 1,-25 0,-24-50,24 25,-25-49,26-1,-26 0,25-49</inkml:trace>
  <inkml:trace contextRef="#ctx0" brushRef="#br0" timeOffset="26023.6021">17711 3448,'24'0,"1"25,0-25,0 24</inkml:trace>
  <inkml:trace contextRef="#ctx0" brushRef="#br0" timeOffset="26411.6409">18083 3696,'-25'0,"50"50,-50-26,25 1,0 0,25-25,-25 25,24-25,1 25,0-25,0 0,24-25,-24 25,0-25,-25 25,0-50,-25 26,0-1,1 0,-26 25,25 0,0 0,1 0,-1 0,25 0</inkml:trace>
  <inkml:trace contextRef="#ctx0" brushRef="#br0" timeOffset="26994.6991">18380 3398,'0'50,"25"-25,-25 24,0 26,0-1,25-24,-25-1,0-24,0 0,0-50,25 0,-25-24,24-1,1 25,0 25,25-25,-25 50,-1 0,1 0,0 0,0 0,-25 24,0-24,0-25,0 25,-25-25,0 25,0-25,-24 0,-1 0,25-25,-24 25,24 0,25 0</inkml:trace>
  <inkml:trace contextRef="#ctx0" brushRef="#br0" timeOffset="28417.8415">19670 3671,'-25'-25,"25"0,0 1,-24 24,-1 0,0 24,0 1,0 25,0 0,1-1,24-24,24 0,1-25,0 0,25 0,-25-25,24 25,-24-25,0-24,-25 24,25-25,-25 25,24 25,-24 25,25 25,0-1,0-24,24 0,1-25,-25 25</inkml:trace>
  <inkml:trace contextRef="#ctx0" brushRef="#br0" timeOffset="28724.8722">20117 3324,'0'49,"0"1,0 0,0 24,0 0,0-24,0 0,24-25,-24 24,25-24,0-25,25 0,-26 0,26-25,-25 25,24-25</inkml:trace>
  <inkml:trace contextRef="#ctx0" brushRef="#br0" timeOffset="28949.8947">20067 3597,'25'0,"0"0,24-25,26 25,24 0,-25-25</inkml:trace>
  <inkml:trace contextRef="#ctx0" brushRef="#br0" timeOffset="29286.9284">21431 3299,'0'50,"25"-1,0 1,-25 24,0 1,0-1,25-49,-25 25,0-26,24-24</inkml:trace>
  <inkml:trace contextRef="#ctx0" brushRef="#br0" timeOffset="29490.9488">21307 3547,'25'0,"49"0,1-25,-26 25,26-25,-1 1</inkml:trace>
  <inkml:trace contextRef="#ctx0" brushRef="#br0" timeOffset="29919.9917">21803 3200,'0'25,"25"24,0 1,-25-1,25 26,-25-26,0 1,25-25,-25 0,0-1,24-48,-24-26,25 25,-25-24,25 24,0 0,0 25,-1 0,-24 25,25-25,-25 49,25-24,-25 25,0-25,0-1,25-24,-25 25</inkml:trace>
  <inkml:trace contextRef="#ctx0" brushRef="#br0" timeOffset="30299.0296">22250 3497,'0'25,"25"0,-1-25,1 0,0 0,25-25,-50 0,0 1,-25-1,0 0,0 25,-24 0,24 0,-25 25,50 0,-25 24,25-24,25 25,25-26,-1 1,26 0,-1 0,-24-25,24 0,-24-25</inkml:trace>
  <inkml:trace contextRef="#ctx0" brushRef="#br0" timeOffset="32936.2924">794 4713,'0'25,"0"-1,0 1,25 0,-25 25,24-25,1 49,0-24,0 24,24-24,-24-1,0 1,0-25,0-25,-25 24,24-24,-24-24,0-1,0-25,0 1,0-1,0 0,0-24,0 49,25-24,-25 24,0 0,0 50,25 0,-25 24,25-24,0 25,-1-1,1-24,0 0,0 24,24-24,-24-25,-25 25,25-25,0 0,-25-25,25 0,-25-24,0-1,0-24,0-1,0 1,0-1,0 26,0 24,24-25,-24 26,0-1</inkml:trace>
  <inkml:trace contextRef="#ctx0" brushRef="#br0" timeOffset="33489.3486">1836 4936,'0'-25,"-25"1,0 24,0 0,0 0,-24 0,24 24,0 1,0 0,0 25,25-26,25 26,0-25,0-25,25 0,-26 0,1-25,25 0,-25 0,-25 1,24-26,-24 0,-24 26,24 48,0 26,24-25,26 24,-25-24,24 25,-24-50,0 0,0 0</inkml:trace>
  <inkml:trace contextRef="#ctx0" brushRef="#br0" timeOffset="33714.371">2059 4862,'0'25,"0"-1,49 1,-24 25,25-1,-1 1,1-25,0 0,-26-1,1 1,0-25,-25-25</inkml:trace>
  <inkml:trace contextRef="#ctx0" brushRef="#br0" timeOffset="33969.3966">2307 4812,'-25'0,"25"25,0 0,0 0,-25 49,0-24,1 49,24-25,-25-24,0-1,25-24,0 0,-25-25,50 0</inkml:trace>
  <inkml:trace contextRef="#ctx0" brushRef="#br0" timeOffset="34388.4385">2778 4663,'0'-49,"0"24,0 0,-25 0,1 25,-1 0,-25 0,25 25,0 25,1-1,-1 1,25-1,25 26,-25-1,24-24,1 24,0-24,0 0,0-1,-25-24,25-25,-25 25,0-50,-25 25</inkml:trace>
  <inkml:trace contextRef="#ctx0" brushRef="#br0" timeOffset="34562.4559">2480 4986,'25'-25,"0"25,25 0,24 0,1 0,-1 0</inkml:trace>
  <inkml:trace contextRef="#ctx0" brushRef="#br0" timeOffset="35125.5122">3001 4911,'-24'0,"-26"25,25 0,-24 0,24 0,0 24,25 1,0-25,25-1,24-24,1 0,0-24,-1-1,-24 0,0-25,-25 26,-25-26,0 0,-24 26,24-1,0 25,0 0,50 0,25 0,-1 25,1-1,-1 1,1 25,0-25,-26-1,1 1,-25 0,0 0,-25-25,1 0,24-25,-25-25,50 26,-25-26,24 25,26 0,0 1,-26-1,26 25</inkml:trace>
  <inkml:trace contextRef="#ctx0" brushRef="#br0" timeOffset="35666.5663">3696 4911,'-25'-24,"0"-1,-24 25,-1 25,0-25,26 24,-26 26,50 0,-25-1,50 1,0-25,24-1,26-24,-26-24,1-1,-25 0,0-25,-25 1,0-1,0-24,-25-1,0 1,0 49,0 0,1 25,24 50,24-1,26 1,-25 25,25-1,-1 0,-24-24,25 0,-26-26,1 26,25-50</inkml:trace>
  <inkml:trace contextRef="#ctx0" brushRef="#br0" timeOffset="36095.6092">4539 4514,'25'0,"0"25,-25 25,25-1,-1 26,1-1,0 1,-25-1,0 1,25-51,0 26,-25-25,24-25,1 0,0 0,0-25</inkml:trace>
  <inkml:trace contextRef="#ctx0" brushRef="#br0" timeOffset="36403.64">4242 4614,'24'-25,"1"25,25-25,49 25,-25-25,50 25,0 0,-24 0,-26 0,1 0,-26 0</inkml:trace>
  <inkml:trace contextRef="#ctx0" brushRef="#br0" timeOffset="36647.6642">5110 4787,'25'50,"-1"0,1-26,0 26,0 0,-25-26,25-24,-25 25,0-50</inkml:trace>
  <inkml:trace contextRef="#ctx0" brushRef="#br0" timeOffset="36792.6789">5184 4638,'0'-24,"25"24</inkml:trace>
  <inkml:trace contextRef="#ctx0" brushRef="#br0" timeOffset="37159.7155">5383 4713,'24'49,"1"1,0 0,0-1,24 1,-24 0,0-1,-25-24,0-50,-25 0,0 1,25-26,-24 0,24 1,0-1,24 25,1 0,25 1,-25 24,24 0,1-25</inkml:trace>
  <inkml:trace contextRef="#ctx0" brushRef="#br0" timeOffset="37598.7595">5804 4862,'25'0,"25"0,-25-25,24 25,-24-25,-25 0,25 0,-25 1,-25 24,0-25,0 25,1 0,-26 0,25 25,0-1,0 1,25 25,-24 0,48-26,-24 26,50-25,25 0,-1-1,0-24,-24 0,24 0,-24-24,0-1</inkml:trace>
  <inkml:trace contextRef="#ctx0" brushRef="#br0" timeOffset="38630.8627">7144 4663,'-25'-25,"25"1,0-1,-25 0,0 0,1 25,-1 0,-25 0,1 25,-1 0,0 0,1 24,24 26,0-26,25 1,0 0,25-26,24 26,1-25,25 0,-26-25,26 0,-26 0,26 0,-26-25,-24 0,25 0</inkml:trace>
  <inkml:trace contextRef="#ctx0" brushRef="#br0" timeOffset="39049.9046">7392 4812,'0'25,"-25"-25,25 25,0 0,-25 24,25-24,0 0,0 0,25-1,0 1,24-25,-24 0,25-25,-25 1,-1-26,1 25,-50-24,25-1,-49 25,24 0,-25 25,1 0,24 0,0 0,25 25,0 0,25 0</inkml:trace>
  <inkml:trace contextRef="#ctx0" brushRef="#br0" timeOffset="39601.9598">7739 5035,'0'25,"0"-50,-25 25,25 25,-25-25,25-25,25 25,0 0,-50 0,25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04" units="cm"/>
          <inkml:channel name="Y" type="integer" max="1024" units="cm"/>
        </inkml:traceFormat>
        <inkml:channelProperties>
          <inkml:channelProperty channel="X" name="resolution" value="50.97345" units="1/cm"/>
          <inkml:channelProperty channel="Y" name="resolution" value="28.36565" units="1/cm"/>
        </inkml:channelProperties>
      </inkml:inkSource>
      <inkml:timestamp xml:id="ts0" timeString="2013-01-22T18:29:28.0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1712 3671,'0'-25,"-25"25,0 25,-25 0,25 0,-24 0,24 24,-25-24,26 25,24-1,0 1,49-25,1-25,-1 0,51 0,-26-25,1 0,-1 0,-24 0,-26 1,1-26,-50 50,-24-50,-1 26,1-1,-26 25,26-25,-1 25,25-25,0 25,25 0</inkml:trace>
  <inkml:trace contextRef="#ctx0" brushRef="#br0" timeOffset="613">1935 3721,'25'0,"-1"25,1-1,0 1,0 0,0-25,-25 25,24 0,1-1,-25 1,0-50,0 1,25-1,-25 0,25 25,0-25,-1 25,1-25,0 25,0 25,0-25,-1 25,-24-25,25 0,0 25,-25 0,0-1,25-24,-25 25,25-25</inkml:trace>
  <inkml:trace contextRef="#ctx0" brushRef="#br0" timeOffset="2986">3026 3845,'0'-25,"25"25,-25-25,25 0,-25 1,25-26,-25 25,0-25,24-24,-24 24,0 1,25 24,0-25,-25 26,25-1,0 25,-1 0,-24 49,25-24,-25 50,0-26,25 26,-25-1,0 1,25-26,-25-24,25 0,-25 0,24-25,1 0,-25-25,25 0,-25 25</inkml:trace>
  <inkml:trace contextRef="#ctx0" brushRef="#br0" timeOffset="3221">3051 3696,'25'0,"0"-25,24 25,26-25,-26 25,1-25</inkml:trace>
  <inkml:trace contextRef="#ctx0" brushRef="#br0" timeOffset="3661">3497 3597,'0'24,"0"1,25 25,-25-25,25 0,-25-1,25-24,0 25,-1-50,1 25,-25-24,25-1,0 0,-25-25,0 25,25 1,-25 48,0 1,0 25,0-25,25 24,-25-24,24-25,1 25,0-25</inkml:trace>
  <inkml:trace contextRef="#ctx0" brushRef="#br0" timeOffset="4183">4018 3547,'-24'0,"-1"25,0 0,0-1,0 26,1 0,24-25,0-1,24-24,1 0,0 0,0 0,0-24,-1-1,1-25,-25 25,25-24,-25 24,0 50,-25-1,25 1,0 25,0 0,0-1,0 1,25 49,0-49,-25-1,0 1,0-25,0-1,-25 1,-25-25,26 0,-26-25,25 1,-24-1,24-25</inkml:trace>
  <inkml:trace contextRef="#ctx0" brushRef="#br0" timeOffset="4602">4242 3572,'0'25,"0"-1,0 26,0-25,0 0,0 0,24-1,1-24,0-24,0-1,0 0,-25-25,24 1,1 49,-25 24,0 1,0 0,0 0,25 0,25-25</inkml:trace>
  <inkml:trace contextRef="#ctx0" brushRef="#br0" timeOffset="4940">4713 3497,'0'-24,"-25"24,0 0,-24 24,24-24,25 25,-25-25,25 25,25 0,0 0,-1-1,26 1,-25 0,24 0,-49 0,0 0,-24-1,-1 1,0-25,-25 0,1 0,24 0,25-25</inkml:trace>
  <inkml:trace contextRef="#ctx0" brushRef="#br0" timeOffset="5236">4887 3299,'24'0,"-24"25,0 0,25 24,-25 1,0-1,0 1,-25 0,25-1,0-24,25 25,0-25,0-25,0-25,-1 25</inkml:trace>
  <inkml:trace contextRef="#ctx0" brushRef="#br0" timeOffset="5472">4738 3572,'24'0,"1"-25,25 25,24-25,-24 0,24 25</inkml:trace>
  <inkml:trace contextRef="#ctx0" brushRef="#br0" timeOffset="6003">5308 3324,'25'0,"0"-25,24 25,-24 0,25 25,-25-25,-1 25,-24 24,0 1,0-1,-24 1,-1-25,0 24,-25-24,26 0,-1-25,50 0,-1-25,1 0,25 25,-1 0,-24 0,25 0,-25 0,24 25,-24-25</inkml:trace>
  <inkml:trace contextRef="#ctx0" brushRef="#br0" timeOffset="6432">5978 3299,'-25'-25,"0"25,1 25,-1-25,-25 25,25 0,0-1,25 26,0-25,25 0,0-25,0 24,25-48,-1 24,1-25,-25 0,-1 0,1 0,-25-24,-25 24,1 0,-1 25,-25 0,1 0,-1 25,25 0,25-25</inkml:trace>
  <inkml:trace contextRef="#ctx0" brushRef="#br0" timeOffset="6882">6028 3473,'-50'0,"25"0,-24 0,24 24,-25-24,25 25,-24 0,49 0,-25 24,25-24,25 0,-1 0,1 0,25-25,0 0,-1 0,1-25,-1 0,-24 0,0 0,0-24,-25 24,-25 0,0 0,0 1,1 24,-1 0,0 0,0 0</inkml:trace>
  <inkml:trace contextRef="#ctx0" brushRef="#br0" timeOffset="7221">6226 3671,'25'25,"-25"0,25-25,-25 25,0-1,0 1,-25-25,25 25,-25-25,0 0,25 0</inkml:trace>
  <inkml:trace contextRef="#ctx0" brushRef="#br0" timeOffset="8037">6672 3274,'0'25,"0"25,0-26,0 26,0 0,0-1,0-24,0 0,0 24,25-49,-25 25,0-25</inkml:trace>
  <inkml:trace contextRef="#ctx0" brushRef="#br0" timeOffset="8601">7020 3324,'25'-25,"-25"0,-25 25,0-25,0 25,-24 0,-1 25,25 0,-25 0,26 0,24-1,0 1,0 0,49 0,-24-25,25 0,-25-25,-1 25,1-25,0 0,-25 1,0-1,0 0,-25 25,25 25,25 0,-25-1,0 26,0 0,25-1,-25 1,25-1,-1-24,-24 0,25 0,0-25,0 0</inkml:trace>
  <inkml:trace contextRef="#ctx0" brushRef="#br0" timeOffset="9050">7441 3249,'-24'0,"-1"0,0 25,-25 0,26 0,-1 24,0-24,25 0,25 0,0-25,24 0,1 0,-25 0,24-25,-24 0,0 0,-25 1,0-26,-25 50,0-25,0 25,1 0,-1 25,0-25,25 25</inkml:trace>
  <inkml:trace contextRef="#ctx0" brushRef="#br0" timeOffset="9540">7565 3448,'0'25,"-24"-25,-1 0,0 0,-25 24,26 1,-1 0,-25 0,25 0,-24 24,49-24,-25 0,25 0,25 0,0-25,24 0,1-25,-1 25,1-25,0-25,-26 25,1-24,-25 24,0 0,-25 0,1 25,-26 0,0 0,26 0,-1 0,25 25,25-25</inkml:trace>
  <inkml:trace contextRef="#ctx0" brushRef="#br0" timeOffset="10082">7962 3349,'-25'0,"25"-25,-24 25,-1 0,0 25,0-25,0 24,-24 1,49 0,0 0,25 0,24-25,-24 24,25-48,-1 24,1-25,-25 0,0 25,-25-50,0 26,-25-1,0 25,0-25,0 25,0 0,1 0,24 25,0-25</inkml:trace>
  <inkml:trace contextRef="#ctx0" brushRef="#br0" timeOffset="10583">8012 3522,'-25'0,"0"0,0 0,-24 25,24 0,0 0,0-1,1 1,24 0,-25 0,50 0,-1 0,1-25,0 0,25 0,-1 0,1-25,-25 0,0-25,-1 25,-24 1,-24-1,-1 0,0 0,-25 25,25 0,1 0</inkml:trace>
  <inkml:trace contextRef="#ctx0" brushRef="#br0" timeOffset="20335">8136 3795,'25'0,"0"25,-25-25,24 0,-24 25,-24-25,24 25</inkml:trace>
  <inkml:trace contextRef="#ctx0" brushRef="#br0" timeOffset="22851">8731 3473,'-25'0,"25"-25,0 50,25-1,-25 26,0-25,25 24,0 1,0-25,-1-25,-24 25,25-25,0 0,0 0,-25-25,0 0,-25-25,25 1,0 24,0 0,0 0,0 50,25 0,-25 0,25 0,-1-1,1 26,0-25,0 0,25-25,-26 0,1 0,-25-25,0 0,0 0,0 0,-25-24,25-1,0 1,0 24,0 25</inkml:trace>
  <inkml:trace contextRef="#ctx0" brushRef="#br0" timeOffset="23270">9302 3621,'0'25,"25"-25,-1 0,1-25,0 25,-25-24,25-1,-25 0,0 0,0 0,-25 1,0 24,0 0,1 24,-1 1,25 25,-25-1,25-24,25 25,0-25,-1-25,26 0,0 0,24 0,-24-25,-1 0</inkml:trace>
  <inkml:trace contextRef="#ctx0" brushRef="#br0" timeOffset="23801">10120 3423,'-24'0,"24"25,24 24,1-24,0 0,0 25,-25-26,25 1,-1 0,1-25,0 0,0 0,-25-25,25 0,-25 1,0-1,0-50,24 51,-24-26,-24 50,24-25,0 25</inkml:trace>
  <inkml:trace contextRef="#ctx0" brushRef="#br0" timeOffset="24006">10492 3448,'0'25,"25"24,-25-24,0 0,25 24,-25-24,0-50</inkml:trace>
  <inkml:trace contextRef="#ctx0" brushRef="#br0" timeOffset="24148">10492 3249,'-24'0,"24"0</inkml:trace>
  <inkml:trace contextRef="#ctx0" brushRef="#br0" timeOffset="24742">10988 3398,'-24'0,"-1"-25,0 25,-25 0,1 25,24-25,0 25,0 0,25 0,25-25,0 24,0-24,24 25,-24 0,25-25,-25 25,-1 0,-24-1,0 1,0 0,-24 0,-1-25,-25 25,25-50,1 25,-1-25</inkml:trace>
  <inkml:trace contextRef="#ctx0" brushRef="#br0" timeOffset="25008">11261 3448,'0'25,"0"-1,0 1,0 0,0 25,0-26,0 26,0-25</inkml:trace>
  <inkml:trace contextRef="#ctx0" brushRef="#br0" timeOffset="25184">11237 3225,'-25'0,"25"0</inkml:trace>
  <inkml:trace contextRef="#ctx0" brushRef="#br0" timeOffset="25529">11460 3125,'0'25,"25"0,-25 25,0-1,0 26,-25-26,25 26,0-26,-25 1,25-25,0 24,25-24,0-25,-1 0,1 0,0-25,0 0</inkml:trace>
  <inkml:trace contextRef="#ctx0" brushRef="#br0" timeOffset="25796">11311 3423,'25'-25,"24"25,1 0,0 0,-1-25</inkml:trace>
  <inkml:trace contextRef="#ctx0" brushRef="#br0" timeOffset="26265">11658 3547,'25'0,"0"0,0-25,-1 25,-24-25,25 25,-25-24,-25 24,1-25,-1 25,0 0,0 25,25-1,-25 1,50 0,-25 0,25 24,0-24,24-25,-24 25,25-25</inkml:trace>
  <inkml:trace contextRef="#ctx0" brushRef="#br0" timeOffset="26776">12254 3373,'-25'0,"0"0,-25 0,1 25,-1 0,0 0,26 0,-1 24,0-24,25 0,25 0,0-25,-1 0,26-25,-25 0,24-25,-24 1,0-1,-25 1,0-26,-25 26,0-1,1 50,24 50,0-26,0 51,24-1,26-24,-25 24,25-24,-26-1,26 1,-25-25</inkml:trace>
  <inkml:trace contextRef="#ctx0" brushRef="#br0" timeOffset="28581">13271 3150,'0'25,"-25"0,25 24,0 1,0 0,0-1,0 26,0-26,25-24,-25 25,0-26,0-24</inkml:trace>
  <inkml:trace contextRef="#ctx0" brushRef="#br0" timeOffset="28990">13246 3175,'25'25,"-25"0,49-25,-24 24,25 1,-1 25,1-25,-1-1,1 26,-25-25,-25 24,25-24,-50 0,25 0,-50 0,25-1,-24 1,-1-25,1 25,24-25,-25-25,25 25,50 0,0 0</inkml:trace>
  <inkml:trace contextRef="#ctx0" brushRef="#br0" timeOffset="29369">13816 3448,'0'25,"-25"-1,1 1,24 0,-25 0,25 0,0-1,25-24,-1 0,1 0,25 0,-25-24,-1-1,1 0,-25 0,0 0,-25 1,1-1,-1 25,-25-25,25 50,25-25</inkml:trace>
  <inkml:trace contextRef="#ctx0" brushRef="#br0" timeOffset="29819">14114 3423,'25'25,"-25"0,0 24,24-24,-24 25,25-26,0 1,-25-50,0 1,0-1,25 0,-25-25,0 1,25 49,-1 0,1 0,0 25,0-1,-25 1,25 0,-25 0,25 0,-25-1,24-24</inkml:trace>
  <inkml:trace contextRef="#ctx0" brushRef="#br0" timeOffset="30238">14560 3423,'0'25,"0"0,25 24,-25-24,25 25,-25-1,0-24,25 0,-25-50,0 0,0 0,25-24,-25-1,24 1,-24 24,25 25,0 0,0 0,0 25,-25-1,24 26,-24-25,25 0,0-1,-25 1,25-25</inkml:trace>
  <inkml:trace contextRef="#ctx0" brushRef="#br0" timeOffset="30667">15156 3473,'-25'0,"0"0,0 24,0 1,1 25,-1-25,25-1,25-24,-1 0,1-24,0 24,0-25,-25-25,25 25,-1 1,-24-1,0 50,25-1,-25 26,0-25,25 24,0-24,0 0,-1 0,1 0</inkml:trace>
  <inkml:trace contextRef="#ctx0" brushRef="#br0" timeOffset="32904">16297 3547,'-25'0,"25"-25,-25 25,0 25</inkml:trace>
  <inkml:trace contextRef="#ctx0" brushRef="#br0" timeOffset="33190">16197 3547,'-24'50,"-1"-26,0 26,0 25,25-51,0 1,25 0,0-25,0 0,-1-25,1-24,25-1,-25 25,-1-25,-24 1,25 24,-25 50,25 0,-25 24,0 1,0 0,25-26,-25 1,0-25</inkml:trace>
  <inkml:trace contextRef="#ctx0" brushRef="#br0" timeOffset="33569">16495 3497,'0'25,"0"0,0 25,0-26,0 26,25 0,-25-25,0-1,25 1,-25-50,25 1,-25-1,0-25,0 25,24-24,-24 24,25 25,0 0,0 0,-25 49,25-24,-1 25,-24-25</inkml:trace>
  <inkml:trace contextRef="#ctx0" brushRef="#br0" timeOffset="34080">17066 3547,'0'-25,"0"0,-25 25,0 0,0 25,-24 25,24-1,0 1,25 0,0-25,25-1,0-24,-1 0,1 0,25-24,-25-1,-1-25,1 25,-25-24,25-1,-50-24,25 24,-25 0,25 1,-24 24,48 75,1-1,0 1,0 24,0 1,-1-1,26-24,-25-25,0-1</inkml:trace>
  <inkml:trace contextRef="#ctx0" brushRef="#br0" timeOffset="34693">17983 3200,'0'25,"0"-1,0 26,25 0,0 24,-25 0,25-24,0 0,-25-1,24-24,-24 0,0-50,25 0,-25-24,0-1,0 0,25 1,-25 24,25 25,0 0,-1 0,1 50,-25-26,25 26,-25 0,25-1,-25-24,25-25,-1 25</inkml:trace>
  <inkml:trace contextRef="#ctx0" brushRef="#br0" timeOffset="35082">18455 3572,'24'0,"1"0,25 0,-50-25,25 0,-25 0,0 1,-25-1,25 0,-25 25,0 0,0 25,1-25,24 49,-25-24,25 25,25-1,-25-24,24 0,26-25,-25 25,25-50,-26 25</inkml:trace>
  <inkml:trace contextRef="#ctx0" brushRef="#br0" timeOffset="35419">18777 3398,'25'0,"-25"25,0 0,0 0,25 24,-25-24,25 0,-25 0,24-1,-24-48,0-1,0 0,0-25,0 26,25-26,0 25,0 0,24 1,-24 24</inkml:trace>
  <inkml:trace contextRef="#ctx0" brushRef="#br0" timeOffset="36155">19546 3349,'0'24,"25"-24,-25 50,0-25,25 24,-25-24,0 25,0-25,0-1,25-48,-25-1,0-25,0 25,24-24,-24-1,25 25,0 25,0 0,0 25,-1 0,-24 0,25 24,0-24,-25 0,25 0,0-25,-25-25,0 0,24 0,-24 1,0-26,25 25,0 25,0 0,-25 25,25 25,-1-26,-24 26,0 0,25-26,0-24</inkml:trace>
  <inkml:trace contextRef="#ctx0" brushRef="#br0" timeOffset="36503">20241 3373,'0'25,"0"0,-25 0,25 0,0 24,0 1,0-25,25-25,-25 24,49-24,-24-24,0 24,0-25,-25 0,24 0,-24 0,-24-24,24 24,-25 0,0 0,0 1,0-1</inkml:trace>
  <inkml:trace contextRef="#ctx0" brushRef="#br0" timeOffset="36819">20513 3125,'25'25,"-25"25,0-1,0 1,0 0,0-1,-25-24,25 25,0-26,0 1,25 0,0-25,0 0,0 0,24 0</inkml:trace>
  <inkml:trace contextRef="#ctx0" brushRef="#br0" timeOffset="37044">20414 3299,'25'25,"25"-25,-1-25,26 25</inkml:trace>
  <inkml:trace contextRef="#ctx0" brushRef="#br0" timeOffset="37484">20886 3076,'0'25,"24"24,-24 1,0-1,0 1,0 24,0-24,0-25,0 0,0-50,25 0,-25 0,0-24,0 24,25 0,0 25,0 25,-1 0,-24 24,25-24,-25 0,25 0,-25-1,0-24</inkml:trace>
  <inkml:trace contextRef="#ctx0" brushRef="#br0" timeOffset="37862">21208 3349,'0'24,"0"1,25-25,0-25,-1 1,-24-1,-24 25,-1-25,0 25,0-25,0 50,1-25,24 25,-25 0,25-1,0 26,25-25,-1 0,1-25,25 0,-25 0,24 0</inkml:trace>
  <inkml:trace contextRef="#ctx0" brushRef="#br0" timeOffset="38209">21431 3274,'0'25,"0"0,0 0,25 24,-25-24,0 25,25-1,-25-24,0-50,0 0,0-24,0 24,25-25,-1 1,26 24,-25 25,24-25,-24 25</inkml:trace>
  <inkml:trace contextRef="#ctx0" brushRef="#br0" timeOffset="41521">22324 3249,'-25'0,"1"0,-1 25,0 0,0 0,25 0,-25 24,25-24,0 0,25-25,0 0,-25-25,25 25,0-25,-25 0,24 1,1-1,-25 0,25 25,-25 25,25 0,-25-1,25 1,-1-25,-24 25,25-25,0-25</inkml:trace>
  <inkml:trace contextRef="#ctx0" brushRef="#br0" timeOffset="41858">22671 3001,'0'25,"0"0,0 0,0 24,-24 1,24-25,0 24,0-24,0 25,0-25,24-1,1 1,0-25,25 0,-25 0,24-25,-24 1</inkml:trace>
  <inkml:trace contextRef="#ctx0" brushRef="#br0" timeOffset="42113">22597 3150,'25'0,"24"0,1 0,0-25,24 25</inkml:trace>
  <inkml:trace contextRef="#ctx0" brushRef="#br0" timeOffset="49496">943 4738,'24'-25,"-24"0,0 0,0 0,0 1,0 48,25-24,0 0,0 0,0 0,24 0,-24-24,0 24,0 0,-1 24,1-24,-25 25,25 0,-25 25,0-1,-25 1,25 0,-25-1,25 1,-24-1,24-24,0 0,-25 0,25 0,25-25,-25-25</inkml:trace>
  <inkml:trace contextRef="#ctx0" brushRef="#br0" timeOffset="50069">1389 4638,'25'-24,"24"24,-24 0,0 0,25 0,-26 24,1 1,-25 0,0 0,0 24,0 1,-25 0,1-25,-1 24,-25-24,25 0,1 0,48-50,26 25,-25-25,24 25,1-25,-25 25,25 0,-26 0,1 0,0 0,0 0,0 0,-25-25</inkml:trace>
  <inkml:trace contextRef="#ctx0" brushRef="#br0" timeOffset="50406">1984 4564,'0'25,"25"0,-25-1,0 1,0 25,0-25,0 24,25-24,-25 25,0-25,0-1,25-24,-25 25,0-25</inkml:trace>
  <inkml:trace contextRef="#ctx0" brushRef="#br0" timeOffset="51204">2257 4539,'0'-25,"25"25,0-24,0 24,24 0,-24 24,0-24,0 0,-1 25,-24 0,0 0,0 0,-24-1,-1-24,0 25,0 0,0-25,1 0,-1 0,50 0,-1 0,26 0,-25 25,24-25,-24 25,0-25,0 24,-25 1,25 0,-25 0,-25 0,0 0,0-25,-24 24,-1-24,0 25,26-25,-26 0,25 0,25 0</inkml:trace>
  <inkml:trace contextRef="#ctx0" brushRef="#br0" timeOffset="52276">3200 4415,'0'25,"0"25,0-1,0 1,0 24,0-24,0 24,-25-49,25 25,0-25,0-1,0-24</inkml:trace>
  <inkml:trace contextRef="#ctx0" brushRef="#br0" timeOffset="52736">3150 4440,'25'25,"0"0,0-1,-1 1,1 25,25-25,-25 24,24 1,-24-25,0-1,0-24,-1 25,1 0,0-25,0 0,0 0,-25-25,0 0,0-24,0-26,-25 26,25-26,0 1,0 24,0 26,0 24</inkml:trace>
  <inkml:trace contextRef="#ctx0" brushRef="#br0" timeOffset="52961">3696 4564,'0'25,"25"24,-25 1,0 0,0-26,0 1,0 0,0-25</inkml:trace>
  <inkml:trace contextRef="#ctx0" brushRef="#br0" timeOffset="53104">3696 4415,'0'-25</inkml:trace>
  <inkml:trace contextRef="#ctx0" brushRef="#br0" timeOffset="53554">3795 4564,'25'25,"-25"24,25-24,-25 25,25-25,-25 24,0-24,0-50,24 0,-24 1,25-26,-25 0,25 26,0-26,-25 25,25 25,-1 0,1 25,-25 0,25 24,-25-24,0 25,0-1,0-24,25 0,0 0,-1-50</inkml:trace>
  <inkml:trace contextRef="#ctx0" brushRef="#br0" timeOffset="53882">4192 4366,'-25'24,"25"1,0 0,0 25,25-26,-25 26,25-25,0 24,-25-24,24 25,-24-25,25-1,0 1,-25 0,25-25,0 0,-1-25</inkml:trace>
  <inkml:trace contextRef="#ctx0" brushRef="#br0" timeOffset="54147">3994 4539,'24'0,"1"-25,25 25,-1 0,1-24,0 24,-26-25</inkml:trace>
  <inkml:trace contextRef="#ctx0" brushRef="#br0" timeOffset="54577">4390 4242,'25'49,"-25"1,0 24,25-24,-25 24,0 1,0-26,25-24,-25 0,25-25,-25-25,24-25,-24 26,25-26,0 25,0 0,0 25,-1 0,1 25,0 25,-25-25,0 24,25-24,-25 0,25 0,-25-1</inkml:trace>
  <inkml:trace contextRef="#ctx0" brushRef="#br0" timeOffset="55425">5457 4366,'-25'24,"25"26,-25 0,25-1,-24 1,24-25,-25 24,0-24,0-25,25-25,25 0,-25-24,0-1,25-24,-25-1,0 1,25 0,-1 49,-24 0,25 25,0 0,0 25,-25 24,25 1,-25 0,24-1,-24 1,0-25,25 24,-25-24,25 0,0 0,0-25</inkml:trace>
  <inkml:trace contextRef="#ctx0" brushRef="#br0" timeOffset="55660">5358 4514,'25'0,"24"0,1-24,-1 24,1 0</inkml:trace>
  <inkml:trace contextRef="#ctx0" brushRef="#br0" timeOffset="56039">5755 4390,'0'25,"0"0,24 0,-24 0,25 24,-25-24,25 0,-25 0,25-1,0-24,0 0,-25-24,24 24,-24-25,25 0,-25-25,0 1,0-1,0 1,0 24,0 0,-25 25,25 0</inkml:trace>
  <inkml:trace contextRef="#ctx0" brushRef="#br0" timeOffset="56427">6003 4465,'25'25,"-1"-25,1 0,-25-25,25 25,-25-25,0 0,0 0,-25 1,0 24,1 24,-1 1,25 0,-25 25,25-1,0-24,25 0,0 0,-1-25,1 24,25-24,-25-24</inkml:trace>
  <inkml:trace contextRef="#ctx0" brushRef="#br0" timeOffset="56836">6226 4390,'0'25,"25"25,-25-25,25 24,-25-24,24 0,-24 0,25-25,-25-25,0 0,0 0,0 0,25 1,-25-1,25 25,0 0,-1 25,-24-1,25 1,-25 0,25 0,-25 0,25-25,-25 24</inkml:trace>
  <inkml:trace contextRef="#ctx0" brushRef="#br0" timeOffset="57266">6598 4490,'0'24,"0"1,25 0,-25 0,25 0,-1-1,-24-48,25 24,-25-25,25 0,0 0,-25 0,0-24,25 24,-25 50,0 0,24 24,-24-24,25 0,-25 0,25-1,0 1,0-25</inkml:trace>
  <inkml:trace contextRef="#ctx0" brushRef="#br0" timeOffset="57695">6970 4465,'-25'25,"50"-1,-25 1,25-25,0 0,0 0,-1 0,-24-25,0 1,0-1,-24 0,-1 0,0 25,0 25,0 0,1 0,-1 24,25-24,0 25,25-26,-1 1,26 0,0 0,-26-25,26 0,0 0,-1-25</inkml:trace>
  <inkml:trace contextRef="#ctx0" brushRef="#br0" timeOffset="80602">7417 4688,'0'25,"24"-25,1 25,0-1,-25 1,0 0,-25-25</inkml:trace>
  <inkml:trace contextRef="#ctx0" brushRef="#br0" timeOffset="82976">8756 4415,'0'-25,"0"1,0-1,-25 0,0 0,1 25,-1 0,-25 0,1 0,-1 25,25 0,0 0,1-1,24 1,0 0,24 0,1 0,0 24,25-24,-1 25,1-1,-1 1,1-1,-25-24,0 25,-25-25,0 0,-25-1,0 1,0 0,-24-25,-26 0,26 0,-1 0,25-25,-24 25,49-25,0 1</inkml:trace>
  <inkml:trace contextRef="#ctx0" brushRef="#br0" timeOffset="83415">8905 4762,'25'0,"-1"-24,1-1,0 0,0 0,-25 0,25 1,-25-1,0 0,-25 25,0 0,-25 25,26 0,-1 24,25-24,-25 25,50-1,-25-24,25 0,-1 0,26-25,0 25,-1-50</inkml:trace>
  <inkml:trace contextRef="#ctx0" brushRef="#br0" timeOffset="83875">9475 4589,'-24'0,"-26"25,25-1,0 1,-24 0,24 25,25-1,-25-24,50-25,-25 25,25-25,0 0,24-25,-24 0,0 0,0 1,-25-1,24-25,-24 25,-24 25,24 25,0 0,0 0,0 0,24 24,1-24,0 0,0 0,0-25,-1 0,26 0</inkml:trace>
  <inkml:trace contextRef="#ctx0" brushRef="#br0" timeOffset="84233">9748 4316,'0'25,"0"24,0 1,0 0,0-1,0 1,0-1,0 1,25-25,-25 24,25-24,-25 25,25-25,-1-25,26 25,-25-25,24-25,1 0,0 0,-1 0</inkml:trace>
  <inkml:trace contextRef="#ctx0" brushRef="#br0" timeOffset="84601">10145 4291,'0'25,"0"0,0 24,0 1,0 0,0 24,0-24,0-1,25 1,0-25,0 24,-1-24,1 0,0-25,25 0,-26 0,26 0,-25 0,0-25,-1 25</inkml:trace>
  <inkml:trace contextRef="#ctx0" brushRef="#br0" timeOffset="84897">9649 4688,'50'-25,"24"0,0 1,1-1,24 0,-24 0,24 25,-50 0</inkml:trace>
  <inkml:trace contextRef="#ctx0" brushRef="#br0" timeOffset="85204">10468 4341,'24'0,"-24"25,0-1,0 26,25 24,-25-24,0 24,25-24,-25-25,25 24,0-49,-25 25,24-25</inkml:trace>
  <inkml:trace contextRef="#ctx0" brushRef="#br0" timeOffset="85623">10641 4614,'25'24,"0"-24,0 0,-1 0,26 0,-25-24,0-1,-1 0,-24 0,-24 0,24 1,-25 24,-25 0,25 24,1 1,-26 0,25 25,25-26,0 26,25-25,0 0,49-1,1-24,-26 0,26 0,-1 0,-24-24</inkml:trace>
  <inkml:trace contextRef="#ctx0" brushRef="#br0" timeOffset="86063">11460 4762,'-25'25,"50"0,-25 25,0-25,0 24,-25-24,0 0</inkml:trace>
  <inkml:trace contextRef="#ctx0" brushRef="#br0" timeOffset="87176">12303 4291,'0'50,"0"-1,0 1,0 24,0-24,25 0,0-26,-25 26,49-50,-24 25,0-25,-25-25,25 0,0 0,-1-24,-24-26,25 26,-25 24,0 0,25 25,0 25,0 25,-25-26,24 1,1 0,0-25,0 25,0-25,-1-25,1 25,0-25,-25 0,25 1,-25-26,0 0,0 1,0-1,0 1,0 24,0 25</inkml:trace>
  <inkml:trace contextRef="#ctx0" brushRef="#br0" timeOffset="87667">13196 4415,'0'-25,"-25"25,0 0,1 25,-26 0,25 0,0 0,1-1,24 1,0 0,24 0,1-25,0 0,0 0,0 0,-1-25,-24 0,25 0,-25-24,25 24,-25 50,0 0,0-1,0 26,0-25,25 24,0-49</inkml:trace>
  <inkml:trace contextRef="#ctx0" brushRef="#br0" timeOffset="88066">13568 4366,'0'-25,"-25"25,1 0,-1 0,-25 0,25 0,1 25,48-1,1 1,0 0,25 25,-1-26,-24 1,0 0,0 0,-1 0,-48-25,24 24,-25-24,0 25,-25-25,1 0,-1 0,25 0,1 0</inkml:trace>
  <inkml:trace contextRef="#ctx0" brushRef="#br0" timeOffset="88515">13791 4167,'0'25,"25"-25,-25 25,0 49,0-24,0 24,0 1,0-26,0 1,25-1,-25-24,25 0,0-25,-25-25,24 0,1-24,0-1,-25 1,25 24,0 25,-1-25,-24 50,25 0,0-1,0 26,-25 0,25-1,-25-24,0 0</inkml:trace>
  <inkml:trace contextRef="#ctx0" brushRef="#br0" timeOffset="88720">14287 4465,'25'25,"-25"24,0-24,25 25,-25-1,-25-49,25 25,0-25</inkml:trace>
  <inkml:trace contextRef="#ctx0" brushRef="#br0" timeOffset="88873">14337 4242,'0'0</inkml:trace>
  <inkml:trace contextRef="#ctx0" brushRef="#br0" timeOffset="88955">14337 4242,'0'0,"75"99</inkml:trace>
  <inkml:trace contextRef="#ctx0" brushRef="#br0" timeOffset="89221">14412 4341,'24'25,"-24"24,25 1,-25-25,25 24,-25 1,25-25,-25-1,0 1,25 0,-1-25,1-25,-25 0,25-24,0-1,0 1,-1 24,1 25,0 25,0-1,-25 26,25-25,-1 0</inkml:trace>
  <inkml:trace contextRef="#ctx0" brushRef="#br0" timeOffset="89773">15056 4465,'-24'0,"-1"25,-25-1,25 1,1 25,-1-25,0-1,50 1,0 0,-1-50,26 25,-25-25,0 1,-25-26,24 0,-24 1,25 24,-25 50,0 0,0-1,0 51,0-26,0 26,-25-1,25 1,0-26,-24 26,-1-26,0-24,0 0,0 0,-24-25,24 0,0-25,-24-25,49 1,-25-26,25 1</inkml:trace>
  <inkml:trace contextRef="#ctx0" brushRef="#br0" timeOffset="90110">15280 4192,'0'25,"24"24,-24 1,0 24,0-24,0 0,-24-1,24 1,0-25,24 24,1-24,25-25,0 0,-1-25,-24 0,0 1</inkml:trace>
  <inkml:trace contextRef="#ctx0" brushRef="#br0" timeOffset="90345">15106 4415,'0'-25,"25"25,0 0,24 0,26 0,-26-24,26 24,-1 0</inkml:trace>
  <inkml:trace contextRef="#ctx0" brushRef="#br0" timeOffset="90693">15701 4390,'-24'25,"-1"0,0 25,0-26,0 26,1-25,24 0,24-25,1 24,25-24,-25-24,24 24,1-25,-25 0,-1-25,-24 1,-24 24,-1-25,0 50,0-24,0 24,25 0</inkml:trace>
  <inkml:trace contextRef="#ctx0" brushRef="#br0" timeOffset="91081">15900 4366,'0'24,"25"-24,-25 25,0 25,24-25,-24 24,0-24,0 0,0 0,0-1,0-48,25-1,-25 0,25 0,0-24,24 24,-24 0,25 25,-1 25,-24-25,0 25,25 24,-26-24,1 25,-25-26,25 1,0-25,0 25</inkml:trace>
  <inkml:trace contextRef="#ctx0" brushRef="#br0" timeOffset="91857">16669 4663,'0'25,"-25"-25,50-25,-25 25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04" units="cm"/>
          <inkml:channel name="Y" type="integer" max="1024" units="cm"/>
        </inkml:traceFormat>
        <inkml:channelProperties>
          <inkml:channelProperty channel="X" name="resolution" value="50.97345" units="1/cm"/>
          <inkml:channelProperty channel="Y" name="resolution" value="28.36565" units="1/cm"/>
        </inkml:channelProperties>
      </inkml:inkSource>
      <inkml:timestamp xml:id="ts0" timeString="2013-01-16T16:55:19.34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1662 3448,'0'25,"0"-1,0 1,0 25,0-25,25 24,-25 1,0 0,0-1,0-24,0 0,0 0,0-1,25-24</inkml:trace>
  <inkml:trace contextRef="#ctx0" brushRef="#br0" timeOffset="684.0684">1538 3448,'-25'0,"50"0,0-25,-1 25,26-25,25 25,-1 0,0 25,-24-25,24 25,-24 0,-25-1,-25 1,0 0,-25 0,0 0,-24-1,-1 1,-24 0,24-25,25 0,0 0,75-25,0 50,-1-25,1 25,-1 0,1 0,-25-1,0 1,-1 0,-48-25,-26 25,0 0,1-25,-26 24,1-24,24 0,26 0,-1 0,50-24,-1 24</inkml:trace>
  <inkml:trace contextRef="#ctx0" brushRef="#br0" timeOffset="1165.1165">2356 3621,'-49'0,"24"0,0 25,0-25,1 50,-1-25,0 0,25-1,25 1,-25 0,25-25,24 0,-24 0,0-25,-25 0,25-24,-25-1,0 25,0 0,0 50,0 0,0 25,24-1,-24-24,25 0,0-25,0 25,24-25,-24 0</inkml:trace>
  <inkml:trace contextRef="#ctx0" brushRef="#br0" timeOffset="1534.1525">2530 3646,'0'25,"25"25,-25-25,25 24,-25-24,0-25,24 25,1 0,-25-50,0 0,0 0,0-49,0 49,0 0,0 0,25 0,0 25,0-24,0 24</inkml:trace>
  <inkml:trace contextRef="#ctx0" brushRef="#br0" timeOffset="1891.1891">2877 3572,'0'49,"25"-24,-25 0,0 25,25-25,-25 24,-25-24,25-25,0 0,0-25,0 0,25-24,-25-1,25 25,0 0,-1 1,1-1,0 25,25 0</inkml:trace>
  <inkml:trace contextRef="#ctx0" brushRef="#br0" timeOffset="2147.2147">3150 3597,'0'24,"25"1,0 0,0-25,-1 0</inkml:trace>
  <inkml:trace contextRef="#ctx0" brushRef="#br0" timeOffset="2423.2423">3373 3497,'0'25,"-24"0,-1 25,0-1,0 1,0 49,-24-49,24 24,0-24,25-1,-25 1,25-25,0 0,0-1,25-24</inkml:trace>
  <inkml:trace contextRef="#ctx0" brushRef="#br0" timeOffset="3303.3303">3919 3547,'0'-25,"0"0,-25 1,25-1,-24 25,-1 0,-25 25,25-1,1 26,-1 0,25-1,25-24,-1 0,1-25,25 25,-25-25,-1-25,1 0,0 0,-25-24,0-1,-25 0,0 50,50 0,-25 25,0 0,0 25,25-1,0-24,0 0,-25 0,24 0,1-25</inkml:trace>
  <inkml:trace contextRef="#ctx0" brushRef="#br0" timeOffset="3711.3711">4018 3497,'25'0,"-25"50,25-25,0 24,-25-24,25 25,-25-25,24-25,-24-25,0-25,0 25,0-49,0 49,25 0,0 25,0 25,0-25,-1 50,1-25,-25 24,25-24,-25 25,25-50,-25 25</inkml:trace>
  <inkml:trace contextRef="#ctx0" brushRef="#br0" timeOffset="4212.4212">4638 3547,'0'-25,"-24"25,-1 0,0 25,-25-25,1 25,-1 0,1-1,24 26,0-25,25 0,25 0,24-1,-24 1,50-25,-26-25,-24 1,25-1,-26 0,-24-25,0-24,0 24,-24-24,-1 49,25 0,-25 0,25 50,25 0,0 25,-1-1,1 1,0 24,0-24,0-25,-1 24,1-24,0-25</inkml:trace>
  <inkml:trace contextRef="#ctx0" brushRef="#br0" timeOffset="4652.4652">5308 3324,'0'25,"0"-1,0 26,0 0,0-1,0 1,0-1,0-24,25 0,-25 0,25 0,0-25,-1-25,1 0</inkml:trace>
  <inkml:trace contextRef="#ctx0" brushRef="#br0" timeOffset="4949.4949">5035 3398,'0'-25,"50"25,0 0,24-24,25 24,-24 0,24 0,-25 0,-24 0,-1 0</inkml:trace>
  <inkml:trace contextRef="#ctx0" brushRef="#br0" timeOffset="5204.5204">5110 3770,'49'0,"26"0,24-24,0 24,0 0,-24-25</inkml:trace>
  <inkml:trace contextRef="#ctx0" brushRef="#br0" timeOffset="17113.7111">6276 3547,'24'0,"-24"25,25 0,-25-1,25 26,0 0,0-1,-1-24,1 0,0-25,0 0,-25-25,25 0,-25-24,24-1,-24 0,0 1,0-1,0 25,25 25,-25-24,0 48,0-24</inkml:trace>
  <inkml:trace contextRef="#ctx0" brushRef="#br0" timeOffset="17338.7337">6747 3572,'0'25,"25"-1,-25 26,0-25,24 25,-24-26,25 1,-25-25</inkml:trace>
  <inkml:trace contextRef="#ctx0" brushRef="#br0" timeOffset="17493.7491">6722 3423,'25'0</inkml:trace>
  <inkml:trace contextRef="#ctx0" brushRef="#br0" timeOffset="17911.791">7094 3473,'-25'0,"1"0,-1 0,0 24,0-24,0 25,1 0,24 0,-25 0,25-1,25-24,-1 25,1 0,25-25,-25 25,24 0,-24 0,0-25,-25 24,25 1,-50 0,0-25,0 0,0 0,-24 0,24 0,0 0</inkml:trace>
  <inkml:trace contextRef="#ctx0" brushRef="#br0" timeOffset="18126.8124">7218 3572,'0'25,"25"-1,-25 26,0-25,0 0,25 0,-25-1,0-24</inkml:trace>
  <inkml:trace contextRef="#ctx0" brushRef="#br0" timeOffset="18280.8279">7169 3398,'24'-25</inkml:trace>
  <inkml:trace contextRef="#ctx0" brushRef="#br0" timeOffset="18556.8554">7392 3324,'25'49,"-25"1,24 0,-24 24,25 0,-25 1,0-25,25-1,-25-24,25-25,0 25,-1-25,1 0,0-25</inkml:trace>
  <inkml:trace contextRef="#ctx0" brushRef="#br0" timeOffset="18801.88">7243 3646,'0'-25,"25"1,24 24,1-25,0 0,-1 25,1-25</inkml:trace>
  <inkml:trace contextRef="#ctx0" brushRef="#br0" timeOffset="19189.9188">7565 3671,'25'0,"0"0,25-25,-26 25,26 0,-25-25,0 1,-50-1,0 25,-25 0,26 25,-1-1,0 1,0 0,25 0,25 0,0 0,24-1,1-24,0 0</inkml:trace>
  <inkml:trace contextRef="#ctx0" brushRef="#br0" timeOffset="19660.9659">8111 3572,'-25'0,"1"0,-1 25,-25-1,25 1,0 25,1-25,24 0,0-1,24-24,1 0,0 0,25-49,-25 24,-1 0,-24-25,0 1,-24-26,24 26,-25-1,0 50,50 25,0 25,-1-1,1 1,25 24,-1-49,-24 25,0-25,25-1</inkml:trace>
  <inkml:trace contextRef="#ctx0" brushRef="#br0" timeOffset="23385.3383">9103 3299,'0'-25,"25"0,-25 1,0-1,-25 25,1-25,-26 50,25-25,-25 25,1-1,24 1,0 25,0-1,50 1,-25 0,50-26,-25 26,24-25,1 0,0-1,-1-24,1 0,-1 0,1-24,0-1</inkml:trace>
  <inkml:trace contextRef="#ctx0" brushRef="#br0" timeOffset="23661.3659">9376 3175,'25'25,"-25"0,0 24,25-24,-25 25,0 24,0 0,25-24,-25 0,24-26,1 1</inkml:trace>
  <inkml:trace contextRef="#ctx0" brushRef="#br0" timeOffset="23855.3853">9550 3398,'0'50,"0"-25,25-1,-1 26,-24 0,25-26</inkml:trace>
  <inkml:trace contextRef="#ctx0" brushRef="#br0" timeOffset="24030.4028">9500 3249,'0'-24,"25"24</inkml:trace>
  <inkml:trace contextRef="#ctx0" brushRef="#br0" timeOffset="24428.4426">10046 3200,'0'-25,"0"0,-25 0,0 1,-24 24,-1 0,25 0,0 24,1-24,-1 50,25-25,0 24,0 1,0 0,25-1,-25 1,0-1,24 1,-24 0,0-26,0 1,0 0,25-25,-25 0</inkml:trace>
  <inkml:trace contextRef="#ctx0" brushRef="#br0" timeOffset="24632.463">9575 3448,'24'0,"51"-25,-1 25,1 0,-1 0,0-25</inkml:trace>
  <inkml:trace contextRef="#ctx0" brushRef="#br0" timeOffset="25041.5039">10269 3125,'-25'-24,"1"24,-1 0,0 0,0 24,0 1,25 0,-24 25,24-1,0 1,0-1,0-24,24 25,1-1,-25 1,25-25,-25 24,25-24,-25 0,-25 0,25-25</inkml:trace>
  <inkml:trace contextRef="#ctx0" brushRef="#br0" timeOffset="25266.5264">9947 3473,'24'-25,"26"25,0-25,-1 25,26-25,-26 25</inkml:trace>
  <inkml:trace contextRef="#ctx0" brushRef="#br0" timeOffset="26094.6089">11187 3225,'0'-25,"-25"0,0 0,-24 0,-1 25,0 0,1 0,-26 0,51 0,-26 25,25-25,25 25,25 0,-25 0,50-1,-1 1,1 25,24-25,-24-1,-1 26,-24-25,0 0,0-1,-25 1,-25-25,25 25,-50-25,1 0,-1 0,1-25,-1 25,25-25,0 1,25 24</inkml:trace>
  <inkml:trace contextRef="#ctx0" brushRef="#br0" timeOffset="26442.644">11286 3101,'0'24,"0"1,0 25,0-25,0 24,0 1,25-1,-25 1,0-25,25 0,-25-1,25 1,-1-25,26 0,-25 0,0-25</inkml:trace>
  <inkml:trace contextRef="#ctx0" brushRef="#br0" timeOffset="26677.6675">11162 3349,'25'0,"0"-25,24 25,1 0,0-25,-1 25</inkml:trace>
  <inkml:trace contextRef="#ctx0" brushRef="#br0" timeOffset="27066.7064">11609 3522,'0'-25,"24"25,-48 0,24 0</inkml:trace>
  <inkml:trace contextRef="#ctx0" brushRef="#br0" timeOffset="31022.1019">12055 3299,'-25'0,"50"0,-25 25,0 0,0-1,25 26,-25 24,25-24,-25-25,0 0,-25-50</inkml:trace>
  <inkml:trace contextRef="#ctx0" brushRef="#br0" timeOffset="31155.1151">12005 3175,'0'-25,"0"0</inkml:trace>
  <inkml:trace contextRef="#ctx0" brushRef="#br0" timeOffset="31574.1571">12229 3349,'25'24,"-1"26,-24-25,25 24,0-24,-25 0,0-50,0 0,0 1,0-26,25 0,-25 26,25-1,-1 25,1 0,25 0,-25 25,-1-1,1 26,0 0,-25-1,25-24,-25 0,25 0,-1-1</inkml:trace>
  <inkml:trace contextRef="#ctx0" brushRef="#br0" timeOffset="31983.198">13097 3076,'0'25,"25"-1,-25 26,0 0,24-1,-24 1,0-1,0 26,0-50,25 24,0-24,0 0,0-25,24 0,-24-25,25 0</inkml:trace>
  <inkml:trace contextRef="#ctx0" brushRef="#br0" timeOffset="32249.2246">13047 3349,'25'-25,"0"25,24 0,1-25,0 25</inkml:trace>
  <inkml:trace contextRef="#ctx0" brushRef="#br0" timeOffset="32688.2685">13444 3076,'25'49,"0"26,0-26,-1 26,1-1,-25-24,25-25,-25-1,0 1,0-50,0 1,0-1,0-25,25 25,0 1,24 24,-24 0,0 24,0 26,-1 0,-24-1,25-24,-25 0,25 0,-25-1</inkml:trace>
  <inkml:trace contextRef="#ctx0" brushRef="#br0" timeOffset="33067.3064">13891 3448,'24'25,"1"-25,0-25,0 25,0-25,-25 0,-25 0,25 1,-50-1,25 25,1 0,-1 0,0 25,25-1,-25 26,50 0,0-26,0 1,24 0,1-25,24 0,-24 0</inkml:trace>
  <inkml:trace contextRef="#ctx0" brushRef="#br0" timeOffset="33803.38">15081 3349,'-25'0,"1"-25,-1 25,0-25,0 50,0-25,1 25,-26-1,50 1,-25 25,25-25,25 24,0-49,0 25,-1-25,1-25,0 0,-25 1,25-26,-50 25,25 0,25 25,-25 25,25 0,-25 25,24-1,1-24,0 25,25-50</inkml:trace>
  <inkml:trace contextRef="#ctx0" brushRef="#br0" timeOffset="34200.4197">15528 3101,'-25'-25,"0"0,0 25,1 0,-1 25,0 24,25-24,0 25,25-1,-25 26,0-26,25 1,-25 0,0-1,0 1,0-25,0-1,24 1,-24-50,0 25</inkml:trace>
  <inkml:trace contextRef="#ctx0" brushRef="#br0" timeOffset="34426.4423">15205 3398,'25'0,"25"-25,24 25,1 0,24-24,-50 24</inkml:trace>
  <inkml:trace contextRef="#ctx0" brushRef="#br0" timeOffset="34691.4688">15776 3150,'0'25,"25"25,-1-1,-24 1,25 24,-25-24,0-1,25 1,-25-25,25-25,-25 25</inkml:trace>
  <inkml:trace contextRef="#ctx0" brushRef="#br0" timeOffset="34937.4932">15652 3373,'25'0,"24"0,1 0,24-24,-24 24,24 0</inkml:trace>
  <inkml:trace contextRef="#ctx0" brushRef="#br0" timeOffset="35334.5329">16049 3448,'24'0,"1"0,0 25,0-25,0 0,-1-25,1 25,-25-25,0 0,0 0,-25 1,1 24,-1 0,0 24,25 1,-25-25,25 50,0-25,0-1,25 1,25-25,-26 25,26-25,-25 0</inkml:trace>
  <inkml:trace contextRef="#ctx0" brushRef="#br0" timeOffset="35683.568">16371 3349,'0'24,"0"1,25 0,0 0,-25 0,25-1,-25 1,24-25,-24 25,0-50,0 0,0 1,0-26,25 25,-25 0,50 1,-25 24,-1-25,1 25</inkml:trace>
  <inkml:trace contextRef="#ctx0" brushRef="#br0" timeOffset="36081.6078">16743 3373,'0'25,"25"25,-25-25,25-1,-25 1,25 0,-25-50,24 25,-24-49,0 24,25 0,-25-25,25 50,0-24,0 48,-1 1,1 0,0 25,0-26,0 1,-1-25,-24 25</inkml:trace>
  <inkml:trace contextRef="#ctx0" brushRef="#br0" timeOffset="36449.6446">17264 3373,'-25'25,"0"0,1 0,24 0,-25-1,25 1,25 0,-25 0,49-25,-24 0,25 0,-26 0,1-25,0 0,-25-24,0 24,-25 0,0 0,1 0,-1 25,0 0,25 25</inkml:trace>
  <inkml:trace contextRef="#ctx0" brushRef="#br0" timeOffset="36828.6825">17562 3349,'0'24,"-25"-24,25 25,-25 0,0 25,0-26,25 1,25-25,0 25,0-25,25 0,-26 0,26-25,-25 0,-25 1,0-1,0 0,-25 0,0 0,0 25,1 0,-1 0,0 0</inkml:trace>
  <inkml:trace contextRef="#ctx0" brushRef="#br0" timeOffset="37215.7199">17760 3324,'25'25,"-25"-1,0 1,25 25,-25-25,0 24,25-24,-25-50,24 0,-24 1,25-1,0-25,0 25,0 25,24 0,-24 25,0 0,0 0,24 0,-24 24,0-24</inkml:trace>
  <inkml:trace contextRef="#ctx0" brushRef="#br0" timeOffset="50430.0425">18430 3572,'25'0,"-25"25,-25-25,0 0,25-25,25 25,0 0,-1 0,-24 25,-24-1,24 1,0 0,0-25</inkml:trace>
  <inkml:trace contextRef="#ctx0" brushRef="#br0" timeOffset="78657.865">19174 3373,'0'-24,"-25"24,0 0,1 0,-26 0,25 24,0 1,1 0,24 0,0 24,0-24,24 0,26-25,-25 0,24 0,1-25,-25 25,0-25,-1 1,-24-1,0 0,-24 0,24 0,-25 50,25 0,25 0,-25 0,24-1,1 26,0-25,0 0,0-25,-1 0</inkml:trace>
  <inkml:trace contextRef="#ctx0" brushRef="#br0" timeOffset="79056.9049">19397 3373,'0'25,"0"0,25 0,0 0,-25-1,25 1,-1 0,-24 0,25-25,-25-25,0 0,0 0,0-24,0-1,25 50,-25-25,25 25,25 0,-26 25,1 0,25 25,-25-26,-1 26,-24-25,25 0</inkml:trace>
  <inkml:trace contextRef="#ctx0" brushRef="#br0" timeOffset="79557.955">20166 3349,'-49'0,"24"24,-25 1,25 0,-24 0,24 0,0 24,25-24,-25 0,50 0,25-25,-25 0,24-25,-24-25,0 25,-25-24,25-1,-50-24,25-1,-25 51,0-26,0 50,50 25,0 0,0 24,0 26,-1-26,1 1,0-1,25 1,-26-25,1 0</inkml:trace>
  <inkml:trace contextRef="#ctx0" brushRef="#br0" timeOffset="80058.005">21357 3125,'-25'0,"25"50,25-25,-25 24,0 1,25 0,-25-1,0 1,24-1,-24 1,0-25,25 0,25-25,-25-25,24 0,1-25</inkml:trace>
  <inkml:trace contextRef="#ctx0" brushRef="#br0" timeOffset="80293.0285">21282 3373,'50'-24,"0"24,24-25,-24 25,-1-25</inkml:trace>
  <inkml:trace contextRef="#ctx0" brushRef="#br0" timeOffset="80732.0724">21704 3076,'0'25,"25"24,0 1,0-1,-1 1,1 0,-25-26,25 26,0-25,-25-50,0-25,0 1,25-1,-25 25,24 25,1 0,25 0,-25 25,-1 0,1 0,0 24,0 1,-25-25,25 0,-25-1,24-24,1 0,-25 0</inkml:trace>
  <inkml:trace contextRef="#ctx0" brushRef="#br0" timeOffset="81090.1082">22324 3349,'0'24,"25"-24,0 0,0 0,-25-24,24 24,-24-25,0 0,-24 0,-1 0,0 25,0 0,0 0,1 25,-1 0,25 25,0-26,25 1,-1 25,26-50,24 25,-24-25,0 0,-1-25</inkml:trace>
  <inkml:trace contextRef="#ctx0" brushRef="#br0" timeOffset="81438.143">22622 3249,'0'25,"0"0,25 0,-1 24,1-24,-25 25,25-50,-25 25,25-75,-50 25,25-24,25-1,0 25,0 25,24 0,-24 25,0 0,0 24,-1-24,1 25,0-25</inkml:trace>
  <inkml:trace contextRef="#ctx0" brushRef="#br0" timeOffset="113139.3127">819 4738,'24'0,"-24"49,0-24,0 25,0-1,0-24,0 0,0 25,0-26,25-24</inkml:trace>
  <inkml:trace contextRef="#ctx0" brushRef="#br0" timeOffset="113303.3292">819 4514,'0'-24,"0"24</inkml:trace>
  <inkml:trace contextRef="#ctx0" brushRef="#br0" timeOffset="113958.3947">1067 4663,'0'25,"0"0,24 0,-24 24,0-24,25 25,-25-25,25-1,-25-48,0-26,0 0,0 1,25 24,0 0,-1 25,1 0,0 25,0 0,0 24,-1-24,-24 0,25 0,-25 0,25-1,-25 1</inkml:trace>
  <inkml:trace contextRef="#ctx0" brushRef="#br0" timeOffset="114653.4641">1885 4390,'0'25,"25"0,-25 25,0-1,0 1,0-1,0 1,0-25,0 0,0-1,25 1,-25 0,25-25,-1 0,26-25</inkml:trace>
  <inkml:trace contextRef="#ctx0" brushRef="#br0" timeOffset="114949.4937">1736 4589,'25'-25,"0"0,0 25,0-25,24 25,1 0,-25-24,24-1,-24 25</inkml:trace>
  <inkml:trace contextRef="#ctx0" brushRef="#br0" timeOffset="115399.5388">2059 4366,'25'24,"-25"1,24 0,-24 0,0 24,25-24,-25 25,0-25,0-1,0 1,0-50,0-24,0 24,25 0,-25 0,25 25,0-24,-25 48,24-24,-24 25,25 0,-25 25,0-26,0 1,25 0,-25 0,0-25</inkml:trace>
  <inkml:trace contextRef="#ctx0" brushRef="#br0" timeOffset="117547.7536">2356 4663,'25'0,"0"0,0 0,0-25,-1 1,-24-1,0 0,-24 0,-1 25,0 0,0 0,0 0,1 25,-1 0,25 0,-25-1,25 1,0 0,25 0,0 0,-1-25,26 0,0 0,-1 0,-24-25,25 25,-26-25,-24 25</inkml:trace>
  <inkml:trace contextRef="#ctx0" brushRef="#br0" timeOffset="118803.8792">3175 4614,'25'0,"0"24,-1-48,1 24,0 0,0-25,0 0,-25 0,0 0,-25 1,0 24,0-25,0 25,1 25,-1-25,0 24,0 26,0-25,25 0,0 24,25-24,0 0,25-25,-1 25,1-50,-1 25,-24-25,25 25</inkml:trace>
  <inkml:trace contextRef="#ctx0" brushRef="#br0" timeOffset="119181.9159">3572 4465,'0'49,"0"-24,25 0,-1 0,1 0,0-1,0-24,0 0,0 0,-1-24,-24-1,0 0,0-25,0 26,0-1,25 0,-25 0,-25 0,25 25</inkml:trace>
  <inkml:trace contextRef="#ctx0" brushRef="#br0" timeOffset="119601.959">3894 4514,'25'25,"0"-25,0 0,0-25,-25 1,0-26,0 25,-25 25,0-25,0 50,0-25,1 25,-1 0,25 0,-25-1,25 1,0 0,25 0,24-25,-24 0,25 0,-1 0</inkml:trace>
  <inkml:trace contextRef="#ctx0" brushRef="#br0" timeOffset="120113.0101">4118 4415,'0'25,"24"0,-24 0,25-1,-25 1,0 0,25 0,-25-50,25 0,-25-24,0 24,25 0,-1 25,1 0,0 0,-25 25,25 0,0-1,-25 1,24 0,-24 0,25 0,-25-25</inkml:trace>
  <inkml:trace contextRef="#ctx0" brushRef="#br0" timeOffset="120306.0294">4564 4465,'0'25,"0"-1,0 1,25 0,-25 0,0 0,0-1,0-24</inkml:trace>
  <inkml:trace contextRef="#ctx0" brushRef="#br0" timeOffset="120471.0459">4539 4266,'25'0,"-25"0</inkml:trace>
  <inkml:trace contextRef="#ctx0" brushRef="#br0" timeOffset="120839.0827">4713 4415,'25'50,"-1"-25,-24 24,25 1,-25-1,25-24,-25 0,0-75,25 26,-25-26,25 0,0 26,-1 24,1 0,0 0,0 24,0 1,-1 0,-24 0,25 24,-25-24</inkml:trace>
  <inkml:trace contextRef="#ctx0" brushRef="#br0" timeOffset="121330.1318">5333 4465,'-25'0,"-24"25,24-1,0 1,0 0,0 0,25 0,0-1,25 1,0-25,0 0,0-25,-1 1,1-1,0-25,0 1,-25 73,0 1,0 25,0-1,25 26,-25-26,0 26,0-25,-25 24,0-24,0-26,-24 1,-1 0,0 0,26 0,-26-25</inkml:trace>
  <inkml:trace contextRef="#ctx0" brushRef="#br0" timeOffset="124895.4883">6077 4490,'25'0,"-25"24,0 1,25 25,0-25,-25-1,24 1,1 0,0-25,0 0,0 0,-1-25,-24 0,0 1,0-1,0 0,-24 0,24 0,0 50,24 0,1 0,-25 0,25-1,25 1,-26-25,1 25,0-25,0-25,0 0,-25-24,-25 24,25 0,-25-24,0 24,25 25</inkml:trace>
  <inkml:trace contextRef="#ctx0" brushRef="#br0" timeOffset="125355.5343">6524 4539,'24'0,"-24"25,25-25,0 0,0 0,0 0,-1 0,-24-25,25 25,-25-25,-25 25,25-24,-24-1,-1 25,-25 0,25 25,1-1,24 1,0 25,24-25,1-1,25 1,-1 0,1-25,0 0,-1 0,-24 0,0 0</inkml:trace>
  <inkml:trace contextRef="#ctx0" brushRef="#br0" timeOffset="140358.0343">7640 4490,'25'24,"-1"1,-24 0,25 25,0-26,0 26,0-25,-1-25,1 0,-25-25,0 0,25 0,-50 1,25-26,0 25,0 0,0 50,25-25,-25 25,25 0,-25 0,25-1,24 1,-24 0,0-25,0 0,0 0,-1 0,-24-25,0 0,0 1,0-26,0 0,-24 26,-1-1,25 0,-25 25,25 0</inkml:trace>
  <inkml:trace contextRef="#ctx0" brushRef="#br0" timeOffset="140758.0743">8186 4564,'0'25,"24"-25,1-25,0 25,-25-25,0 0,-25 1,0 24,1 0,-1 24,25 1,0 0,0 25,0-26,0 1,25 0,-1 0,1-25,25 0,-25 0,-1-25</inkml:trace>
  <inkml:trace contextRef="#ctx0" brushRef="#br0" timeOffset="141207.1193">8359 4490,'25'24,"-25"1,25 0,-25 0,25 0,-25-1,24-24,-24-24,0-1,25 0,-25 0,25 0,0 1,0 24,-25 24,24-24,-24 25,25 0,-25 0,25 0,0-1,0-24,-1 25,1 0,0-25,0 0</inkml:trace>
  <inkml:trace contextRef="#ctx0" brushRef="#br0" timeOffset="141534.152">8756 4341,'0'25,"0"-1,0 1,25 25,-25-1,0-24,0 25,25-1,-25 1,24-25,-24 0,25-25,0 0,25 0,-26 0,1-25,0 25</inkml:trace>
  <inkml:trace contextRef="#ctx0" brushRef="#br0" timeOffset="141791.1777">8582 4564,'25'0,"25"-25,-1 25,1-25,0 25</inkml:trace>
  <inkml:trace contextRef="#ctx0" brushRef="#br0" timeOffset="142956.2942">9798 4242,'0'24,"0"1,0 0,0 0,0 0,0-1,0 1,0 25,25-25,-25-1,24-24,1 25,0-25,0 0,0-25,-1 25</inkml:trace>
  <inkml:trace contextRef="#ctx0" brushRef="#br0" timeOffset="143212.3198">9674 4440,'25'0,"-1"-25,26 25,-25 0,24-25,-24 25</inkml:trace>
  <inkml:trace contextRef="#ctx0" brushRef="#br0" timeOffset="143568.3553">10071 4366,'-25'24,"25"1,-25 0,25 0,-25 0,25-1,0 1,25-25,0 0,25 0,-26-25,1 25,0-24,-25-1,0 0,-50 0,26 25,-1 0,0 0,0 25,25-25</inkml:trace>
  <inkml:trace contextRef="#ctx0" brushRef="#br0" timeOffset="144508.4493">11063 4217,'0'25,"25"-1,-25 1,0 0,0 25,24-1,-24 1,0-1,0-24,0 0,25 0,-25 0,0-25</inkml:trace>
  <inkml:trace contextRef="#ctx0" brushRef="#br0" timeOffset="144733.4719">10889 4415,'25'0,"0"0,0 0,24-25,26 25,-26-24,1-1</inkml:trace>
  <inkml:trace contextRef="#ctx0" brushRef="#br0" timeOffset="145193.5179">11237 4192,'0'25,"0"0,0-1,24 1,1 25,0-25,0 24,-25-24,25 25,-25-26,0 1,0-50,-25-24,25 24,25 0,-1 0,1 1,0 24,0 0,0 24,-1-24,1 25,0 0,-25 25,0-26,0 26,0-25,25 0,-25-25</inkml:trace>
  <inkml:trace contextRef="#ctx0" brushRef="#br0" timeOffset="145612.5598">11683 4490,'25'0,"0"0,-1-25,-24 0,0 0,0 0,-24 1,-1 24,0 24,0-24,0 25,25 25,0-25,0-1,25 1,0 0,0-25,24 0,1 0,0 0</inkml:trace>
  <inkml:trace contextRef="#ctx0" brushRef="#br0" timeOffset="146481.6467">12626 4341,'0'25,"24"-1,-24 1,0 25,25-25,-50-1,25 1,0 0,25-50,-25 0,0-24,0-1,25 25,0 1,-25-1,25 25,-1 25,1-25,0 49,0-24,-25 0,25 24,-25-24,24-25,-24-25,0 1,0-26,25 25,-25 0,25 1,0 24,0 24,-1-24,-24 25,25 0,0 25,-25-26,25 1,0 0</inkml:trace>
  <inkml:trace contextRef="#ctx0" brushRef="#br0" timeOffset="146838.6824">13246 4366,'-25'24,"25"1,0 25,-25-25,25-1,0 1,0 0,25 0,0-25,0 0,-1-25,1 25,-25-25,25 0,-50 1,25-26,-25 25,1 0,-1 1,0 24,0 24,25-24</inkml:trace>
  <inkml:trace contextRef="#ctx0" brushRef="#br0" timeOffset="147187.7173">13345 4366,'0'24,"25"1,-25 0,25 0,-25 0,24-1,1-24,0 0,-25 25,25-25,-25-25,25 25,-25-24,0-1,24-25,-24 25,0 1,0-1,0 25</inkml:trace>
  <inkml:trace contextRef="#ctx0" brushRef="#br0" timeOffset="147380.7366">13618 4366,'0'24,"25"1,-25 25,24-25,-24-1,0 1,25-25,-25 25,0-25</inkml:trace>
  <inkml:trace contextRef="#ctx0" brushRef="#br0" timeOffset="147533.7519">13667 4242,'0'24,"25"-24</inkml:trace>
  <inkml:trace contextRef="#ctx0" brushRef="#br0" timeOffset="147962.7948">13816 4465,'25'25,"0"-25,0 0,-1 0,1-25,-25-25,-25 25,1 25,-1 0,0 25,0 0,25 0,0 0,0-1,25 1,0 0,0 0,24 0,-24-25,25 0,-1-25,1 0,-25 25</inkml:trace>
  <inkml:trace contextRef="#ctx0" brushRef="#br0" timeOffset="149199.9185">14734 4142,'-25'-24,"25"48,25 1,-25 0,25 25,-25-1,25 1,-1-1,1 1,0-25,0 0,0-1,-1 1,1-25,0-25,-25-24,0 24,0-25,0 26,0-1,0 0,0 0,25 50,-25 0,25 24,-1-24,-24 0,25 0,0 0,0-1,0-24,-1 25,1-25,0 0,0 0,0-25,-25 1,0-1,24 25,-24-25,0-25,0 1,0-1,0 1,0-1,0 25,0-24,25 24,-25 0,0 25</inkml:trace>
  <inkml:trace contextRef="#ctx0" brushRef="#br0" timeOffset="149444.943">15528 4366,'25'24,"-25"1,0 0,24 0,-24 0,0-1,0-48</inkml:trace>
  <inkml:trace contextRef="#ctx0" brushRef="#br0" timeOffset="149598.9583">15528 4242,'-25'-25,"50"25,-25 0</inkml:trace>
  <inkml:trace contextRef="#ctx0" brushRef="#br0" timeOffset="149884.987">15627 4043,'25'25,"-25"25,25-1,-1 1,1 24,0-24,-25-1,25 1,0 0,-1-26,-24 1,25-25,-25 25,0-50,0 25</inkml:trace>
  <inkml:trace contextRef="#ctx0" brushRef="#br0" timeOffset="150171.0156">15925 4093,'0'25,"0"24,0 1,24-1,1 26,0-1,0-24,0-1,-1-24,1 0,0 0</inkml:trace>
  <inkml:trace contextRef="#ctx0" brushRef="#br0" timeOffset="150580.0563">16222 4341,'-25'0,"25"25,-24-25,-1 24,0 1,0 0,25 0,25 0,-25-1,50 1,-26 0,26-25,0 0,-26-25,1 25,-25-25,0 1,0-26,-25 25,1 0,-26 1,25 24,0 0,25 0</inkml:trace>
  <inkml:trace contextRef="#ctx0" brushRef="#br0" timeOffset="151121.1106">16446 4341,'0'25,"24"-1,-24 1,0 0,0 0,0 0,25-25,0 0,0-25,0 0,-25 0,24-24,-24 24,0 50,25-1,-25 1,25 0,25 0,-26 0,1-25,25 0,-25 0,-1-25,-24 0,0-25,0 1,-24-1,-1 25,25 1,0 48</inkml:trace>
  <inkml:trace contextRef="#ctx0" brushRef="#br0" timeOffset="151377.1362">16991 4490,'0'-25,"-25"25,25-25,0 25</inkml:trace>
  <inkml:trace contextRef="#ctx0" brushRef="#br0" timeOffset="152234.2219">14784 4787,'24'-25,"1"25,25 0,-1 0,26 0,-1 0,1 0,24-24,0 24,0-25,1 25,-1 0,0-25,0 0,25 25,-25 0,25-25,0 25,1 25,-1-25,0 25,-25-25,0 25,-25-25,1 25,-26-25,1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04" units="cm"/>
          <inkml:channel name="Y" type="integer" max="1024" units="cm"/>
        </inkml:traceFormat>
        <inkml:channelProperties>
          <inkml:channelProperty channel="X" name="resolution" value="50.97345" units="1/cm"/>
          <inkml:channelProperty channel="Y" name="resolution" value="28.36565" units="1/cm"/>
        </inkml:channelProperties>
      </inkml:inkSource>
      <inkml:timestamp xml:id="ts0" timeString="2013-01-15T18:35:13.44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1587 3597,'0'-25,"0"50,0-1,0 1,0 0,0 25,25-1,-25 1,25-25,-25 0,25 24,-25-24,25 0,-25 0,0-1,25-24,-25-24</inkml:trace>
  <inkml:trace contextRef="#ctx0" brushRef="#br0" timeOffset="286">1240 3597,'25'-25,"25"25,-1-25,26 25,-1-25,0 25,1-25,-25 25,-1 0,1 0,-25 0</inkml:trace>
  <inkml:trace contextRef="#ctx0" brushRef="#br0" timeOffset="532">1389 3969,'25'25,"49"-25,25-25,26 25,23 0,-48 0,-1 0,-50 0</inkml:trace>
  <inkml:trace contextRef="#ctx0" brushRef="#br0" timeOffset="4749">2505 3696,'0'25,"0"0,25 24,-25-24,25-25,-25 50,25-26,-1 1,1-25,0 0,-25-25,25 25,-25-49,-25 24,25 0,0 0,0 1,-25-1,25 0,0 0,0 50,0 0,25 0,-25-1,25 1,0 0,-25-25,25 25,-1 0,1-25,0 0,0 0,-25-25,25 25,-25-25,24 0,-24 0,0-24,-24-1,24 25,0 0,0 1,-25-1,25 25</inkml:trace>
  <inkml:trace contextRef="#ctx0" brushRef="#br0" timeOffset="5179">3101 3597,'-25'0,"0"24,0 1,-24-25,24 50,0-25,0 0,25-1,0 1,25 0,0-25,24 0,-24 0,25 0,-25-25,-1 0,1 1,-25-1,0-25,-25 25,1 0,-1 1,-25 24,25-25,25 50</inkml:trace>
  <inkml:trace contextRef="#ctx0" brushRef="#br0" timeOffset="5710">3200 3621,'0'25,"0"0,0 0,0 0,0 0,25-25,-1 0,1 0,0 0,0-25,-25 0,25 25,-25-50,0 25,0 1,0 48,0 1,24 0,1 25,-25-25,0-1,25 1,0 0,-25-25,25 0,-1 0,-24 0</inkml:trace>
  <inkml:trace contextRef="#ctx0" brushRef="#br0" timeOffset="6027">3522 3398,'0'25,"0"0,25 24,0 1,-25 24,0 1,25-25,-25-26,24 26,1-50,-25 0,25 0</inkml:trace>
  <inkml:trace contextRef="#ctx0" brushRef="#br0" timeOffset="6672">3969 3696,'25'-25,"-25"0,-25 0,0 25,-25 0,26 25,-26-25,25 25,0 0,1 25,-1-1,25-24,0 0,25 0,-1-25,1 24,0-48,0 24,0-50,-1 50,1-50,-25-24,0 24,0-24,0-1,-25 51,1-26,-1 25,25 50,0 0,25 0,-25 49,24 0,1 1,0-25,0-1,0-24,-1 0,1 0,0-1</inkml:trace>
  <inkml:trace contextRef="#ctx0" brushRef="#br0" timeOffset="13459">4638 3448,'-24'0,"24"-25,0 50,0 0,0-1,24 26,-24 24,0 1,25-1,-25-24,25 0,-25-1,25-24,-25 0,0-50,0 0,0-24,0-1,0 25,0 0,0 1,25-1,-1 25,-24-25,25 50,0-25,-25 25,25-1,0 1,0 0,-25 0,24 24,-24-24,25 0,0 0,-25-25</inkml:trace>
  <inkml:trace contextRef="#ctx0" brushRef="#br0" timeOffset="14011">5184 3770,'0'-24,"-25"-1,1 25,-1 0,0 25,-25-1,26 1,-1 0,0-25,25 25,0 0,0-1,25 1,0-25,-1 0,26 0,-25 0,0-25,-1 1,-24-1,0 0,0 0,0 0,-24 1,48 48,-24 1,25 0,0 0,0 0,-25-1,25 1,-1-25,1 0,-25 0</inkml:trace>
  <inkml:trace contextRef="#ctx0" brushRef="#br0" timeOffset="14380">5308 3721,'0'25,"0"-1,25 1,0 0,0-25,-1 25,1 0,0-1,0-24,0 0,-25-24,24-1,-24 0,-24 0,24-24,0 24,0 0,0 0,0 0,0 25</inkml:trace>
  <inkml:trace contextRef="#ctx0" brushRef="#br0" timeOffset="14809">5606 3770,'0'25,"25"-25,-1 0,1 0,0 0,0-25,0 25,-25-24,0-1,0 0,-25 25,0 0,0 25,0-25,1 25,-1 24,25-24,0-25,0 25,25 0,-1-25,26 24,0-48,-1 24,26 0,-26-25,1 0</inkml:trace>
  <inkml:trace contextRef="#ctx0" brushRef="#br0" timeOffset="35173">6772 3746,'0'-25,"-25"0,0 25,-25 0,26 0,-26 25,25 0,-24-1,24 1,25 0,-25 0,25 24,25-24,0-25,-1 0,26 0,0-25,-26-24,1 24,0 0,-25-24,0-1,0 0,-25 1,25 24,0 0,-25 25,25-25,0 50,0 0,0 24,25 1,0 0,0 24,0-49,-1 25,1-26,0 1,0-25,0 25,-25-50</inkml:trace>
  <inkml:trace contextRef="#ctx0" brushRef="#br0" timeOffset="35583">6921 3696,'24'25,"-24"0,0-1,25 26,0-50,-25 25,25 24,-25-24,0-50,0 1,0-1,-25 0,25-25,0 1,0 24,25 0,0 0,-1 25,1 0,0 0</inkml:trace>
  <inkml:trace contextRef="#ctx0" brushRef="#br0" timeOffset="36165">7392 3671,'-25'0,"0"0,0 0,1 25,-1 0,0 0,0-1,0 26,25-50,0 25,0 0,25-25,0 0,0 0,0-25,24 0,-24 25,0-25,0 0,-25 1,0-26,0 25,-25 25,25 25,0 0,0 0,25-1,-25 1,24 0,1-25,0 25,0 0</inkml:trace>
  <inkml:trace contextRef="#ctx0" brushRef="#br0" timeOffset="36779">7541 3696,'0'25,"24"-25,-24 25,0-1,25 26,-25-50,0 25,25 0,0-1,0-24,-1-24,-24-1,25 0,-25 25,25-25,-25-24,0 24,0 50,0-1,25 1,0 0,-1-25,26 0,-25 0,0 0,-1 0,-24-25,25 0,-25 1,-25-1,1 0,-1 0,0 0,0 25,25-25,0 25</inkml:trace>
  <inkml:trace contextRef="#ctx0" brushRef="#br0" timeOffset="37249">8037 3621,'0'25,"25"0,-1 0,-24 25,25-1,-25-24,0-25,0 25,0-50,0 0,25 0,-25-24,0 24,25 0,0 0,-1 25,26 0,-25 25,0 0,-1 0,1 24,-25-24,25 0,-25-25,0 0</inkml:trace>
  <inkml:trace contextRef="#ctx0" brushRef="#br0" timeOffset="68971">8954 3349,'0'24,"-24"1,24 0,24 25,-24 24,0 0,0 1,0-1,0-24,0-25,-24 0,24-1,24-24,-24-24</inkml:trace>
  <inkml:trace contextRef="#ctx0" brushRef="#br0" timeOffset="69207">8781 3696,'49'0,"1"-25,0 0,24 25,-24-49,24 24,-24 0</inkml:trace>
  <inkml:trace contextRef="#ctx0" brushRef="#br0" timeOffset="69646">9203 3349,'24'24,"-24"1,25 25,0 24,-25 25,0-24,25-25,-50-26,25 26,0-50,0 0,0-25,0-24,25-26,0 25,-1 1,1 24,0 25,0 0,0 25,-25 0,24 24,-24 1,0-25,0 0,25-1,0-24,0 0</inkml:trace>
  <inkml:trace contextRef="#ctx0" brushRef="#br0" timeOffset="70057">9599 3621,'0'25,"25"0,25-25,-25 0,-1 0,1-25,0 0,-25 1,0-1,-25 25,0-25,1 50,-26-25,25 25,0 24,25-24,-24 25,48-1,-24-24,50 0,-25-25,24 0,1 0,0-25,-1 0</inkml:trace>
  <inkml:trace contextRef="#ctx0" brushRef="#br0" timeOffset="70750">10641 3473,'-25'0,"1"24,-1 1,0 25,0-1,0 1,25-25,0 0,25 0,0-25,25 0,-1 0,-24-25,0 0,0 0,-25 0,0-24,-25 24,-25-25,1 50,24-25,-25 25,50 25</inkml:trace>
  <inkml:trace contextRef="#ctx0" brushRef="#br0" timeOffset="71231">10765 3522,'-25'25,"25"0,25 0,-25-1,0 1,0 0,0 0,25-25,0 0,0-25,-25 0,24 0,-24-24,0 24,-24 25,48 25,-24 0,25-1,0 1,-25 0,25 0,0-25,-1 0,1 0,-25 0</inkml:trace>
  <inkml:trace contextRef="#ctx0" brushRef="#br0" timeOffset="71528">11038 3398,'0'-25,"-25"1,25 48,0 1,0 0,0 25,0-1,0-24,0 25,0-1,25-24,-25 0,25-25,0 25,-1-25,26 0,-25-25,0 0,0 0</inkml:trace>
  <inkml:trace contextRef="#ctx0" brushRef="#br0" timeOffset="71742">10914 3547,'50'0,"-1"0,1-25,-25 25,24-25</inkml:trace>
  <inkml:trace contextRef="#ctx0" brushRef="#br0" timeOffset="71968">11311 3299,'0'25,"0"24,0 1,0 0,25 24,-25-24,0-1,0-24,0 0,25 0</inkml:trace>
  <inkml:trace contextRef="#ctx0" brushRef="#br0" timeOffset="72162">11435 3547,'0'25,"0"0,-25 24,25-24,0 0,0-25</inkml:trace>
  <inkml:trace contextRef="#ctx0" brushRef="#br0" timeOffset="72316">11435 3324,'0'25</inkml:trace>
  <inkml:trace contextRef="#ctx0" brushRef="#br0" timeOffset="72724">11534 3423,'0'25,"25"0,0-1,-25 1,25 25,-25-25,24 24,-24-24,0 0,0 0,0-50,25 0,-25-25,25 1,0 24,0 0,-1 25,1 0,0 0,-25 25,0 0,0 24,0-24,25 0,-25 0,25-25,-25 0</inkml:trace>
  <inkml:trace contextRef="#ctx0" brushRef="#br0" timeOffset="73113">11931 3597,'25'24,"0"-24,-1 0,-24-24,25 24,-25-25,25 0,-25 0,-25 0,0 1,1 24,24 24,-25 1,0 0,0 0,25 0,0 24,25-24,0 0,0 0,24-25,1 0,-25-25</inkml:trace>
  <inkml:trace contextRef="#ctx0" brushRef="#br0" timeOffset="73523">12278 3721,'-24'0,"24"25,24-25,-24 24,25 1,-25 0,0 0</inkml:trace>
  <inkml:trace contextRef="#ctx0" brushRef="#br0" timeOffset="76819">12799 3274,'0'25,"25"0,-25 0,0 24,0 1,25-1,-25 1,0-25,0 0,0-1,0 1,0-50,0 1,0-1,0 0,0-25,0 26,25-1,-1 0,1 25,0 25,0-25,0 25,-1-1,1 1,-25 0,25 0,-25 0,0-1,0 1,0 0,-25 0,0-25,1 25,-26-25,25 0,-24 0,24 0,0 0,25-25,25 25</inkml:trace>
  <inkml:trace contextRef="#ctx0" brushRef="#br0" timeOffset="77402">13171 3497,'0'25,"0"0,0 25,0-26,25 1,-25 0,25 0,0-25,0-25,-1 0,-24 0,25 1,-25-1,25-25,-25 25,0 1,0 48,0 1,0 0,0 0,25 24,0-24,-25 0,24-25,1 0,25 0,-25 0,-1-25</inkml:trace>
  <inkml:trace contextRef="#ctx0" brushRef="#br0" timeOffset="77719">13568 3225,'0'24,"0"1,0 25,-25-25,25 24,0 1,0-1,0-24,25 25,0-25,25-1,-26-24,1 0,25 0,-25-24,24-1,-24 0</inkml:trace>
  <inkml:trace contextRef="#ctx0" brushRef="#br0" timeOffset="77954">13469 3448,'25'0,"24"-25,26 25,-1 0,1-25</inkml:trace>
  <inkml:trace contextRef="#ctx0" brushRef="#br0" timeOffset="79850">14635 3274,'25'25,"-25"25,0-1,24 26,-24-26,0 26,0-51,0 26,0-25,25-25,-25-25</inkml:trace>
  <inkml:trace contextRef="#ctx0" brushRef="#br0" timeOffset="80116">14461 3373,'25'0,"25"0,24-24,0 24,26-25,-26 0,0 25,1 0,-26-25</inkml:trace>
  <inkml:trace contextRef="#ctx0" brushRef="#br0" timeOffset="80382">14560 3795,'25'0,"50"-25,-1 1,0-1,26 0,-26 0,0 25</inkml:trace>
  <inkml:trace contextRef="#ctx0" brushRef="#br0" timeOffset="81025">16073 3547,'0'-25,"-24"25,24-25,-25 1,25-1,-25 25,0 0,-24 25,24-1,0 1,0 0,0 25,25-1,25-24,-25 0,50-25,-25 0,24-25,-24 0,25-24,-50 24,24-25,-48 1</inkml:trace>
  <inkml:trace contextRef="#ctx0" brushRef="#br0" timeOffset="81209">16024 3349,'-50'-25,"25"0,1 25,48 0,1 50,0-26,25 51,-26-26,26 1,-25 0,24-1,-24-24,0 0</inkml:trace>
  <inkml:trace contextRef="#ctx0" brushRef="#br0" timeOffset="81413">16346 3522,'0'25,"25"25,-25-26,0 1,25 0,-25-25</inkml:trace>
  <inkml:trace contextRef="#ctx0" brushRef="#br0" timeOffset="81547">16272 3324,'0'0</inkml:trace>
  <inkml:trace contextRef="#ctx0" brushRef="#br0" timeOffset="82099">16768 3448,'-25'-25,"0"25,1 25,-26-25,25 25,0-1,1 1,-1 25,25-25,25-1,-25 1,49-25,-24 0,25 0,-1-25,-24 1,-25-26,0 0,0 1,0-26,-25 26,0-26,1 51,24-1,-25 0,25 50,0 0,0 24,25 1,-1-1,1 1,0 0,25-1,-26 1,1-25,0-1</inkml:trace>
  <inkml:trace contextRef="#ctx0" brushRef="#br0" timeOffset="82487">16991 3497,'0'25,"25"25,-25-25,25-1,0-24,-25-24,24-1,-24 0,0-25,25 1,0 24,0 25,0 0,-1 25,1 0,0-1,0 1,0 0,-25 0,24-25</inkml:trace>
  <inkml:trace contextRef="#ctx0" brushRef="#br0" timeOffset="82661">17239 3274,'25'0,"0"25</inkml:trace>
  <inkml:trace contextRef="#ctx0" brushRef="#br0" timeOffset="82916">17611 3125,'25'25,"0"0,0 25,0-1,-25 1,24-1,-24 1,25 0,-25-26,25 26,0-50,-25 0</inkml:trace>
  <inkml:trace contextRef="#ctx0" brushRef="#br0" timeOffset="83121">17562 3373,'49'0,"1"0,24-24,26 24,-26 0,0-25</inkml:trace>
  <inkml:trace contextRef="#ctx0" brushRef="#br0" timeOffset="84091">18604 3101,'0'49,"0"1,24-1,-24 26,25-1,-25 1,25-26,-25-24,25 0,-25-50,0 0,25-24,-25-1,24 0,1 50,0-24,0 48,0-24,-1 50,1-25,-25 24,25 26,-25-50,25-1,0 1,-1-25</inkml:trace>
  <inkml:trace contextRef="#ctx0" brushRef="#br0" timeOffset="84510">19199 3398,'-25'0,"0"25,0 0,1 24,-1-24,25 25,0-1,25-24,-1-25,1-25,0 25,0-24,-25-1,25-25,-25 25,0-24,0 24,0 50,0 24,24-24,-24 25,25-25,-25-1,25-24,0 0</inkml:trace>
  <inkml:trace contextRef="#ctx0" brushRef="#br0" timeOffset="84836">19397 3398,'0'25,"25"0,0 0,-25-1,25 1,-1 25,1-50,0 25,0-25,0 0,-25-25,0 0,0 0,0 0,0-24,-25-1,25 1,0 24,0 0,0 25</inkml:trace>
  <inkml:trace contextRef="#ctx0" brushRef="#br0" timeOffset="85235">19720 3448,'25'25,"-1"-25,1 0,0 0,0-25,-25 0,25 25,-25-25,0 0,0 1,-25-1,0 25,0 25,0-25,25 24,-24 26,-1-25,25 24,25 1,-25-25,49 0,-24-1,49-24,-24 0,0 0,-1-24</inkml:trace>
  <inkml:trace contextRef="#ctx0" brushRef="#br0" timeOffset="85909">21084 3373,'-25'-24,"25"-1,-25 25,1-25,-1 50,0-25,0 25,-24-1,24 1,0 25,25-25,25 24,0-24,-1-25,26 0,-25 0,24 0,1-25,-25 0,-25 1,25-26,-25 25,0-24,-25 49,25-25,0 50,0-1,25 26,-1-25,-24 24,25-24,0 0,0-25</inkml:trace>
  <inkml:trace contextRef="#ctx0" brushRef="#br0" timeOffset="86318">21357 3274,'0'25,"0"25,25-26,-25 26,0 0,24-26,-24 1,0 0,25-25,-25-25,25 0,-25 1,0-1,0-25,25 1,-25-1,25 50,-1-25,1 50,0-25,0 25,0 24,-25 1,24 0,-24-26,0 1,25 0,-25-25</inkml:trace>
  <inkml:trace contextRef="#ctx0" brushRef="#br0" timeOffset="86512">21803 3349,'0'24,"25"1,-25 0,25 0,0 24,0-24,-1-25</inkml:trace>
  <inkml:trace contextRef="#ctx0" brushRef="#br0" timeOffset="86757">22076 3349,'0'-25,"0"74,0 1,-25 0,1-1,-26 50,25-24,0 24,1-74,24 25,0-1,0-24,0-25</inkml:trace>
  <inkml:trace contextRef="#ctx0" brushRef="#br0" timeOffset="87156">22523 2952,'0'49,"24"1,-24 24,0 1,25-26,0 26,-25-1,25-49,-25 25,25-26,-1 1,-24-25</inkml:trace>
  <inkml:trace contextRef="#ctx0" brushRef="#br0" timeOffset="87391">22374 3150,'25'-25,"24"25,1-24,24 24,-24 0,24 0,-24-25</inkml:trace>
  <inkml:trace contextRef="#ctx0" brushRef="#br0" timeOffset="87810">22820 2927,'0'50,"0"-1,0 26,25-1,0 0,-25-24,25 24,0-24,-25 0,0-26,0-48,24 24,-24-50,0 25,25-24,0-26,0 50,0 1,-1-1,1 25,-25 25,25-25,0 24,-25 1,0 25,25-25,-25 24,0-24,0-25</inkml:trace>
  <inkml:trace contextRef="#ctx0" brushRef="#br0" timeOffset="88024">23341 3175,'25'0,"-25"25,0 24,0-24,0 25,0-25,0-1,0 1,0-25</inkml:trace>
  <inkml:trace contextRef="#ctx0" brushRef="#br0" timeOffset="88179">23391 2902,'25'0</inkml:trace>
  <inkml:trace contextRef="#ctx0" brushRef="#br0" timeOffset="88556">23540 3150,'0'25,"0"25,0-1,24 1,-24-1,0-24,25-50,-25 1,0-1,25 0,-25-25,25 1,0 24,-1 0,1 25,0 25,0 25,-25-26,0 26,0-25,0 0,0-1</inkml:trace>
  <inkml:trace contextRef="#ctx0" brushRef="#br0" timeOffset="89067">24036 3175,'0'-25,"-25"25,0 25,-24-25,24 50,-25-26,25 1,0 0,25 0,25-25,0 25,0-25,0-25,0 25,-25-25,24 0,1-24,0 24,-25 0,0 50,0 0,0 24,0 1,0-1,0 26,0-1,0 1,0-1,-25 1,0-26,1-24,-26-25,0 0,-24 0,24 0,1 0,-1 0</inkml:trace>
  <inkml:trace contextRef="#ctx0" brushRef="#br0" timeOffset="92214">1017 4713,'25'25,"-25"49,25-24,-1 24,1 1,-25-26,25 26,-25-26,0 1,0-1,0-24,0 0,0-25</inkml:trace>
  <inkml:trace contextRef="#ctx0" brushRef="#br0" timeOffset="92428">893 5060,'25'0,"0"0,24-25,1 25,24-24,25 24,-24 0,-1-25</inkml:trace>
  <inkml:trace contextRef="#ctx0" brushRef="#br0" timeOffset="92817">1488 4986,'0'25,"0"-1,-25 26,25-25,0 24,0-24,0 0,25 0,0-25,0-25,0 25,-1-25,1 0,-25 1,0-26,0 25,-25 0,1 1,-1-1,-25 25,25 0,1 0,-1 0</inkml:trace>
  <inkml:trace contextRef="#ctx0" brushRef="#br0" timeOffset="93706">2679 4936,'-25'-25,"0"1,0 24,1 0,-26 0,25 0,-24 49,-1-24,25 25,0-1,25 1,0-25,25-1,25-24,-1 0,1-24,0-1,-26 0,26-25,-25 1,-25-1,0 1,0-26,0 1,-25 24,0 25,25 0,-25 25,25 25,0 0,25 0,-25 49,25 1,0-1,0-24,0 24,24-24,-24-25,0-1</inkml:trace>
  <inkml:trace contextRef="#ctx0" brushRef="#br0" timeOffset="94074">2977 4862,'-25'0,"50"25,-25 24,0-24,0 25,0-1,24-24,-24 0,0 0,0-50,0-25,0 25,25-24,-25-1,25 1,0 24,0 25,-1 0,1 0</inkml:trace>
  <inkml:trace contextRef="#ctx0" brushRef="#br0" timeOffset="94534">3398 4887,'-25'0,"1"0,-1 24,0-24,-25 25,26 25,24-25,-25-1,25 1,25-25,-1 0,1 0,0 0,0-25,0 25,-1-24,-24-1,0 0,25 0,-25 0,0 50,0 0,0 25,25-26,0 1,-25 0,25 0,-1-25</inkml:trace>
  <inkml:trace contextRef="#ctx0" brushRef="#br0" timeOffset="95056">3597 4837,'0'25,"0"24,0-24,24 0,-24 0,25 0,0-1,0-24,0 0,0-24,-1-1,-24 0,25 0,-25-24,0 24,0 50,0-1,0 1,25 0,-25 0,25 0,24-25,-24 0,0 0,0 0,0-25,-25 0,0 0,0 0,0-24,0 24,-25 0,25 0,0 25</inkml:trace>
  <inkml:trace contextRef="#ctx0" brushRef="#br0" timeOffset="95669">4341 4812,'0'25,"25"0,-25 0,0-1,0 1,0 0,0 0,24-25,1-25,0 0,-25 0,25-24,-25 24,25 25,-1 0,-24 25,25 0,-25-1,25 1,0-25,-25 25,25-25,-1 0,1 0,-25-25,25 25,-25-25,0 1,0-26,-25 25,25-25,-25 50,1-24,24 24</inkml:trace>
  <inkml:trace contextRef="#ctx0" brushRef="#br0" timeOffset="95853">4787 4787,'25'25,"-25"0,25 0,-25 24,0-24,25 0,-25-25</inkml:trace>
  <inkml:trace contextRef="#ctx0" brushRef="#br0" timeOffset="96027">4862 4589,'0'-25,"25"25,-25-25,24 25</inkml:trace>
  <inkml:trace contextRef="#ctx0" brushRef="#br0" timeOffset="96273">5035 4589,'0'25,"25"-1,-25 26,0 0,0-1,25 1,-25-25,0 24,25-24,0-25,-1 25,1-25,0 0,0 0,0-25</inkml:trace>
  <inkml:trace contextRef="#ctx0" brushRef="#br0" timeOffset="96487">4936 4663,'0'25,"25"-25,0 0,24 25,1-25,0 0</inkml:trace>
  <inkml:trace contextRef="#ctx0" brushRef="#br0" timeOffset="96876">5308 4564,'0'25,"0"24,0 1,0 0,0-1,0-24,0 25,25-25,-25-1,25-48,0-1,-1 25,-24-50,25 25,0 0,0 25,0 0,-1 0,-24 25,0 25,25-25,-25 0,0-1,25 1</inkml:trace>
  <inkml:trace contextRef="#ctx0" brushRef="#br0" timeOffset="97111">5779 4911,'-24'0,"24"0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04" units="cm"/>
          <inkml:channel name="Y" type="integer" max="1024" units="cm"/>
        </inkml:traceFormat>
        <inkml:channelProperties>
          <inkml:channelProperty channel="X" name="resolution" value="50.97345" units="1/cm"/>
          <inkml:channelProperty channel="Y" name="resolution" value="28.36565" units="1/cm"/>
        </inkml:channelProperties>
      </inkml:inkSource>
      <inkml:timestamp xml:id="ts0" timeString="2013-01-09T16:54:23.40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1538 3597,'25'-25,"-25"50,0 24,0 1,-25 0,25-1,0-24,0 25,0-1,0-24,25 0,-25-25</inkml:trace>
  <inkml:trace contextRef="#ctx0" brushRef="#br0" timeOffset="286.0286">1339 3597,'25'0,"0"0,25 0,-1-25,26 25,24 0,-25 0,1-25,-26 25,1 25</inkml:trace>
  <inkml:trace contextRef="#ctx0" brushRef="#br0" timeOffset="552.0549">1364 3919,'0'25,"50"-25,-1 0,51 0,-1-25,0 25,0 0,-24 0,-26 0</inkml:trace>
  <inkml:trace contextRef="#ctx0" brushRef="#br0" timeOffset="1195.1195">2332 3522,'0'-25,"0"1,-25-1,25 0,-25 25,0-25,0 25,-24 25,24-25,0 25,25 24,-25 1,25 0,0-1,0 1,25 0,-25-1,0-24,25 25,-25-26,0 1,0-50</inkml:trace>
  <inkml:trace contextRef="#ctx0" brushRef="#br0" timeOffset="1400.1398">1960 3746,'24'0,"1"0,50-25,-26 25,26 0,-1 0,-24 0,-1 0</inkml:trace>
  <inkml:trace contextRef="#ctx0" brushRef="#br0" timeOffset="19163.9162">3001 3572,'0'0</inkml:trace>
  <inkml:trace contextRef="#ctx0" brushRef="#br0" timeOffset="19244.9243">3001 3572,'0'0</inkml:trace>
  <inkml:trace contextRef="#ctx0" brushRef="#br0" timeOffset="19357.9356">3026 3597,'0'49,"25"-24,0 25,0-1,-25-24,24 0,1-25,-25 25,25-25,0 0</inkml:trace>
  <inkml:trace contextRef="#ctx0" brushRef="#br0" timeOffset="19623.9622">3225 3547,'0'25,"0"24,0 26,0-1,0-24,-25 49,25-24,0-1,0-24,-25-1,25-24,25-50</inkml:trace>
  <inkml:trace contextRef="#ctx0" brushRef="#br0" timeOffset="20023.0021">3398 3572,'0'25,"-25"-1,25 26,0 0,0-1,25-24,-25 0,25-25,0 0,0 0,-1 0,1 0,-25-50,0 26,0-26,-25 0,1 25,-1 25,0 0,0 0,25 0</inkml:trace>
  <inkml:trace contextRef="#ctx0" brushRef="#br0" timeOffset="20411.0409">3597 3597,'24'0,"-24"24,25 1,-25 25,0-25,25 0,-25-1,25 1,-25 0,25-25,0 0,-1 0,1-25,0 0,0-24,0 24,-25 0,24 0,-24 50,0 0,0 0,0 24,25-24,0 0,0-25,0 25</inkml:trace>
  <inkml:trace contextRef="#ctx0" brushRef="#br0" timeOffset="21117.1108">4465 3572,'0'25,"0"24,25-24,-25 25,0-25,24-1,-24 1,25-25,0 0,0-25,-25 1,25-1,-25-25,0 25,24 25,-24 25,0 25,0-25,25-1,0 1,0-25,24 25,-24-50,0 25,-25-25,25 1,-25-1,0 0,-25-25,25 25,-25 25,25 0</inkml:trace>
  <inkml:trace contextRef="#ctx0" brushRef="#br0" timeOffset="21608.1606">5060 3621,'0'-24,"-25"-1,1 25,-1 25,0-25,0 24,0 1,1 25,-1-25,25 0,25-1,-1 1,1-25,0 0,0 0,0-25,-25 1,24-26,-24 25,0-25,0 26,-24 24,24 24,0 1,24 0,-24 25,0-25,25-1,0 1,-25-50</inkml:trace>
  <inkml:trace contextRef="#ctx0" brushRef="#br0" timeOffset="22017.2015">5110 3572,'0'49,"25"-24,-1 25,-24-25,0 24,25-49,-25 25,25-50,-25 1,0-26,0 0,25 1,-25 24,25 25,-1 0,1 25,0-1,0 1,-25 25,25-25,-25 0,24-1,-24 1,25-25</inkml:trace>
  <inkml:trace contextRef="#ctx0" brushRef="#br0" timeOffset="22273.2271">5507 3423,'0'25,"24"0,1 24,-25 1,0-1,25 1,-25-25,0 25,0-26,25 1,0-25,-25 0</inkml:trace>
  <inkml:trace contextRef="#ctx0" brushRef="#br0" timeOffset="22498.2496">5383 3572,'-25'0,"50"0,-1 0,51 0,-26 0,26 0,-1-25</inkml:trace>
  <inkml:trace contextRef="#ctx0" brushRef="#br0" timeOffset="23009.3007">6251 3324,'0'25,"0"24,0 1,0-1,0 1,25 24,-25-49,0 25,24-25,-24 0,0-25</inkml:trace>
  <inkml:trace contextRef="#ctx0" brushRef="#br0" timeOffset="23213.3211">6052 3547,'25'0,"25"0,24 0,-24 0,24 0,-24 0</inkml:trace>
  <inkml:trace contextRef="#ctx0" brushRef="#br0" timeOffset="23582.358">6474 3547,'-25'0,"25"25,-25-25,1 25,-1-1,25 1,0 0,0 0,25 0,24-25,-24 0,25 0,-26-25,26 25,-25-25,-25-25,0 26,-25-1,0 25,-24-25,24 25,25 0</inkml:trace>
  <inkml:trace contextRef="#ctx0" brushRef="#br0" timeOffset="25612.561">7342 3522,'0'-25,"-25"25,1 0,-1 0,-25 0,25 25,1-25,-1 25,25 0,25-25,24 25,-24-1,0 1,24 0,-24-25,0 25,-25 0,0 0,-25-25,25 24,-25-24,-24 0,24 0,0 0,-24 0,24-24,25-1</inkml:trace>
  <inkml:trace contextRef="#ctx0" brushRef="#br0" timeOffset="26144.6141">7392 3646,'25'0,"-1"0,1 0,0 0,0 0,24-25,-24 1,-25-1,-25 0,1 25,-1 0,0 0,0 25,-24-25,24 25,25-1,-25 1,25 0,25 0,0 0,-1 0,1-25,0 0,25 24,-26-48,1 24,25-25,-25 0</inkml:trace>
  <inkml:trace contextRef="#ctx0" brushRef="#br0" timeOffset="26624.6622">7665 3646,'24'0,"1"-25,0 25,0-24,0 24,-25-25,24 0,-24 0,-24 25,-1 0,0 0,0 25,25 0,-25 0,1-1,24 1,0 0,24 0,-24 0,50-25,-25 25,0-25,24 0,-24-25,25 25,-26-25</inkml:trace>
  <inkml:trace contextRef="#ctx0" brushRef="#br0" timeOffset="27401.7398">8483 3522,'-25'-25,"25"1,-24 24,-1 0,0 24,0-24,0 25,1 0,-1 0,25 0,0-1,0 1,25 0,-1 0,1-25,0-25,0 25,0-25,-25 0,24 1,-24-1,0 0,0 0,0 50,0 0,25-25,-25 49,25-24,-25 0,25-25,-25 0</inkml:trace>
  <inkml:trace contextRef="#ctx0" brushRef="#br0" timeOffset="27841.7839">8582 3448,'25'25,"-25"-1,0 1,0 0,0 0,25 0,-25-1,0 1,25-25,-25-25,0 1,0-1,0-25,25 25,-1 1,1 24,0 0,0 24,-25 1,25-25,-1 50,1-25,0-1,-25 1,0 0,25-25</inkml:trace>
  <inkml:trace contextRef="#ctx0" brushRef="#br0" timeOffset="29081.9079">9451 3448,'0'25,"24"-25,-24 49,25-24,-25 25,25-26,-25 1,0 0,-25-25,25-25</inkml:trace>
  <inkml:trace contextRef="#ctx0" brushRef="#br0" timeOffset="29234.9232">9401 3274,'0'0</inkml:trace>
  <inkml:trace contextRef="#ctx0" brushRef="#br0" timeOffset="29684.9682">9575 3423,'24'50,"-24"-1,0-24,0 0,25 0,-25-1,0-48,0-1,0 0,25-25,-25 26,25-1,0 0,-1 25,1 25,0-25,-25 25,0-1,25 1,-25 25,0-25,25 24,-25-24,0 0,24 0,1-25</inkml:trace>
  <inkml:trace contextRef="#ctx0" brushRef="#br0" timeOffset="29981.9979">9996 3299,'0'25,"0"0,25 24,-25 1,0-1,0-24,25 25,0-25,-25-1,25 1,-1-25,-24 25,25-25,0-25</inkml:trace>
  <inkml:trace contextRef="#ctx0" brushRef="#br0" timeOffset="30227.0224">9872 3522,'25'0,"25"0,24 0,-24-25,-25 25</inkml:trace>
  <inkml:trace contextRef="#ctx0" brushRef="#br0" timeOffset="30708.0705">10195 3572,'25'0,"24"-25,-24 25,0 0,24-25,-24 25,-25-25,-25 25,1-24,-1 24,0 0,0 24,0-24,25 25,-24 0,24 0,24 0,-24-1,25 1,25-25,-1 25,-24-25,25 0</inkml:trace>
  <inkml:trace contextRef="#ctx0" brushRef="#br0" timeOffset="31096.1091">10517 3473,'0'24,"25"1,0 0,-25 0,25 24,-1-24,1-25,0 25,0-25,-50-25,0 0,25-24,-25 24,25-25,0 26,25-1,0 25,0 0,0 0,-1 0</inkml:trace>
  <inkml:trace contextRef="#ctx0" brushRef="#br0" timeOffset="31505.1501">10815 3522,'25'0,"-1"25,1-50,0 25,0 0,0-25,-25 1,0-1,-25 25,25-25,-25 25,0 0,0 25,1-25,24 25,-25-1,25 1,0 25,25-25,-1-1,1 1,25-25,-25 0,24 0</inkml:trace>
  <inkml:trace contextRef="#ctx0" brushRef="#br0" timeOffset="31883.188">11261 3398,'-24'0,"-1"0,0 0,0 0,25 25,-25-25,25 25,0 0,25-1,0-24,0 50,0-25,-1 0,1-1,0 1,-25 0,-25-25,-24 0,-1 0,25 0,-25-25,26 25,-1-25</inkml:trace>
  <inkml:trace contextRef="#ctx0" brushRef="#br0" timeOffset="32180.2177">11336 3299,'25'0,"-25"25,24 24,1-24,-25 25,25-1,-25 1,0 0,0-1,25-24,0 0,-1-25,1 0</inkml:trace>
  <inkml:trace contextRef="#ctx0" brushRef="#br0" timeOffset="32426.2423">11311 3522,'25'0,"24"0,26 0,-26 0,1 0,0 0</inkml:trace>
  <inkml:trace contextRef="#ctx0" brushRef="#br0" timeOffset="32630.2627">11683 3473,'0'49,"25"-24,0 0,-1 24,1-24,-25-25</inkml:trace>
  <inkml:trace contextRef="#ctx0" brushRef="#br0" timeOffset="32783.278">11658 3274,'25'-25,"-25"25</inkml:trace>
  <inkml:trace contextRef="#ctx0" brushRef="#br0" timeOffset="33212.3209">11733 3423,'24'25,"1"0,0 24,0-24,-25 0,25 0,-25-1,0 1,0-50,-25 25,25-24,25-1,-25 0,24 0,1 0,0 1,25 24,-26 0,26 0,-25 24,0 1,-25 0,0 0,0 0,0-1,24 1,-24 0</inkml:trace>
  <inkml:trace contextRef="#ctx0" brushRef="#br0" timeOffset="33744.3741">12278 3448,'-24'0,"-1"0,-25 25,25-1,0 1,25 0,0 0,0 0,25-1,0-24,0 0,0 0,0-24,-25-1,24 0,-24-25,0 26,0-26,0 75,0 24,0 1,25 0,0 49,0-25,-25-24,25 24,-25 26,0-26,0-49,-25 24,0-49,0 0,-24 0,-1-24,0-1,1 0</inkml:trace>
  <inkml:trace contextRef="#ctx0" brushRef="#br0" timeOffset="36268.6265">12923 3076,'0'25,"0"-1,0 1,0 25,0-25,0 24,0-24,0 25,25-26,-25 1,0 0,25 0,-25 0,25-25,-1 0,1 0,25 0,-25 0,-1-25,1 25</inkml:trace>
  <inkml:trace contextRef="#ctx0" brushRef="#br0" timeOffset="36575.6572">12750 3324,'24'0,"26"-25,0 25,-1-25,26 25,-26 0,1-25</inkml:trace>
  <inkml:trace contextRef="#ctx0" brushRef="#br0" timeOffset="37413.7409">13271 3324,'0'25,"24"-1,1-24,25 25,-25-50,-1 25,1-24,0 24,-25-25,0 0,0 0,-25 25,0-25,1 25,-1 0,0 25,0 0,0 0,25 0,0 24,0 1,0-25,25 24,0-24,0 0,24-25,-24 0,25 0,-1-25,1-25,0 26</inkml:trace>
  <inkml:trace contextRef="#ctx0" brushRef="#br0" timeOffset="37719.7708">13667 3051,'0'25,"0"24,25 1,-25 24,25 1,-25-26,0 26,25-50,-25 24,0-24,25 0,-25-25</inkml:trace>
  <inkml:trace contextRef="#ctx0" brushRef="#br0" timeOffset="38342.8339">13866 3448,'25'25,"24"-25,-24 0,0-25,0 25,-1-25,1 0,-25 0,-25 25,25-24,-24 24,-1 0,0 24,0-24,0 25,1 0,-1 0,25 0,0 24,0-24,25 0,24-25,-24 25,25-25,-1 0,-24-25</inkml:trace>
  <inkml:trace contextRef="#ctx0" brushRef="#br0" timeOffset="38751.8748">14213 3349,'0'24,"25"1,-25 25,25-25,-1-1,1 1,0 0,0-25,0 25,0-25,-25-25,24 0,-24 0,0 1,0-26,0 25,25 0,-25 1,0-1,0 25</inkml:trace>
  <inkml:trace contextRef="#ctx0" brushRef="#br0" timeOffset="38986.8983">14560 3349,'25'24,"-25"26,0-25,0 24,0-24,25 0,-25-25</inkml:trace>
  <inkml:trace contextRef="#ctx0" brushRef="#br0" timeOffset="39140.9137">14560 3200,'25'0,"-25"0</inkml:trace>
  <inkml:trace contextRef="#ctx0" brushRef="#br0" timeOffset="39569.9566">14932 3324,'-24'0,"-1"0,0 0,0 0,0 25,1-25,-1 0,25 24,0 1,25 0,24-25,-24 25,0 0,0-25,-1 24,-24 1,0 0,-24-25,-1 25,0-25,0 0,0 0,1 0,24-25,-25 25</inkml:trace>
  <inkml:trace contextRef="#ctx0" brushRef="#br0" timeOffset="39824.9821">15032 3349,'0'24,"24"26,-24-25,0 0,25-1,-25 1,0-50</inkml:trace>
  <inkml:trace contextRef="#ctx0" brushRef="#br0" timeOffset="39968.9965">15081 3200,'25'0,"0"0</inkml:trace>
  <inkml:trace contextRef="#ctx0" brushRef="#br0" timeOffset="40367.0363">15304 3324,'-24'0,"-1"25,25-1,-25-24,0 25,25 0,0 0,0 0,0-1,25-24,0 0,0 0,-1 0,1 0,0-24,-25-1,0 0,-25 0,25 0,-49 1,24 24,0 0,25 0</inkml:trace>
  <inkml:trace contextRef="#ctx0" brushRef="#br0" timeOffset="40817.0813">15503 3324,'0'25,"0"-1,0 1,25 0,-25 0,0 24,0-24,25-25,-25-25,24 1,-24-1,25 0,0-25,0 26,0-1,-1 25,1 0,25 25,-25-1,-1 1,1 0,0 0,0 0,-25-1,0 1,0 0,0-25</inkml:trace>
  <inkml:trace contextRef="#ctx0" brushRef="#br0" timeOffset="43029.3025">16619 3274,'0'25,"25"25,-25-1,25 1,-25 24,25-24,-25 24,0-49,0 25,0-25,0-50,0-25,-25 25,25-49,-25 24,0-24,25 24,0 1,0 24,0 0,0 0,25 25,-25-25,25 25,0 0,24 25,-24-25,0 25,0-25,-1 25,-24 0,25-1,-25 1,-25 0,25 0,-24-25,-1 25,0-25,-25 0,26 0,-1 0</inkml:trace>
  <inkml:trace contextRef="#ctx0" brushRef="#br0" timeOffset="43427.3423">16966 3274,'0'25,"25"-25,-25 25,25 0,0-1,-25 1,25 0,-25 0,-25-50,25 0,-25 0,25 1,0-1,25-25,24 25,-24 25</inkml:trace>
  <inkml:trace contextRef="#ctx0" brushRef="#br0" timeOffset="43754.375">17363 3249,'-25'25,"1"-25,-1 25,25 0,-25 0,25-1,0 1,0 0,25 0,0-25,-1 0,1 0,0-25,0 0,0 0,-25 1,-25-1</inkml:trace>
  <inkml:trace contextRef="#ctx0" brushRef="#br0" timeOffset="43789.3785">17363 3249,'0'0</inkml:trace>
  <inkml:trace contextRef="#ctx0" brushRef="#br0" timeOffset="43819.3815">17388 3274,'-25'-25,"0"25,25 0</inkml:trace>
  <inkml:trace contextRef="#ctx0" brushRef="#br0" timeOffset="44418.4413">17661 3225,'-25'-25,"0"50,1-1,-1 1,25 0,0 0,0 24,25-49,-1 25,1-25,0 0,0-25,0 25,-25-24,0-1,0 0,0 0,-25 0,25 50,0 0,0 25,25-26,-25 26,24 0,-24-1,25 1,-25-1,25-24,-50 25,25-25,-25-25,1 25,-1-25,-25 0,25 0,1-25,-1 0,25 0,0 0</inkml:trace>
  <inkml:trace contextRef="#ctx0" brushRef="#br0" timeOffset="44807.4803">17859 3249,'25'25,"-25"0,25 0,0 0,0 24,-1-24,-24 0,25-25,-50 0,25-25,0-25,-24 26,24-26,0 25,0 0,24 1,1-1,0 25,25 0,-26 0</inkml:trace>
  <inkml:trace contextRef="#ctx0" brushRef="#br0" timeOffset="45277.5269">18331 3200,'-25'0,"25"25,-25-25,-25 24,26-24,-1 25,25 0,-25 0,25 0,25-1,0-24,-1 25,1-50,0 25,0-24,0-1,-25 0,24 0,-24-24,-24 24,24 50,0-1,24 1,-24 0,0 0,25 0,-25-1,25 1</inkml:trace>
  <inkml:trace contextRef="#ctx0" brushRef="#br0" timeOffset="45910.5905">18455 3175,'24'50,"-24"-26,25 1,-25 25,25-25,-25 24,0-24,0 0,0-50,25 0,-25 0,0 1,25-26,-25 0,25 26,-1 24,1 0,0 0,0 24,-25 1,0 25,25-25,-25-1,0 1,24-25,-24-25,25 1,-25-1,25-25,0 25,0 1,-1 24,1 0,0 24,0 1,-25 25,25-25,-25 24,0-24,0 0,24 0</inkml:trace>
  <inkml:trace contextRef="#ctx0" brushRef="#br0" timeOffset="46922.6903">19149 3473,'0'24,"0"1,0 0,0 0,0 0</inkml:trace>
  <inkml:trace contextRef="#ctx0" brushRef="#br0" timeOffset="186101.6083">19869 3101,'0'24,"0"26,24-25,-24 24,0 1,0 24,0-24,0 0,0-1,25 1,-25-25,0-1,25 1,0-50</inkml:trace>
  <inkml:trace contextRef="#ctx0" brushRef="#br0" timeOffset="186367.6349">19794 3398,'25'0,"0"0,24 0,1-25,24 1,1-1,-26 0,26 0,-50 0</inkml:trace>
  <inkml:trace contextRef="#ctx0" brushRef="#br0" timeOffset="186899.6881">20265 3026,'0'25,"25"0,0 0,0 24,0-24,-1 49,-24-49,25 25,-25-25,0 24,0-24,0 0,0 0,0-50,0-25,25 25,-25 1,25-1,0 25,-1 0,1 0,0 0,-25 25,25-1,-25 1,25 0,-1 0,-24 0,25-25,-25 24,25-24,0 0,0 0</inkml:trace>
  <inkml:trace contextRef="#ctx0" brushRef="#br0" timeOffset="187348.733">20786 3398,'25'0,"-25"25,25-25,0-25,0 25,-25-25,24 1,-24-1,-24 0,-1 25,0 25,0 0,0-1,25 1,-24 0,24 0,0 0,24-1,1-24,0 25,0-25,24 0,-24-25,25 25,-1-24,-24 24</inkml:trace>
  <inkml:trace contextRef="#ctx0" brushRef="#br0" timeOffset="187757.7739">21134 3299,'0'25,"0"0,24-25,-24 49,0-24,0 0,0 0,0-1,25-24,-25-24,0-1,25-25,0 25,0 1,-1-1,26 25,-25 0,0 25,-1-25,1 24,0 1,-25 25,25-25,-25-1,25-24,-25 25</inkml:trace>
  <inkml:trace contextRef="#ctx0" brushRef="#br0" timeOffset="191019.1">22126 3274,'25'0,"-25"25,0 0,0 24,24 1,-24-25,25 0,0-1,-25 1,25-25,0 0,-1-25,-24 1,0-26,0 0,0 1,-24 24,24 0,24 25,-24 25,0 0,25 0,0-1,0 1,0 0,-1 0,1 0,0-25,0 0,0 0,-1-25,-24 0,0 0,0-24,-24 24,-1-25,25 25,0 25</inkml:trace>
  <inkml:trace contextRef="#ctx0" brushRef="#br0" timeOffset="191489.147">22771 3175,'-25'0,"25"25,-25-25,0 25,25 24,-25-24,25 25,0-26,25 1,0-25,0 0,0-25,-25-24,0 24,0-25,0 26,0 48,0 1,25 0,-25 25,24-26,1 26,0-25,0 0,0-25</inkml:trace>
  <inkml:trace contextRef="#ctx0" brushRef="#br0" timeOffset="191857.1838">22994 2977,'-25'0,"25"24,0 1,0 25,0-25,0 24,0 1,0-1,0-24,25 0,0 25,-25-26,25-24,-1 0,26 25,-25-50,24 25,-24-24,0-1</inkml:trace>
  <inkml:trace contextRef="#ctx0" brushRef="#br0" timeOffset="192123.2104">22870 3249,'25'-24,"0"24,-1-25,26 25,0 0</inkml:trace>
  <inkml:trace contextRef="#ctx0" brushRef="#br0" timeOffset="192542.2523">23440 3125,'0'-24,"0"-1,-24 25,-1 0,0 25,0-25,-24 24,24 26,25-25,-25 24,25 1,25-25,0 0,24-25,1 24,-25-48,24 24,-24-50</inkml:trace>
  <inkml:trace contextRef="#ctx0" brushRef="#br0" timeOffset="192951.2932">23515 2977,'0'24,"0"26,25 0,-25 24,24-24,-24-26,25 26,0-50,-25 25,0-50,25-25,-25 26,0-26,25 25,-1 25,1 0,0 0,25 25,-26 0,1 24,0 1,-25-25,25 24,-25-24</inkml:trace>
  <inkml:trace contextRef="#ctx0" brushRef="#br0" timeOffset="200941.0921">794 4564,'25'0,"-25"25,0 0,0 24,0-24,0 49,0-24,0 25,0-26,0 1,0-1,0-24,0 25,0-25,0-25</inkml:trace>
  <inkml:trace contextRef="#ctx0" brushRef="#br0" timeOffset="201401.1381">521 4539,'25'0,"0"0,24 0,26 0,24 0,-25 0,1-25,-1 25,-24 0,24-24</inkml:trace>
  <inkml:trace contextRef="#ctx0" brushRef="#br0" timeOffset="203465.3443">1116 4465,'0'25,"25"-1,-25 26,0 0,0-1,0 26,0-1,25-24,-25-1,0 1,0-25,0 0,0-50,25 0,-25-25,0 1,0-1,0 0,24 26,1 24,0 0,0 0,-25 24,25 1,-1 25,-24 0,0-1,0 1,25-25,-25-1,25 1,0 0,-25-50</inkml:trace>
  <inkml:trace contextRef="#ctx0" brushRef="#br0" timeOffset="203844.3823">1463 4713,'0'25,"0"-1,25 1,-25 25,0 0,0-26,25 1,-25 0,0 0,0 0,0-50,-25 0,25 0,0-24,0-1,0 0,0 25,25 1,0-1,0 25,-1 0,1 0</inkml:trace>
  <inkml:trace contextRef="#ctx0" brushRef="#br0" timeOffset="204078.4058">1786 4738,'0'24,"0"1,0 0,0 25,0-25,0-1,0 1,0 0,0 0,0-25</inkml:trace>
  <inkml:trace contextRef="#ctx0" brushRef="#br0" timeOffset="204233.4209">1761 4614,'0'-25,"25"25,-25-25,0 0</inkml:trace>
  <inkml:trace contextRef="#ctx0" brushRef="#br0" timeOffset="204519.4499">1885 4390,'25'25,"-25"25,25-1,-25 1,25 24,-25 1,0-1,0-24,0 0,24-26,-24 1,0 0,25 0,-25-50</inkml:trace>
  <inkml:trace contextRef="#ctx0" brushRef="#br0" timeOffset="204815.4793">2059 4390,'25'50,"-25"0,0-1,0 26,24-1,-24-24,0-1,25 1,-25 0,25-26,-25 1,25-25,-25 0</inkml:trace>
  <inkml:trace contextRef="#ctx0" brushRef="#br0" timeOffset="205266.5243">2208 4762,'24'25,"1"-25,0 0,0 0,0-25,-1 25,-24-24,0-1,0 0,-24 0,-1 0,0 50,-25 0,50 0,-24 0,-1 24,25-24,0 25,25-1,-25-24,49 0,-24 0,0-25,24 0,1 0,-25-25,24 0,-24 0</inkml:trace>
  <inkml:trace contextRef="#ctx0" brushRef="#br0" timeOffset="205623.5603">2530 4663,'0'25,"0"0,0 24,25-24,0 25,-25 0,24-26,-24 1,25-25,-25 25,0-50,-25 0,25 1,0-26,0 0,0 1,25 24,0 0,0 0,25 25,-26 0,26 0</inkml:trace>
  <inkml:trace contextRef="#ctx0" brushRef="#br0" timeOffset="206226.6206">3497 4415,'0'25,"0"0,25 24,-25 1,0 0,0 24,25 0,-25-24,25 0,0-25,-25-1,24 1,1-25</inkml:trace>
  <inkml:trace contextRef="#ctx0" brushRef="#br0" timeOffset="206533.6513">3125 4514,'25'0,"0"-24,25 24,24-25,0 0,1 25,24-25,-25 25,-24-25,0 25</inkml:trace>
  <inkml:trace contextRef="#ctx0" brushRef="#br0" timeOffset="207044.7024">3770 4316,'0'25,"0"0,0 24,0 26,0-1,25 0,-25-24,0 0,0-26,0 1,0 0,0-50,0-24,0 24,0-50,25 26,-25 24,25 0,0 25,-1 0,1 25,-25 25,25-26,-25 26,0 0,0-26,0 1,0 0,25 0,0-25</inkml:trace>
  <inkml:trace contextRef="#ctx0" brushRef="#br0" timeOffset="207483.7463">4018 4638,'0'25,"25"0,25-25,-25 0,-1 0,1 0,-25-25,25 0,-50 1,25-26,-25 25,1 25,-26 0,25 0,0 25,1 0,24 0,-25 24,25-24,25 25,-1-26,1 1,25 25,-25-50,24 25,1-25,-1 0</inkml:trace>
  <inkml:trace contextRef="#ctx0" brushRef="#br0" timeOffset="207955.7935">4440 4589,'-25'0,"0"0,1 25,-26-1,25 1,0 0,1 25,-1-26,25 1,25-25,-1 25,1-25,0 0,25-25,-26 0,1 1,0-1,-25-25,0 1,0 24,0 50,0 24,0-24,25 25,0-26,-1 1,1-25,0 0,0-25</inkml:trace>
  <inkml:trace contextRef="#ctx0" brushRef="#br0" timeOffset="208250.8229">4539 4266,'0'25,"25"0,-25 25,0-1,0 26,25-1,-25 0,0 1,25-26,-25 1,24-25,1 0,0-25,-25 25,25-50,0 25</inkml:trace>
  <inkml:trace contextRef="#ctx0" brushRef="#br0" timeOffset="208527.8503">4366 4539,'49'0,"1"-25,-1 25,1 0,0-24,-1 24,1-25</inkml:trace>
  <inkml:trace contextRef="#ctx0" brushRef="#br0" timeOffset="208966.8939">4713 4614,'25'24,"-1"-24,1 0,0 0,0-24,0-1,-25 0,25 0,-50 0,25 1,-25 24,0 24,-25-24,26 25,-1 25,25-25,-25 24,50-24,-25 25,25-26,24 1,-24-25,25 0,-25 0,-1-25</inkml:trace>
  <inkml:trace contextRef="#ctx0" brushRef="#br0" timeOffset="209325.9303">4936 4440,'0'25,"0"0,0-1,0 26,25-25,-25 24,0 1,0-25,25 0,-25-50,0 0,0 0,0-24,0-1,25 0,-1 26,26 24,-25-25,24 25,1 25</inkml:trace>
  <inkml:trace contextRef="#ctx0" brushRef="#br0" timeOffset="212547.2526">744 5283,'25'0,"0"0,0 0,-1 0,26 0,-25 0,24 0,26 0,-26 0,1-24,24 24,-24 0,24 0,1-25,-1 25,-24 0,24-25,-24 25,24-25,1 25,-1-25,1 25,24-24,-50 24,26-25,-1 25,25 0,-24 0,-1 0,1 0,-1 0,1 0,-26 0,1 0,-1 0,-24 0,25 0,-25 0</inkml:trace>
  <inkml:trace contextRef="#ctx0" brushRef="#br0" timeOffset="213446.3425">3349 5110,'24'0,"26"0,0 0,-1 0,1 0,24-25,-24 25,24 0,1 0,24-25,-25 25,26 0,-1-25,0 25,0 0,0 0,1 0,24 0,-50 0,25 0,1 25,-26-25,0 0,-24 0,0 0,-26 0</inkml:trace>
  <inkml:trace contextRef="#ctx0" brushRef="#br0" timeOffset="216657.6636">6400 4415,'0'-25,"-25"1,25-1,-25 25,0 25,0-1,1 26,-1 0,0 24,0-24,25-1,25 1,0-25,24-25,1 0,24 0,-24-25,0-25,-26 1,1 24,-25-25,-25 1,1-1,-26 25,25 25,-24 0,-1 0,25 0,0 0,25-25</inkml:trace>
  <inkml:trace contextRef="#ctx0" brushRef="#br0" timeOffset="217107.7086">6598 4366,'0'24,"25"1,-25 25,25-1,-25 1,24 0,-24-1,25-24,-25 0,25-25,-25-25,0-25,0 1,0-1,25 25,0 1,-1 24,26 0,-25 0,0 24,0 1,-1 0,1 25,0-1,-25-24,25 25,0-26,-25 1</inkml:trace>
  <inkml:trace contextRef="#ctx0" brushRef="#br0" timeOffset="217842.7821">7764 4192,'0'50,"0"-1,0 1,25-1,-25 26,0-26,24 1,-24 24,0-49,25 25,-25-25,0-1,-25-24,25 0</inkml:trace>
  <inkml:trace contextRef="#ctx0" brushRef="#br0" timeOffset="218169.8148">7392 4266,'49'-24,"1"24,0-25,24 25,0-25,1 25,-26-25,26 25</inkml:trace>
  <inkml:trace contextRef="#ctx0" brushRef="#br0" timeOffset="218701.868">8086 4167,'0'25,"0"25,25 24,-25-24,0 24,0-24,25-26,-25 26,0-25,0 0,25-50,-25 0,0-25,0 26,25-26,-1 50,1-25,0 25,0 0,0 0,-25 25,24 0,-24 0,0-1,25 26,-25-25,0 0,25-1,-25 1,25-25,-25 0</inkml:trace>
  <inkml:trace contextRef="#ctx0" brushRef="#br0" timeOffset="219141.912">8458 4415,'0'25,"0"25,25-26,-25 26,0-25,25-25,0 25,0-25,-1 0,1 0,0-25,0 0,-25-25,25 26,-25-26,0 25,0 0,0 50,0 0,24 0,-24 24,0 1,25 0,-25-26,25 1,0-25</inkml:trace>
  <inkml:trace contextRef="#ctx0" brushRef="#br0" timeOffset="219509.9488">8855 4390,'0'25,"25"0,-25 25,0-1,0-24,0 25,0-26,25 1,-25-50,0 1,0-1,0-25,0 1,0-26,0 50,25 1,-1 24,1 0,25 0,-25 0</inkml:trace>
  <inkml:trace contextRef="#ctx0" brushRef="#br0" timeOffset="219958.9937">9351 4341,'-24'-25,"-1"25,0 0,-25 0,26 0,-26 25,25-25,0 25,25-1,0 26,25-25,0 0,0-1,0 1,24 0,-24-25,-25 25,25 0,-25-1,-25 1,0-25,0 0,-24 0,24 0,-25 0,26-25,24 25</inkml:trace>
  <inkml:trace contextRef="#ctx0" brushRef="#br0" timeOffset="220573.0551">9649 4490,'0'-25,"0"0,-25 25,25-25,-25 25,-24 0,24 25,-25-25,26 25,-1 24,0-24,25 25,0-25,0-1,50 1,-26-25,1 0,25 0,-25-25,-1-24,1 24,0-49,-25 24,0-24,-25-1,25 26,-25-1,1 25,-1 0,25 50,0 0,0 25,25-1,-25 26,24-26,1 26,0-26,0 1,0-25,-1-1,1 1,0-25</inkml:trace>
  <inkml:trace contextRef="#ctx0" brushRef="#br0" timeOffset="221124.1102">9996 4415,'-25'0,"25"-25,-24 1,-1 24,0 24,0-24,0 50,1-25,24 0,0 24,0-24,24 0,1 0,0-25,0 0,0 0,-1-25,-24 0,25-25,-25 26,0-26,0 25,-25 25,25 25,0 0,25 0,-25-1,25 26,-25-25,25-25,0 25,-25-25</inkml:trace>
  <inkml:trace contextRef="#ctx0" brushRef="#br0" timeOffset="221360.1338">10096 4366,'0'24,"24"1,-24 25,25-25,0 24,-25-24,25 0,0-25,-1 0</inkml:trace>
  <inkml:trace contextRef="#ctx0" brushRef="#br0" timeOffset="221645.1623">10393 4316,'0'25,"0"0,0 24,-25 1,1 24,-26 25,0 1,26-1,-26-25,25 26,0-51,25 1,0-1,-24-49,24 25,0-25</inkml:trace>
  <inkml:trace contextRef="#ctx0" brushRef="#br0" timeOffset="224020.3998">10740 4614,'0'24,"25"-24,0 25,0 0,0-25,24 0,-24 0,0 0,0-25,-1 0,1 1,-25-1,0-25,-25 25,25-24,-24 24,-1 25,0 0,0 0,0 25,1 0,-1-1,25 1,-25 25,25-1,25 1,-25 0,49-26,-24 1,25-25,-1 0,-24 0,25-25,-25 1,-1-1,1 0,0 0</inkml:trace>
  <inkml:trace contextRef="#ctx0" brushRef="#br0" timeOffset="224397.4375">11137 4415,'0'25,"0"0,25 0,-25 24,25-24,0 25,0-1,-1 1,1-25,0-1,0-24,0 0,-1 0,-24-24,0-26,0 0,-24 1,-1-1,0-24,25 49,-25 0,25 0,25 1,-25 24</inkml:trace>
  <inkml:trace contextRef="#ctx0" brushRef="#br0" timeOffset="224858.4836">11435 4589,'25'25,"0"-1,-1-24,1 0,0 0,0-24,0-1,-1 0,-24 0,0 0,-24-24,-1 49,0 0,0 0,0 25,1-1,-1 1,25 25,0-25,0 24,0-24,25 25,24-26,-24 1,25-25,-26 0,26 0,-25-25,0 1</inkml:trace>
  <inkml:trace contextRef="#ctx0" brushRef="#br0" timeOffset="225317.5293">11683 4440,'0'25,"25"24,-25-24,25 25,-1-25,1 24,0-24,0 0,0-25,-25-25,0-25,0 26,0-26,24 0,-24 26,25-1,0 25,0 0,24 25,-24-25,0 49,0-24,0 25,-25-1,24-24,-24 0,25-25,-25 25,0-25</inkml:trace>
  <inkml:trace contextRef="#ctx0" brushRef="#br0" timeOffset="225501.5479">12229 4465,'0'25,"0"24,25 1,-25-1,0 1,24-25,-24 0</inkml:trace>
  <inkml:trace contextRef="#ctx0" brushRef="#br0" timeOffset="225675.5653">12229 4242,'-25'0,"50"0</inkml:trace>
  <inkml:trace contextRef="#ctx0" brushRef="#br0" timeOffset="226114.6092">12353 4415,'25'25,"-1"25,1-1,-25-24,25 25,-25-26,25 1,-25-50,0-24,0 24,0-25,25 1,-25-1,24 50,1-25,0 25,0 25,-25 0,25 0,-1 24,-24-24,25 25,-25-1,0-24,25 0,0 0</inkml:trace>
  <inkml:trace contextRef="#ctx0" brushRef="#br0" timeOffset="226697.6675">12898 4465,'25'-25,"-50"25,1 0,-1 25,0 0,-25-1,26 26,24-25,0 24,0-24,24-25,26 25,-25-25,24-25,1 25,-25-25,-25-24,25 24,-25-25,0 26,-25-1,25 0,-25 25,25 25,0 0,0-1,25 26,-25 0,25 24,-25 0,24-24,1 0,0 24,-25-24,0-25,-25 24,0-24,1-25,-26 25,0-25,1 0,24-25,0 25,0-50,1 26,24-1</inkml:trace>
  <inkml:trace contextRef="#ctx0" brushRef="#br0" timeOffset="227198.7176">13320 4440,'0'-25,"0"0,0 1,-25 24,-24 0,24 24,-25-24,25 25,1-25,24 25,-25 0,50 0,-1-1,1 1,0 0,25 0,-25 0,-1-1,1 1,0-25,-25 25,0 0,-25-25,0 0,1 0,-26 0,25 0,0 0,25-25,-25 25,25 0</inkml:trace>
  <inkml:trace contextRef="#ctx0" brushRef="#br0" timeOffset="227678.7656">13519 4688,'0'0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04" units="cm"/>
          <inkml:channel name="Y" type="integer" max="1024" units="cm"/>
        </inkml:traceFormat>
        <inkml:channelProperties>
          <inkml:channelProperty channel="X" name="resolution" value="50.97345" units="1/cm"/>
          <inkml:channelProperty channel="Y" name="resolution" value="28.36565" units="1/cm"/>
        </inkml:channelProperties>
      </inkml:inkSource>
      <inkml:timestamp xml:id="ts0" timeString="2013-01-08T18:25:22.17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1612 3547,'0'25,"0"24,0 26,0-25,25 24,-25 0,25-24,-25 0,0-1,0-24,25-25,-25-25</inkml:trace>
  <inkml:trace contextRef="#ctx0" brushRef="#br0" timeOffset="328">1364 3621,'25'0,"0"-24,24 24,1-25,24 0,1 0,-1 25,1-25,-26 25,1-24,0 24</inkml:trace>
  <inkml:trace contextRef="#ctx0" brushRef="#br0" timeOffset="839">1960 3398,'24'0,"-24"25,25 0,-25 24,25 26,0-1,0 1,-1-1,-24-49,0 25,25-1,-25-24,0 0,0-50,0-25,0 1,0-1,25 1,0 24,0 0,-1 25,1-25,0 25,0 25,0 0,-1 24,1-24,0 25,-25-25,25 24,0-24,-25 0,24-25,1 0</inkml:trace>
  <inkml:trace contextRef="#ctx0" brushRef="#br0" timeOffset="1268">2505 3770,'0'25,"25"0,0-25,0 0,-1-25,26 25,-50-25,25 1,-25-1,0-25,-25 25,0 0,-24 50,24-25,0 50,0-25,25 24,0 1,0-25,25 0,0 24,24-24,1 0,-25-25,0 0,24 0,-24-25</inkml:trace>
  <inkml:trace contextRef="#ctx0" brushRef="#br0" timeOffset="1524">2803 3696,'0'25,"25"0,0-1,-25 1,24 0,1-25,0 25,0-25,0 0,-1 0,1-25</inkml:trace>
  <inkml:trace contextRef="#ctx0" brushRef="#br0" timeOffset="1769">3051 3597,'-25'0,"25"24,0 1,0 25,0 24,0-24,0 24,0 1,-25-1,25 1,0-26,-24 1,24-25,0-1,0 1</inkml:trace>
  <inkml:trace contextRef="#ctx0" brushRef="#br0" timeOffset="9155">3448 3299,'25'25,"-25"24,24 26,-24-1,25 1,-25-1,0-24,25-1,-25-24,0 0,0-50,0-24,0-1,0-25,0 26,25 24,0 0,-25 0,24 25,26 25,-25 0,0 0,-25 24,25 26,-1-25,-24-26,25 1,0 0,-25-25</inkml:trace>
  <inkml:trace contextRef="#ctx0" brushRef="#br0" timeOffset="9667">3994 3522,'-25'0,"0"25,0 0,-24 0,49-1,-25 26,0 0,25-25,0-1,25 1,-25 0,25-25,-1-25,1 0,0 1,-25-1,0-25,0 25,0-24,0-1,0 25,0 50,0 0,0 24,25 1,0 0,-1-25,1 24,0-49,-25 25,25-25,0 0,-25 0</inkml:trace>
  <inkml:trace contextRef="#ctx0" brushRef="#br0" timeOffset="10055">4118 3497,'0'25,"0"0,24 0,-24 24,25-24,0 25,0-25,0 0,-1-25,1 24,-25-48,25 24,-25-25,0 0,0-25,-25 1,25-26,0 50,-25 1,25-1,0 25</inkml:trace>
  <inkml:trace contextRef="#ctx0" brushRef="#br0" timeOffset="10464">4341 3621,'25'0,"-1"25,1-25,0 0,0 0,-25-25,25 25,-25-24,0-1,0 0,0 0,-25 0,0 25,0 25,0 25,1-25,24 24,0-24,0 25,0-25,24-1,1 1,0-25,0 0,0 0,-1-25</inkml:trace>
  <inkml:trace contextRef="#ctx0" brushRef="#br0" timeOffset="10914">4589 3473,'0'24,"0"1,0 0,0 25,25-26,-25 26,24-25,-24 0,0-50,25 0,-25 0,0-24,25 24,-25 0,25 0,0 25,-1 0,1 0,0 25,-25 0,25 0,0-1,-25 26,25 0,-25-25,24-1,-24 1,25-25,0 0,-25-25</inkml:trace>
  <inkml:trace contextRef="#ctx0" brushRef="#br0" timeOffset="11098">4812 3274,'25'0,"0"0</inkml:trace>
  <inkml:trace contextRef="#ctx0" brushRef="#br0" timeOffset="11395">5135 3175,'0'25,"0"24,0 1,0 24,0 1,0-26,0 26,0-26,24 1,-24 0,0-25,25-25,-25-25</inkml:trace>
  <inkml:trace contextRef="#ctx0" brushRef="#br0" timeOffset="11620">4936 3473,'25'0,"25"0,-1 0,1 0,24 0,-24-25,-1 25,26-25</inkml:trace>
  <inkml:trace contextRef="#ctx0" brushRef="#br0" timeOffset="12336">5730 3572,'25'25,"-25"-1,24-24,1 0,0-24,0 24,0-25,0 25,-25-25,0 0,-25 0,0 25,0-24,0 24,-24 24,-1-24,25 25,0 0,1 25,-1-26,25 26,25-25,-1 25,26-26,24 1,-24-25,0 25,-25-25,24-25,-49 0,25 25,-25-49,0 24</inkml:trace>
  <inkml:trace contextRef="#ctx0" brushRef="#br0" timeOffset="12735">5953 3522,'0'25,"25"-25,-25 25,0 0,25-1,0 26,-1-25,-24 0,25 0,0-1,0 1,0-25,-1-25,-24 1,0-1,0 0,0-25,0-24,0 24,0 25,0 1,-24-1,24 25</inkml:trace>
  <inkml:trace contextRef="#ctx0" brushRef="#br0" timeOffset="13195">6251 3597,'25'24,"-1"-24,1 0,0 0,0-24,-25-1,0 0,-25 0,0 0,0 50,1-25,-1 25,0-25,25 25,-25 0,25-1,0 26,0-25,0 0,25 0,25-25,-26 24,1-24,25-24,-25 24,-1-25</inkml:trace>
  <inkml:trace contextRef="#ctx0" brushRef="#br0" timeOffset="13594">6449 3497,'0'25,"0"0,25 25,0-26,-25 26,25-25,-25 25,24-50,-24 24,0-48,0-1,-24 0,24-25,0 1,24-1,-24 25,25 0,0 1,25-1,-26 25,1 0,25-25,-25 25</inkml:trace>
  <inkml:trace contextRef="#ctx0" brushRef="#br0" timeOffset="25434">7838 3225,'25'-25,"-25"0,0 0,-25 0,0 1,25-1,-24 25,-1-25,25 50,-25-25,0 25,25-1,-25 1,25 25,-24 24,24-24,0 24,24 1,-24-1,0 0,25-24,-25 0,0-25,0-1,25 1,-50-50</inkml:trace>
  <inkml:trace contextRef="#ctx0" brushRef="#br0" timeOffset="25660">7392 3522,'25'0,"-1"0,26-25,24 25,1 0,-1 0,1 0,-26-24</inkml:trace>
  <inkml:trace contextRef="#ctx0" brushRef="#br0" timeOffset="26027">8012 3423,'-25'25,"25"0,-25 24,0-24,25 49,-24-24,24 0,0-1,24-24,1 0,0-25,25-25,-25 0,-1 1,1-26,-25 0,0 1,-25-1,1 25,-1 0,0 1,0 24,0 0,25 0</inkml:trace>
  <inkml:trace contextRef="#ctx0" brushRef="#br0" timeOffset="26681">8186 3497,'0'25,"0"25,0-25,0-1,24 26,-24-25,0 0,25 0,0-25,0 0,-25-25,25 25,-1-25,-24 0,0-25,25 26,-25-1,0 0,0 0,25 50,-25 0,0 0,0 24,0-24,0 25,0-25,0-1,25 1,-25 0,25-25,-25 0</inkml:trace>
  <inkml:trace contextRef="#ctx0" brushRef="#br0" timeOffset="27315">8533 3473,'25'24,"-25"1,0 25,24-1,-24 1,0-25,25 25,-25-26,25-24,-25-24,25-26,-25 0,0 1,0-26,25 50,-1 25,-24-24,25 24,0 0,-25 24,25 1,0 0,-25 25,24-26,1 26,-25-25,25 0,-25 0,0-1,25-24</inkml:trace>
  <inkml:trace contextRef="#ctx0" brushRef="#br0" timeOffset="27970">9178 3522,'-25'-25,"0"25,0 0,1 0,-1 25,0 0,-25 0,50 0,-25-1,1 26,24-25,0 0,24 0,1-25,0 24,25-48,-25 24,-1-50,1 25,0-25,-25 1,0-26,0 1,-25 0,25 24,-25 25,25 0,0 1,0-1,0 50,0-1,0 26,25 0,0 24,0 0,0 1,-1-26,1 1,-25 0,25-25,0 24,-25-24</inkml:trace>
  <inkml:trace contextRef="#ctx0" brushRef="#br0" timeOffset="29380">9971 3101,'0'24,"0"26,0 0,25-1,0 26,-25-1,25 0,0-24,-25 0,25-1,-25-24,0 0,24-25,-24 0</inkml:trace>
  <inkml:trace contextRef="#ctx0" brushRef="#br0" timeOffset="29616">9847 3423,'0'25,"25"-25,25-25,-1 25,26-25,-1 25,-24-25,0 1</inkml:trace>
  <inkml:trace contextRef="#ctx0" brushRef="#br0" timeOffset="30096">10220 3125,'0'25,"24"25,1-1,0 26,0-1,0-24,-1-1,-24-24,0 0,0 0,-24-50,24 0,0 0,0-24,0-26,0 51,24-1,1 25,0 0,0 0,0 0,-1 49,1-24,0 25,-25-1,25 1,-25-25,25 0,-25-1,24-24,-24 0</inkml:trace>
  <inkml:trace contextRef="#ctx0" brushRef="#br0" timeOffset="30516">10666 3448,'0'25,"25"-1,0-24,-1 25,1-50,0 25,-25-24,25-1,-25 0,-25 0,0 0,0 1,1 24,-1 0,0 0,-25 24,50 1,-24 25,24-1,24 1,1-25,25 24,-1-24,26-25,-26 0,1 0,0 0,-26-25,1 25</inkml:trace>
  <inkml:trace contextRef="#ctx0" brushRef="#br0" timeOffset="35062">11534 3423,'0'-25,"0"50,25 0,0 24,0 1,-1 24,1-24,-25 0,0-25,0-75,0 0,-25 1,25-26,0 26,25-1,-25 25,25 25,0 0,0 0,-1 25,1 25,-25-1,25 1,0-1,-25-24,0 0,0-75,0 1,0-1,0-24,25 24,-1 25,1 1,0 24,0 0,-25 24,25 1,-1 25,-24 24,25-24,-25-1,25-24,-25 0,25 0,-25-50</inkml:trace>
  <inkml:trace contextRef="#ctx0" brushRef="#br0" timeOffset="35451">12179 3373,'0'25,"0"0,0 25,-25-1,25 1,0-1,0 1,25-25,0-25,25 0,-26-25,1 0,0 0,-25 1,0-26,0 0,-25 26,0-26,-24 25,24 25,0 0,0 0,0 0,50 0</inkml:trace>
  <inkml:trace contextRef="#ctx0" brushRef="#br0" timeOffset="35809">12402 3423,'0'25,"25"24,-25-24,25 25,-25-1,25-24,-25 25,25-25,-50-50,25 0,-25 0,25-24,0-1,0 0,0 26,25-1,-25 0,25 25,-1 0,1 0</inkml:trace>
  <inkml:trace contextRef="#ctx0" brushRef="#br0" timeOffset="36249">12650 3572,'25'25,"0"-25,0 0,0 0,24 0,-24-25,0 25,-25-25,0 0,0 0,0 1,-25 24,0-25,0 50,1-25,24 24,-25 1,0 0,25 25,0-26,0 26,25-25,0 0,24 0,1-25,-1 0,1 0,0 0,-1-25</inkml:trace>
  <inkml:trace contextRef="#ctx0" brushRef="#br0" timeOffset="37277">13419 3473,'0'24,"25"1,-25 25,25-1,0 1,24 0,-24-25,0-1,0-24,0 0,-25-24,0-1,0 0,0-25,0-24,-25 24,25 1,-25-1,25 25,0 25</inkml:trace>
  <inkml:trace contextRef="#ctx0" brushRef="#br0" timeOffset="37798">13891 3423,'-25'25,"0"0,0-1,0 1,1 25,-1-25,0-1,50 1,-25 0,25-25,-1 0,1 0,0-25,0 0,0 1,-1-26,-24 25,0-24,0 73,0 1,25 25,-25-1,25 1,0 0,0-25,-1-1,1-24,0 0,0-24,-25-1</inkml:trace>
  <inkml:trace contextRef="#ctx0" brushRef="#br0" timeOffset="38075">14089 3200,'0'25,"0"24,0 1,25 24,-25-24,25 24,-25-24,24-1,1 1,0-25,-25 0,25-25,0 0,-1 0,-24-25</inkml:trace>
  <inkml:trace contextRef="#ctx0" brushRef="#br0" timeOffset="38463">14337 3497,'0'25,"0"0,0 25,25-26,0 1,-25 0,25-25,-1 25,-24-50,25 25,-25-25,25 25,-25-49,0-1,25 25,-25 0,0 1,0 48,25 1,-25 0,24 25,-24-1,25-24,-25 0,25-25,-25 0</inkml:trace>
  <inkml:trace contextRef="#ctx0" brushRef="#br0" timeOffset="38903">14808 3473,'-24'0,"-1"0,0 24,0 26,0-25,1 24,24-24,0 0,0 0,24-25,1-25,0 25,0-25,0-24,-1 24,-24-25,0 1,0 24,0 50,0 24,25-24,-25 25,0-1,25-24,0-25,-25 25,25-50</inkml:trace>
  <inkml:trace contextRef="#ctx0" brushRef="#br0" timeOffset="39414">14982 3175,'0'-25,"0"50,0 0,0 49,25-24,-25 24,0 1,25-1,-25-24,0-1,24-24,-24 0,0-50,0 0,0 0,0-24,25-1,-25 1,25 49,0 0,0 0,-1 24,-24 1,0 25,0-25,0-1,0 26,-24-50,-1 25,0-25,0 0,0 0,1 0,24-25,-25 0,25 0</inkml:trace>
  <inkml:trace contextRef="#ctx0" brushRef="#br0" timeOffset="39669">15180 3200,'0'25,"25"-1,-25 26,0 0,25-1,-25 26,0-26,25 26,-25-51,0 26,25-50,-25 25,0-25</inkml:trace>
  <inkml:trace contextRef="#ctx0" brushRef="#br0" timeOffset="40129">15354 3522,'0'25,"0"0,25 0,0-25,0 0,-1 0,-24-25,25 0,0 0,-25 0,0 1,0-1,-25 25,0 0,1 25,-1-1,0 1,0 0,0 25,25-26,25 1,-25 0,25 0,25 0,-26-25,26 0,0-25,-1 25,1-25,-25 0,24 0</inkml:trace>
  <inkml:trace contextRef="#ctx0" brushRef="#br0" timeOffset="42682">16470 3423,'-24'0,"-1"0,0 25,25 0,-25 24,25 1,0-1,0-24,0 25,25-50,25 0,-26 0,26-25,-25-25,0 26,-1-1,-24-25,0 25,-24 1,-1-1,-25 25,1 0,-1 0,25 0,0 0</inkml:trace>
  <inkml:trace contextRef="#ctx0" brushRef="#br0" timeOffset="43122">16793 3101,'-25'0,"0"0,25 24,-25 1,25 0,25 0,-25 24,0 1,25 0,-25-1,25 26,-25-26,25 1,-25-1,0-24,0 0,24 0,-24-50</inkml:trace>
  <inkml:trace contextRef="#ctx0" brushRef="#br0" timeOffset="43357">16644 3423,'50'0,"-26"0,26 0,24 0,-24 0,0-25</inkml:trace>
  <inkml:trace contextRef="#ctx0" brushRef="#br0" timeOffset="43817">17512 3175,'-25'0,"25"25,25 0,-25 24,25 1,-25 24,25 1,-25-1,25-24,-25-1,24-24,-24 0,0-50</inkml:trace>
  <inkml:trace contextRef="#ctx0" brushRef="#br0" timeOffset="44052">17438 3448,'-25'0,"50"0,-1 0,1 0,0 0,25-25,-1 25,1-25,0 0,-26 1</inkml:trace>
  <inkml:trace contextRef="#ctx0" brushRef="#br0" timeOffset="44511">17810 3225,'0'24,"25"26,-1 0,1 24,0-24,0-1,-25-24,25 25,-25-26,0-48,0-1,0-25,0 1,24 24,1 25,0 0,0 0,0 0,-25 25,24-1,1 26,0 0,0-1,-25-24,25 0,-25 0,24-25,-24 25</inkml:trace>
  <inkml:trace contextRef="#ctx0" brushRef="#br0" timeOffset="44971">18281 3547,'0'25,"25"-25,0 25,-1-25,1 0,0-25,0 25,-25-25,25 0,-50 0,25 1,-25-1,0 25,0 25,1-25,-1 24,25 26,-25-25,50 0,-25 24,25-24,-1 0,1-25,25 25,-1-25,-24 0,25-25,-25 0</inkml:trace>
  <inkml:trace contextRef="#ctx0" brushRef="#br0" timeOffset="45665">19323 3101,'0'24,"25"26,-25 0,24-1,-24 50,25-24,-25-1,25 1,-25-26,0-24,0 0,25-25,-25 25,0-50</inkml:trace>
  <inkml:trace contextRef="#ctx0" brushRef="#br0" timeOffset="46003">19174 3448,'25'0,"24"-25,1 25,0-25,24 25,-24 0,-1 0,1-25,-25 25,24 0</inkml:trace>
  <inkml:trace contextRef="#ctx0" brushRef="#br0" timeOffset="47107">19745 3398,'0'25,"24"0,1 0,-25-1,25 1,0 25,0-25,-1-1,-24 1,25 0,0-25,0-25,-25 0,0 1,0-26,0 0,0 26,-25-26,50 50,-25-25,0 50,0 0,25 0,-25-1,24 1,-24 0,25 0,-25 0,25-1,0-24,0 0,-25 25,24-25,1 0,-25-25,25 1,-25-1,0 0,0 0,0 0,0 1,0-26,0 25,0 0,0 1,-25-1,25 25</inkml:trace>
  <inkml:trace contextRef="#ctx0" brushRef="#br0" timeOffset="47546">20389 3373,'-24'0,"24"25,-25-25,0 25,0 0,25 0,-25-1,25 26,0-25,0 0,25-25,0 24,25-24,-26-24,1 24,0-25,0 0,-25-25,0 26,0-26,-25 25,0 0,0 25,1 0,24 0</inkml:trace>
  <inkml:trace contextRef="#ctx0" brushRef="#br0" timeOffset="54546">21481 3324,'0'-25,"0"0,-25 0,0 25,0 0,1 0,-26 25,0 0,1 0,-1 0,50-1,-25 1,50-25,-25 25,25-25,25 25,-1-25,1 25,24-25,-24 24,24 1,-49 25,25-25,-50 24,0-24,0 0,-25 0,-25 0,1-1,24 1,-25-25,1 0,24-25,0 1</inkml:trace>
  <inkml:trace contextRef="#ctx0" brushRef="#br0" timeOffset="54863">21729 3150,'0'-25,"0"50,0 0,0 25,25-1,-25 26,25-1,-1 0,1 1,0-26,-25 1,25-25,-25 0,25-25,-25 0</inkml:trace>
  <inkml:trace contextRef="#ctx0" brushRef="#br0" timeOffset="55077">21654 3423,'0'-25,"50"25,0 0,-1 0,26 0,-26 0</inkml:trace>
  <inkml:trace contextRef="#ctx0" brushRef="#br0" timeOffset="55435">22101 3373,'0'25,"0"0,-25 0,25 24,0 1,0 0,0-26,0 1,25 0,0-25,0 0,24-25,-24 0,0-24,0 24,-25-25,0 1,-25 24,-25-25,1 26,-1 24,25 0,0 0,1 0</inkml:trace>
  <inkml:trace contextRef="#ctx0" brushRef="#br0" timeOffset="55721">22324 3125,'0'25,"0"25,25-1,-25 1,25 0,-25 24,25-24,-25 24,24-24,-24-1,25-24,0 0,0-50</inkml:trace>
  <inkml:trace contextRef="#ctx0" brushRef="#br0" timeOffset="56151">22498 3473,'0'24,"25"-24,-1 25,1-25,25-25,-25 25,-1-24,-24-1,0 0,0 0,0 0,-24 1,-1 24,-25 0,25 24,1 1,24 0,-25 0,25 0,25-1,-25 26,49-25,-24 0,25-25,-26 24,26-24,0 0,-25-24,-1-1</inkml:trace>
  <inkml:trace contextRef="#ctx0" brushRef="#br0" timeOffset="56570">22845 3324,'0'25,"25"-1,-25 26,25 0,0-26,-25 26,0 0,24-26,1-24,-25-24,0-1,0-25,0 1,25-1,0 0,0 26,-1 24,1 0,0 24,0 1,0 25,-1-1,1 1,0 0,-25-1,25-24,-25 0,0-25</inkml:trace>
  <inkml:trace contextRef="#ctx0" brushRef="#br0" timeOffset="58938">1290 4936,'0'25,"0"0,0 24,25 1,-25 24,0 26,0-26,0-24,0-26,0 1,0 0,0-50,-25 25,25-25,0-24</inkml:trace>
  <inkml:trace contextRef="#ctx0" brushRef="#br0" timeOffset="59337">1141 4837,'-25'0,"50"0,25 0,-26 0,51 0,-26 25,1 0,24-1,-24 1,-25 25,0-25,-25-1,0 1,0 0,-50 0,25-25,-24 25,-1-25,0-25,1 25,24-25,0 25,0 0,25 0</inkml:trace>
  <inkml:trace contextRef="#ctx0" brushRef="#br0" timeOffset="59828">1761 4911,'0'-24,"-25"24,1 0,-26 24,25 1,0 0,0 25,1-26,24 1,0 0,24 0,1-25,0 0,25-25,-25 0,-1 0,1 1,-25-1,25-25,-25 25,0 50,0 0,0 25,25-26,-25 26,25-25,-25 0</inkml:trace>
  <inkml:trace contextRef="#ctx0" brushRef="#br0" timeOffset="60053">1935 4862,'0'25,"0"24,25 1,-25-1,24 1,-24-25,0 0,25-25</inkml:trace>
  <inkml:trace contextRef="#ctx0" brushRef="#br0" timeOffset="60196">1960 4688,'24'0</inkml:trace>
  <inkml:trace contextRef="#ctx0" brushRef="#br0" timeOffset="60636">2084 4787,'0'50,"0"-25,24 24,1 1,-25-25,25 0,-25-1,0 1,25-25,-25-25,0 1,0-1,0 0,25-25,-25 1,24 24,-24 0,25 25,0 0,0 0,0 25,-25 0,24 0,1 24,-25 1,0-1,25 1,-25-25,25 0,0-25</inkml:trace>
  <inkml:trace contextRef="#ctx0" brushRef="#br0" timeOffset="60943">2530 4638,'-25'0,"25"25,25 25,-25-1,0 26,25-25,-25 24,25-24,-1-1,1-24,0 0,0-25,0 0,0-25,-1 0,-24 0</inkml:trace>
  <inkml:trace contextRef="#ctx0" brushRef="#br0" timeOffset="61168">2406 4862,'25'0,"24"0,1 0,0 0,24 0,-24 0</inkml:trace>
  <inkml:trace contextRef="#ctx0" brushRef="#br0" timeOffset="61372">2877 4762,'0'25,"25"0,0 25,0-1,-25 1,25-25,-1 0</inkml:trace>
  <inkml:trace contextRef="#ctx0" brushRef="#br0" timeOffset="61535">2877 4638,'25'-24,"-25"24</inkml:trace>
  <inkml:trace contextRef="#ctx0" brushRef="#br0" timeOffset="61965">2977 4688,'0'25,"24"0,1 24,0-24,-25 25,25-1,-25-24,0-50,0 1,0-1,0-25,0 25,25 0,-1 1,1 48,0-24,0 25,-25 25,25-25,-25 24,0-24,24-25,-24 25,0-25</inkml:trace>
  <inkml:trace contextRef="#ctx0" brushRef="#br0" timeOffset="62578">3473 4762,'-25'0,"0"0,0 0,0 25,-24 0,24 0,0 0,25 0,0-1,25-24,0 25,0-25,24-25,-24 1,0-1,-25 0,0-25,0 25,0 1,0 48,0 26,0 0,0-1,25 26,-25-1,0 1,0-1,24 0,-24-24,0 0,-24-26,-1 1,0-25,0 0,-24 0,24-25,-25 1,25-1,-24 0,24-25,0 26,25 24</inkml:trace>
  <inkml:trace contextRef="#ctx0" brushRef="#br0" timeOffset="63202">3795 4713,'-25'-25,"25"0,-24 25,-1 0,0 0,0 0,0 0,0 25,1 0,24 0,0-1,24 1,1 0,0 0,0 25,25-26,-26 1,1 0,-25 0,0 0,-25-1,1-48,-1 24,0-25,0 25,0 0,25-25,-25 25,25 0</inkml:trace>
  <inkml:trace contextRef="#ctx0" brushRef="#br0" timeOffset="63469">3969 5011,'-25'-25,"0"25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04" units="cm"/>
          <inkml:channel name="Y" type="integer" max="1024" units="cm"/>
        </inkml:traceFormat>
        <inkml:channelProperties>
          <inkml:channelProperty channel="X" name="resolution" value="50.97345" units="1/cm"/>
          <inkml:channelProperty channel="Y" name="resolution" value="28.36565" units="1/cm"/>
        </inkml:channelProperties>
      </inkml:inkSource>
      <inkml:timestamp xml:id="ts0" timeString="2013-01-07T22:33:48.6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2009 3473,'0'24,"25"26,-25 0,0 24,25-24,-25 24,0-24,0-1,0 26,-25-26,25 1,0-25,0 0,0-25</inkml:trace>
  <inkml:trace contextRef="#ctx0" brushRef="#br0" timeOffset="337.0336">1687 3621,'0'-24,"25"-1,24 25,1-25,24 0,25 0,-24 1,-1-1,-24 25,24-25,-49 0</inkml:trace>
  <inkml:trace contextRef="#ctx0" brushRef="#br0" timeOffset="869.0869">2406 3423,'0'25,"25"24,-25 1,0 0,0 24,0 1,0-26,0-24,0 0,0 0,0-1,25-24,-25-24,0-1,24-25,-24 1,25-26,0 50,0-24,0 49,-1-25,1 25,-25 25,25-1,-25 1,25 25,-25 0,0-1,0-24,0 0,25-25,-25 25,25-25,-25 24,24-48</inkml:trace>
  <inkml:trace contextRef="#ctx0" brushRef="#br0" timeOffset="1340.1335">2828 3721,'-25'0,"50"25,-25-1,25-24,-1 25,1-25,25-25,-25 1,-1-1,1 0,-25 0,0 0,0-24,-25 49,1-25,-1 25,-25 25,25-1,1 1,-26 25,50 0,-25-1,25-24,0 0,50 0,-25-1,49-24,0 0,-24 0,24-24,1 24</inkml:trace>
  <inkml:trace contextRef="#ctx0" brushRef="#br0" timeOffset="3117.3117">3820 3572,'0'25,"0"-1,0 26,0 0,0-1,25 1,-25 24,0-24,0 0,0-1,-25-24,25 0,0-50,0 0,-25-24,25-26,0 1,0-1,0 26,0-26,25 50,-25-24,25 24,-25 0,25 0,-1 25,1 0,0 25,0 0,0 25,-1-26,1 26,-25 0,0-25,0 24,-25-24,1-25,-1 0,-25 0,1 0,-1 0,0 0,26-25,-1 0,25 1,0 24</inkml:trace>
  <inkml:trace contextRef="#ctx0" brushRef="#br0" timeOffset="3352.3352">4242 3621,'-25'25,"50"0,-25 0,0 0,0 24,0-24,0 0,0-25</inkml:trace>
  <inkml:trace contextRef="#ctx0" brushRef="#br0" timeOffset="3516.3516">4217 3349,'0'0</inkml:trace>
  <inkml:trace contextRef="#ctx0" brushRef="#br0" timeOffset="4058.4058">4316 3795,'25'50,"-25"24,25-24,-25-1,24-24,-24 25,-24-50,24-25,-25-25,0 1,25-26,-25 1,25 24,0 1,25-1,-25 25,25 0,0 1,-1 24,26 0,-25 0,0 0,-1 24,1 26,0-25,-25 0,0 0,-25-1,0 1,1-25,-26 0,25 0,-24 0,24-25,0 25,25-24,0 24</inkml:trace>
  <inkml:trace contextRef="#ctx0" brushRef="#br0" timeOffset="4488.4486">4614 3721,'24'0,"1"-25,0 0,-25 0,25 0,0 1,-25-1,0 0,-25 25,0 25,0 0,0-1,1 1,24 0,0 25,0-25,24-1,1-24,25 25,-25-25,24 0,1-25,-25 1</inkml:trace>
  <inkml:trace contextRef="#ctx0" brushRef="#br0" timeOffset="4897.4896">5110 3497,'-25'-24,"0"24,0 0,1 24,-26-24,25 25,0-25,1 25,24 0,24 0,26-1,0 1,-1 0,-24 0,0 0,0-25,-25 25,-25-25,25 24,-50-24,1 25,-1-25,0 0,26 0,-1 0</inkml:trace>
  <inkml:trace contextRef="#ctx0" brushRef="#br0" timeOffset="5550.555">6152 3373,'-25'-24,"0"-1,0 0,0 0,1 0,-26 25,25 0,-24 0,24 0,-25 25,25 0,0 25,1-26,-1 26,25 24,0-24,0 24,25 1,-25-25,24-1,1-24,-25-25,0 25,25-25,-25 25,0-50</inkml:trace>
  <inkml:trace contextRef="#ctx0" brushRef="#br0" timeOffset="5765.5765">5531 3646,'25'-25,"0"25,49 0,1 0,24 0,-24 0,-1 0,-24 0</inkml:trace>
  <inkml:trace contextRef="#ctx0" brushRef="#br0" timeOffset="6144.6144">6077 3572,'25'49,"-25"-24,25 0,0 25,-25-1,24-24,-24 0,25-25,-25 0,-25 0,25-25,0 0,0 1,0-26,25 0,-25 1,50 24,-25 0,24 25,-24 0,25 0</inkml:trace>
  <inkml:trace contextRef="#ctx0" brushRef="#br0" timeOffset="6583.6583">6598 3572,'-25'0,"0"0,1 25,-26-25,25 24,0 26,1-25,24 25,0-26,0 1,49 0,-24-25,25 0,-1 0,1 0,-25-25,-25 0,24-24,-48 24,24-25,-50 25,25 1,-24 24,24 0,25-25,0 50,25-25,-1 0</inkml:trace>
  <inkml:trace contextRef="#ctx0" brushRef="#br0" timeOffset="7156.7156">6697 3597,'0'-25,"25"25,25 0,-1 0,-24 0,25 0,-1 25,-24-1,0 1,-50 0,25 0,-25 25,1-26,-26 1,50 0,-25-25,0 0,25 25,25-25,25 25,-1-25,1-25,0 25,-1 0,-24 0,25-25,-26 25</inkml:trace>
  <inkml:trace contextRef="#ctx0" brushRef="#br0" timeOffset="7493.7493">6722 3746,'25'0,"24"0,1-25,0 25,-1 0,1 0,0 0,-26-25</inkml:trace>
  <inkml:trace contextRef="#ctx0" brushRef="#br0" timeOffset="7984.7984">7193 3746,'25'0,"0"0,0 0,0-25,-1 25,-24-25,25 0,-25 0,-25 0,1 25,-1 0,0 0,0 25,-24-25,24 25,0 0,25 0,0 0,25-1,0-24,24 25,26-25,-26 0,26 0,-26 0,1-25,-1 25,-24-24</inkml:trace>
  <inkml:trace contextRef="#ctx0" brushRef="#br0" timeOffset="9205.9205">7789 3721,'24'25,"-24"-1,0 26,-24-50,24 50,-25-26</inkml:trace>
  <inkml:trace contextRef="#ctx0" brushRef="#br0" timeOffset="9757.9754">8533 3249,'0'25,"0"25,0-1,0 26,0-1,0 1,0-1,25-24,-25-1,24-24,-24 0,0-50,25 25</inkml:trace>
  <inkml:trace contextRef="#ctx0" brushRef="#br0" timeOffset="10024.0023">8260 3398,'25'0,"24"0,1-25,24 25,1 0,24-24,0 24,-24 0,-26 0,1 0</inkml:trace>
  <inkml:trace contextRef="#ctx0" brushRef="#br0" timeOffset="10289.0288">8334 3845,'25'25,"0"-25,49 0,1 0,24-25,0 0,-24 25,-1 0</inkml:trace>
  <inkml:trace contextRef="#ctx0" brushRef="#br0" timeOffset="10678.0677">9426 3299,'0'25,"0"0,0 24,0 26,0-26,0 26,25-26,-25 1,0 0,24-1,-24-24,0-25,25 0</inkml:trace>
  <inkml:trace contextRef="#ctx0" brushRef="#br0" timeOffset="11107.1106">9550 3696,'0'25,"25"0,-1-25,1 0,0 0,0-25,0 0,-1 0,-24 0,0-24,-24 49,-1 0,0 0,0 24,-24 1,24 0,25 25,-25-25,50 24,-25-24,25-25,24 25,1-25,-1 0,1 0,0-25</inkml:trace>
  <inkml:trace contextRef="#ctx0" brushRef="#br0" timeOffset="11567.1564">10046 3597,'-25'0,"25"24,-25 1,0 0,1 25,-1-25,25-1,-25 1,25 0,25-25,0 0,-1-25,1 25,-25-25,25 1,-25-26,25 25,-25 0,0 0,0 50,0 0,25 0,-25 0,0 0,25 24,-1-24,-24-25,25 0,0 25,0-50</inkml:trace>
  <inkml:trace contextRef="#ctx0" brushRef="#br0" timeOffset="11935.1934">10244 3621,'0'25,"25"0,-25 0,0 25,25-26,-25 1,25 0,0-25,-25-25,-25 0,25 1,0-1,0-25,25 0,-1 1,1 24,0 0,25 25,-26-25,1 25</inkml:trace>
  <inkml:trace contextRef="#ctx0" brushRef="#br0" timeOffset="12416.2415">10666 3572,'0'49,"25"-24,-25 25,0 0,0-26,0 1,25-25,-25 25,0-50,0 0,0 1,0-26,24 0,-24 1,25 24,0 0,0 25,0 0,-1 0,-24 25,25 0,0-1,-25 26,25 0,-25-25,0-1,0 1,0-25</inkml:trace>
  <inkml:trace contextRef="#ctx0" brushRef="#br0" timeOffset="12835.2834">11038 3646,'0'25,"0"0,25-25,0 0,-1 25,1-50,0 25,0 0,-25-25,0 0,25 0,-50-24,25 24,-25 25,0 0,0 0,1 25,-1 0,0 24,25-24,0 25,0-25,25-1,0 1,24 0,-24-25,25 0</inkml:trace>
  <inkml:trace contextRef="#ctx0" brushRef="#br0" timeOffset="13377.3375">11584 3572,'0'25,"-25"-25,0 24,-24 1,24 25,-25-25,25 0,25-1,0 1,0 0,25-25,0-25,0 0,0 1,-1-1,1 0,-25-25,0-24,0 24,0 1,0-26,-25 50,25 1,-24 24,48 0,-24 24,0 1,0 25,25-1,0 1,0 0,-25-1,25-24,-1 0,1 0,0 0</inkml:trace>
  <inkml:trace contextRef="#ctx0" brushRef="#br0" timeOffset="14163.4162">12030 3820,'0'0,"25"25,-25 24,0-24,0 25</inkml:trace>
  <inkml:trace contextRef="#ctx0" brushRef="#br0" timeOffset="15591.559">12576 3225,'25'24,"0"1,-1 25,1-25,0 49,0 0,-25 1,25-1,-25 26,24-51,-48-24,24-25,0 25,-25-25,25-25,25-25,-25 1,24-26,1 1,0 24,25 50,-26-25,1 50,0 0,0 0,0 24,-25 1,24 0,-24 24,0-49,-24 0,24 0,-25 24,-25-49,1 25,-1-50,25 25,0-25,1-24,24 24</inkml:trace>
  <inkml:trace contextRef="#ctx0" brushRef="#br0" timeOffset="15836.5835">13146 3770,'25'0,"25"0,-25-24,0-1,-1 0,-24-25,25 25,-25-24</inkml:trace>
  <inkml:trace contextRef="#ctx0" brushRef="#br0" timeOffset="16020.6019">13320 3547,'-25'-25,"25"0,-24 50,-1-25,0 50,0-25,0 24,0 1,25-25,25 24,0-24,0 0,25-25,-1 0,26 0,-26-25,1 0</inkml:trace>
  <inkml:trace contextRef="#ctx0" brushRef="#br0" timeOffset="17001.7">13891 3597,'24'0,"-24"-25,0 0,0 0,-24 25,-1-25,0 25,0 25,-24-25,24 25,0 0,0 24,25 1,-25-25,25 25,25-26,0 1,25 0,-1-25,1 0,-1 0,1 0,0-25</inkml:trace>
  <inkml:trace contextRef="#ctx0" brushRef="#br0" timeOffset="17502.7501">14287 3547,'-24'0,"-1"0,0 25,0 0,0-1,1 26,-1-25,0 0,25 24,0-24,25-25,0 0,-1 0,1 0,0-25,0 1,0-1,-25 0,24 0,-48 0,24 0,0 50,0 0,24 0,-24 0,25 0,0-1,-25 1,25-25,0 25,0-25</inkml:trace>
  <inkml:trace contextRef="#ctx0" brushRef="#br0" timeOffset="17952.7951">14461 3572,'0'25,"25"-1,-25 26,0-25,25 0,0 0,-25-1,24-24,1 25,0-25,0-25,0 1,-1-1,-24 0,0 0,25-25,-25 26,25 24,-25 24,0 1,0 0,25 0,-25 25,25-26,-1 1,1-25,0 25,0-25,24-25</inkml:trace>
  <inkml:trace contextRef="#ctx0" brushRef="#br0" timeOffset="18350.8348">15131 3547,'0'-25,"-25"25,0 0,0 0,1 25,-1-25,0 25,0 0,25-1,25 1,0 0,0 0,-1 0,26-25,-25 25,0-1,-1 1,-24 0,0-25,-24 0,-1 25,0-25,-25 0,26 0,-1 0,0 0,0-25,25 25</inkml:trace>
  <inkml:trace contextRef="#ctx0" brushRef="#br0" timeOffset="18820.8819">15205 3696,'25'25,"-25"-50,25 25,0 0,-1-25,1 0,0 25,-25-25,25-24,0 24,-25 0,-25 25,0 0,0 25,0 0,1 0,-1-1,25 1,-25 0,25 25,25-25,0-1,-1-24,26 0,-25 25,25-50,-1 25,1 0,-25-24,24 24,-24-25,0 0</inkml:trace>
  <inkml:trace contextRef="#ctx0" brushRef="#br0" timeOffset="25214.5212">16421 3373,'0'25,"0"25,25-1,-25 26,24-1,-24 1,25-1,-25-24,25-1,-25 1,0 0,0-26,0-24</inkml:trace>
  <inkml:trace contextRef="#ctx0" brushRef="#br0" timeOffset="25459.5457">16247 3746,'50'0,"-1"-25,26 0,-1 0,-24 0,24 0,-24 1</inkml:trace>
  <inkml:trace contextRef="#ctx0" brushRef="#br0" timeOffset="25909.5907">16694 3398,'24'0,"1"25,0 0,0 24,24 26,-24-1,0 1,0-1,-25-49,0 0,0 0,0-1,0-48,0-1,0 0,-25-25,25 1,25-1,0 25,-1 25,1 25,-25 0,25 25,-25-1,25-24,0 25,-25-26,24 1,1 0,-25-25</inkml:trace>
  <inkml:trace contextRef="#ctx0" brushRef="#br0" timeOffset="26308.6298">17140 3746,'0'24,"25"1,0 0,-1-25,1 0,0 0,0-25,0 25,-1-25,-24 1,-24-1,-1 0,0 0,0 0,-24 50,24-25,0 50,25-25,0 24,0-24,25 0,0 24,24-24,1-25,-1 0,1 0,0-25</inkml:trace>
  <inkml:trace contextRef="#ctx0" brushRef="#br0" timeOffset="26880.6878">18430 3225,'-25'-25,"25"0,-25 0,0 0,1 25,-1 0,0 0,25 25,-25 0,0 0,25 24,0 1,0 0,0-1,25 26,-25-1,25 0,-25 1,25-25,-25-26,25 26,-25-50,0 25,0-50</inkml:trace>
  <inkml:trace contextRef="#ctx0" brushRef="#br0" timeOffset="27094.7092">18132 3597,'25'0,"0"0,24 0,1 0,-25-25,24 25,1 0</inkml:trace>
  <inkml:trace contextRef="#ctx0" brushRef="#br0" timeOffset="27544.7542">18479 3473,'25'24,"-25"1,0 0,25 25,0-1,-25 1,25-25,0 0,-1-1,1-24,0-24,0-1,-25 0,25-25,-25 1,0-26,0 50,0 1,24 24,-24 24,25 1,-25 0,25 25,-25-1,25-24,0 25,-1-25,-24-25</inkml:trace>
  <inkml:trace contextRef="#ctx0" brushRef="#br0" timeOffset="27902.79">18901 3497,'25'0,"-25"25,0 0,25 0,0 24,-25-24,24 25,-24 0,25-26,-25 1,0-50,0 1,0-26,0 0,0 1,0-26,25 50,0 1,0-1,-1 25,1 0,0-25</inkml:trace>
  <inkml:trace contextRef="#ctx0" brushRef="#br0" timeOffset="28352.835">19273 3473,'25'24,"-25"26,25-25,-25 24,25 1,-25-25,24 0,-24 0,25-25,-25-25,0 0,0 0,25-25,-25-24,25 24,-25 26,25 24,-1-25,1 50,0-25,0 24,0 1,-25 25,25-1,-1-24,-24 0,25 0,0-25</inkml:trace>
  <inkml:trace contextRef="#ctx0" brushRef="#br0" timeOffset="28863.8861">19943 3423,'-25'25,"0"0,1-25,-1 49,0-24,25 25,-25-1,25-24,0 0,0 0,25-25,0 25,0-50,-1 25,1-25,0 0,-25 0,25-24,-25-1,25 25,-25 0,0 1,24 48,-24 1,0 0,25 25,-25-26,0 26,25-25,0 0,0-25,-1 0</inkml:trace>
  <inkml:trace contextRef="#ctx0" brushRef="#br0" timeOffset="29159.9157">20365 3373,'-25'25,"0"0,-25 0,26 24,-1 1,0 0,25-1,-25-24,50 0,0 0,0 0,-1-25,26 0,0 0,-26-25,26 0,-25-25</inkml:trace>
  <inkml:trace contextRef="#ctx0" brushRef="#br0" timeOffset="29619.9617">20489 3597,'24'24,"1"1,0-25,0 0,0-25,-1 1,1-1,0 0,-25 0,0 0,-25-24,25 24,-25 25,1 25,-1-25,-25 25,50 24,-25-24,25 25,0-1,25-24,-25 0,50 0,-25 0,24-25,1 0,0-25,-1 25,1-25,-1 0,-24 0</inkml:trace>
  <inkml:trace contextRef="#ctx0" brushRef="#br0" timeOffset="32008.2005">21779 3423,'0'-25,"0"0,-25 1,0 24,0-25,0 25,-24 0,24 25,-25-1,25 1,1 0,24 25,-25-1,25 26,25-51,-25 26,49-50,-24 0,0 0,24-25,-24 0,-25-24,25-1,-25-24,0 24,-25-24,25-1,-25 26,25 24,-24 25,48 0,-24 50,25-1,0 1,0 24,0-24,0 24,-1-24,1-25,0-1</inkml:trace>
  <inkml:trace contextRef="#ctx0" brushRef="#br0" timeOffset="32212.2209">21952 3349,'0'24,"0"1,0 0,25 25,-25-1,0 1,25-25</inkml:trace>
  <inkml:trace contextRef="#ctx0" brushRef="#br0" timeOffset="32396.2393">21903 3200,'0'0</inkml:trace>
  <inkml:trace contextRef="#ctx0" brushRef="#br0" timeOffset="32744.2741">22324 3373,'0'-24,"-25"24,-24 0,24 0,-25 24,26 1,-1 25,25-1,-25 1,50 0,-25-26,49 1,-24-25,25 25,-25-50,-1 0,1 1,0-26</inkml:trace>
  <inkml:trace contextRef="#ctx0" brushRef="#br0" timeOffset="32967.2962">22349 3398,'-25'-74,"0"-1,1 1,-1 49,25 0,0 50,0 0,0 25,25-1,-1 1,1 24,0-24,0-1,24 1,-49-25,25 0,-25-25</inkml:trace>
  <inkml:trace contextRef="#ctx0" brushRef="#br0" timeOffset="33010.3007">22448 3597,'0'-25</inkml:trace>
  <inkml:trace contextRef="#ctx0" brushRef="#br0" timeOffset="33213.3209">22473 3324,'0'25,"25"-1,0 26,-1-25,1 24,-25-24,25 0,-25 0,25-50,-25 25</inkml:trace>
  <inkml:trace contextRef="#ctx0" brushRef="#br0" timeOffset="33376.3373">22622 3497,'-25'-24,"25"-26,0 0,25 26,0-1,-1 50,1-25,-25 24,25 1,0 0,-25 0,25 0,0-25,-25 0</inkml:trace>
  <inkml:trace contextRef="#ctx0" brushRef="#br0" timeOffset="33571.3568">22721 3076,'25'0,"0"25,24-25,-24 24</inkml:trace>
  <inkml:trace contextRef="#ctx0" brushRef="#br0" timeOffset="33817.3814">23068 3026,'25'25,"0"0,-25 24,0 1,25 24,-25 1,0-26,0 26,25-50,-25-1,24 1,-24-50</inkml:trace>
  <inkml:trace contextRef="#ctx0" brushRef="#br0" timeOffset="34031.4028">22944 3274,'25'25,"50"0,-26-25,26 25,-26-50,1 25,-1 0</inkml:trace>
  <inkml:trace contextRef="#ctx0" brushRef="#br0" timeOffset="36883.688">1910 4837,'0'25,"25"-25,0 25,-1 24,1-24,0 25,25-1,-26-24,1-25,0 25,0-25,-25-25,25 0,-25-24,-25 24,25-25,-25 25,25 1,0-1,0 50,25-25,-25 24,25 1,-1 0,1 0,25 0,-25-1,-1 1,1-25,0 0,0 0,0 0,-25-25,24 25,-48-24,24-1,0 0,-25-25,0 1,0-1,25 25,-25 25,25-25,25 25</inkml:trace>
  <inkml:trace contextRef="#ctx0" brushRef="#br0" timeOffset="37322.7308">2580 4837,'0'25,"0"0,0-1,-25 1,25 0,-25 25,25-26,0 1,25 0,0-25,-1 0,1-25,0 0,-25 1,0-1,0 0,0-25,-25 26,-24-1,24 25,0 0,0 0,0 0,25 25,0-25</inkml:trace>
  <inkml:trace contextRef="#ctx0" brushRef="#br0" timeOffset="37659.7648">2654 4812,'25'0,"0"0,0 25,-1 0,1 0,0-1,-25 1,25 0,-25 0,25 0,-25-1,-25-48,25-1,0-25,-25 25,25-24,0-1,25 25,-25 0,25 1,-25 24</inkml:trace>
  <inkml:trace contextRef="#ctx0" brushRef="#br0" timeOffset="37946.7926">2977 4589,'24'25,"-24"-1,0 1,0 25,25 24,-25-24,25 0,-25-1,0 1,0-25,0-1,25 1,-25-50,0 25</inkml:trace>
  <inkml:trace contextRef="#ctx0" brushRef="#br0" timeOffset="38334.833">3200 4713,'0'-25,"0"50,0 0,-25-1,0 1,0 25,1-25,-1 0,0-1,0-24,50 0,0-24,0 24,-1 0,1 0,25 0,-25 24,-1-24,1 25,25-25,-25 0,-1 0,1 0,0 0</inkml:trace>
  <inkml:trace contextRef="#ctx0" brushRef="#br0" timeOffset="39009.9006">3820 4762,'25'25,"-25"0,0 25,25-1,-25 1,0 24,24-24,-24 0,25-26,-25 1,0-50,-25-24,25-1,-24 1,-1-26,0 1,25 24,0 0,0 26,25-1,-25 0,25 25,-1 0,1 0,0 0,0 25,0 0,-1-1,1 1,-25 0,0 0,-25 0,1 0,-26-1,25-24,-24 0,24 0,-25-24,25-1,25 0</inkml:trace>
  <inkml:trace contextRef="#ctx0" brushRef="#br0" timeOffset="39398.9395">4118 4713,'24'25,"-24"-1,25 1,-25 25,25-25,-25 0,25-1,-25 1,0 0,0-50,-25 0,25-24,0-1,-25 0,25 26,0-1,25 0,0 0,0 25,-1 0,1 0,0 0</inkml:trace>
  <inkml:trace contextRef="#ctx0" brushRef="#br0" timeOffset="39828.9825">4514 4713,'0'-25,"-24"25,-1 0,0 0,0 25,0 0,1 24,24-24,-25 0,25 25,0-26,25-24,24 0,-24 0,0-24,24-1,-49 0,25 0,-25 0,0 0,-25 1,1-1,-1 0,0 0,0 25,0 0,25 0</inkml:trace>
  <inkml:trace contextRef="#ctx0" brushRef="#br0" timeOffset="40381.0375">4415 4663,'25'25,"0"0,0-25,24 49,1-24,-25 25,24 0,-24-1,0 26,0-26,-1 26,-24-51,0 1,0 0,0-75,-24 26,24-26,-25-24,0-1,0 26,0-26,25 50,0 0,0 1,0-1,25 0,0 25,0 0,0 25,-1-25,1 25,0-1,0 1,0 0,0 0,-25 0,0 0,-25-1,0-24,0 25,-25-25,1 0,24-25,-25 25,26-24,24-1,0 25</inkml:trace>
  <inkml:trace contextRef="#ctx0" brushRef="#br0" timeOffset="40831.0827">4961 4787,'25'0,"0"-25,-1 1,-24-1,0 0,0-25,0 26,-24 24,-1 0,0 24,0 1,0 25,1-25,24-1,0 26,0-25,0 0,24-25,1 25,25-25,-25 0,24 0,-24-25,0 0,0 0</inkml:trace>
  <inkml:trace contextRef="#ctx0" brushRef="#br0" timeOffset="41219.1205">5159 4589,'0'25,"25"24,-25-24,0 0,25 24,-25-24,25 0,-25 0,0 0,0-50,0 0,-25 0,25 0,25-24,-25-1,0 1,25-1,-1 25,1 25,0-25,0 25,-25-24</inkml:trace>
  <inkml:trace contextRef="#ctx0" brushRef="#br0" timeOffset="41496.1492">5457 4415,'0'25,"0"0,0 24,25-24,-25 25,25-1,-25 1,0-25,24 24,-24-24,0 0,25-25</inkml:trace>
  <inkml:trace contextRef="#ctx0" brushRef="#br0" timeOffset="41751.1746">5581 4564,'0'25,"0"0,0-1,0 1,25 25,-25-25,25-1,-1-24,-24 25,25-25,0 0,0-25</inkml:trace>
  <inkml:trace contextRef="#ctx0" brushRef="#br0" timeOffset="42119.2115">5755 4614,'24'-25,"-24"0,0 50,-24 24,24 1,-25 0,0-1,25 26,-25-1,-24 1,24-26,0 26,25-26,-25-24,25 25,0-26,-25-24,25 25,0-50,0 25</inkml:trace>
  <inkml:trace contextRef="#ctx0" brushRef="#br0" timeOffset="43203.3199">5953 4787,'0'25,"-25"0,1-25,24-25,24 0,1 25,-25-25,25 25,-50 0,25 25,-25-25,25 25,-24-25,48 0,-24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9433BB-19B6-42BA-98CE-54E1D554569E}" type="datetimeFigureOut">
              <a:rPr lang="en-US" smtClean="0"/>
              <a:t>2/8/2013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97F3D4-D3FC-475D-B552-4B4ABF2A97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084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9125BF-3565-4DA5-A0D6-05B7F5A6AC9E}" type="slidenum">
              <a:rPr lang="en-US"/>
              <a:pPr/>
              <a:t>1</a:t>
            </a:fld>
            <a:endParaRPr lang="en-US"/>
          </a:p>
        </p:txBody>
      </p:sp>
      <p:sp>
        <p:nvSpPr>
          <p:cNvPr id="25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9125BF-3565-4DA5-A0D6-05B7F5A6AC9E}" type="slidenum">
              <a:rPr lang="en-US"/>
              <a:pPr/>
              <a:t>2</a:t>
            </a:fld>
            <a:endParaRPr lang="en-US"/>
          </a:p>
        </p:txBody>
      </p:sp>
      <p:sp>
        <p:nvSpPr>
          <p:cNvPr id="25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9125BF-3565-4DA5-A0D6-05B7F5A6AC9E}" type="slidenum">
              <a:rPr lang="en-US"/>
              <a:pPr/>
              <a:t>3</a:t>
            </a:fld>
            <a:endParaRPr lang="en-US"/>
          </a:p>
        </p:txBody>
      </p:sp>
      <p:sp>
        <p:nvSpPr>
          <p:cNvPr id="25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9125BF-3565-4DA5-A0D6-05B7F5A6AC9E}" type="slidenum">
              <a:rPr lang="en-US"/>
              <a:pPr/>
              <a:t>4</a:t>
            </a:fld>
            <a:endParaRPr lang="en-US"/>
          </a:p>
        </p:txBody>
      </p:sp>
      <p:sp>
        <p:nvSpPr>
          <p:cNvPr id="25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9125BF-3565-4DA5-A0D6-05B7F5A6AC9E}" type="slidenum">
              <a:rPr lang="en-US"/>
              <a:pPr/>
              <a:t>5</a:t>
            </a:fld>
            <a:endParaRPr lang="en-US"/>
          </a:p>
        </p:txBody>
      </p:sp>
      <p:sp>
        <p:nvSpPr>
          <p:cNvPr id="25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9125BF-3565-4DA5-A0D6-05B7F5A6AC9E}" type="slidenum">
              <a:rPr lang="en-US"/>
              <a:pPr/>
              <a:t>6</a:t>
            </a:fld>
            <a:endParaRPr lang="en-US"/>
          </a:p>
        </p:txBody>
      </p:sp>
      <p:sp>
        <p:nvSpPr>
          <p:cNvPr id="25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9125BF-3565-4DA5-A0D6-05B7F5A6AC9E}" type="slidenum">
              <a:rPr lang="en-US"/>
              <a:pPr/>
              <a:t>7</a:t>
            </a:fld>
            <a:endParaRPr lang="en-US"/>
          </a:p>
        </p:txBody>
      </p:sp>
      <p:sp>
        <p:nvSpPr>
          <p:cNvPr id="25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9125BF-3565-4DA5-A0D6-05B7F5A6AC9E}" type="slidenum">
              <a:rPr lang="en-US"/>
              <a:pPr/>
              <a:t>8</a:t>
            </a:fld>
            <a:endParaRPr lang="en-US"/>
          </a:p>
        </p:txBody>
      </p:sp>
      <p:sp>
        <p:nvSpPr>
          <p:cNvPr id="25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9125BF-3565-4DA5-A0D6-05B7F5A6AC9E}" type="slidenum">
              <a:rPr lang="en-US"/>
              <a:pPr/>
              <a:t>9</a:t>
            </a:fld>
            <a:endParaRPr lang="en-US"/>
          </a:p>
        </p:txBody>
      </p:sp>
      <p:sp>
        <p:nvSpPr>
          <p:cNvPr id="25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9125BF-3565-4DA5-A0D6-05B7F5A6AC9E}" type="slidenum">
              <a:rPr lang="en-US"/>
              <a:pPr/>
              <a:t>10</a:t>
            </a:fld>
            <a:endParaRPr lang="en-US"/>
          </a:p>
        </p:txBody>
      </p:sp>
      <p:sp>
        <p:nvSpPr>
          <p:cNvPr id="25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9125BF-3565-4DA5-A0D6-05B7F5A6AC9E}" type="slidenum">
              <a:rPr lang="en-US"/>
              <a:pPr/>
              <a:t>11</a:t>
            </a:fld>
            <a:endParaRPr lang="en-US"/>
          </a:p>
        </p:txBody>
      </p:sp>
      <p:sp>
        <p:nvSpPr>
          <p:cNvPr id="25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9125BF-3565-4DA5-A0D6-05B7F5A6AC9E}" type="slidenum">
              <a:rPr lang="en-US"/>
              <a:pPr/>
              <a:t>12</a:t>
            </a:fld>
            <a:endParaRPr lang="en-US"/>
          </a:p>
        </p:txBody>
      </p:sp>
      <p:sp>
        <p:nvSpPr>
          <p:cNvPr id="25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9125BF-3565-4DA5-A0D6-05B7F5A6AC9E}" type="slidenum">
              <a:rPr lang="en-US"/>
              <a:pPr/>
              <a:t>13</a:t>
            </a:fld>
            <a:endParaRPr lang="en-US"/>
          </a:p>
        </p:txBody>
      </p:sp>
      <p:sp>
        <p:nvSpPr>
          <p:cNvPr id="25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9125BF-3565-4DA5-A0D6-05B7F5A6AC9E}" type="slidenum">
              <a:rPr lang="en-US"/>
              <a:pPr/>
              <a:t>14</a:t>
            </a:fld>
            <a:endParaRPr lang="en-US"/>
          </a:p>
        </p:txBody>
      </p:sp>
      <p:sp>
        <p:nvSpPr>
          <p:cNvPr id="25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9125BF-3565-4DA5-A0D6-05B7F5A6AC9E}" type="slidenum">
              <a:rPr lang="en-US"/>
              <a:pPr/>
              <a:t>15</a:t>
            </a:fld>
            <a:endParaRPr lang="en-US"/>
          </a:p>
        </p:txBody>
      </p:sp>
      <p:sp>
        <p:nvSpPr>
          <p:cNvPr id="25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9125BF-3565-4DA5-A0D6-05B7F5A6AC9E}" type="slidenum">
              <a:rPr lang="en-US"/>
              <a:pPr/>
              <a:t>16</a:t>
            </a:fld>
            <a:endParaRPr lang="en-US"/>
          </a:p>
        </p:txBody>
      </p:sp>
      <p:sp>
        <p:nvSpPr>
          <p:cNvPr id="25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9125BF-3565-4DA5-A0D6-05B7F5A6AC9E}" type="slidenum">
              <a:rPr lang="en-US"/>
              <a:pPr/>
              <a:t>17</a:t>
            </a:fld>
            <a:endParaRPr lang="en-US"/>
          </a:p>
        </p:txBody>
      </p:sp>
      <p:sp>
        <p:nvSpPr>
          <p:cNvPr id="25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4D0A9-5F18-4B9A-ACA2-20F0EA16B528}" type="datetimeFigureOut">
              <a:rPr lang="en-US" smtClean="0"/>
              <a:t>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DAA2-5346-4829-9D8E-370D8C190F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227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4D0A9-5F18-4B9A-ACA2-20F0EA16B528}" type="datetimeFigureOut">
              <a:rPr lang="en-US" smtClean="0"/>
              <a:t>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DAA2-5346-4829-9D8E-370D8C190F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439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4D0A9-5F18-4B9A-ACA2-20F0EA16B528}" type="datetimeFigureOut">
              <a:rPr lang="en-US" smtClean="0"/>
              <a:t>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DAA2-5346-4829-9D8E-370D8C190F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468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4D0A9-5F18-4B9A-ACA2-20F0EA16B528}" type="datetimeFigureOut">
              <a:rPr lang="en-US" smtClean="0"/>
              <a:t>2/8/2013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DAA2-5346-4829-9D8E-370D8C190F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946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4D0A9-5F18-4B9A-ACA2-20F0EA16B528}" type="datetimeFigureOut">
              <a:rPr lang="en-US" smtClean="0"/>
              <a:t>2/8/2013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DAA2-5346-4829-9D8E-370D8C190F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605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4D0A9-5F18-4B9A-ACA2-20F0EA16B528}" type="datetimeFigureOut">
              <a:rPr lang="en-US" smtClean="0"/>
              <a:t>2/8/2013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DAA2-5346-4829-9D8E-370D8C190F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682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4D0A9-5F18-4B9A-ACA2-20F0EA16B528}" type="datetimeFigureOut">
              <a:rPr lang="en-US" smtClean="0"/>
              <a:t>2/8/2013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DAA2-5346-4829-9D8E-370D8C190F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586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4D0A9-5F18-4B9A-ACA2-20F0EA16B528}" type="datetimeFigureOut">
              <a:rPr lang="en-US" smtClean="0"/>
              <a:t>2/8/2013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DAA2-5346-4829-9D8E-370D8C190F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403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4D0A9-5F18-4B9A-ACA2-20F0EA16B528}" type="datetimeFigureOut">
              <a:rPr lang="en-US" smtClean="0"/>
              <a:t>2/8/2013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DAA2-5346-4829-9D8E-370D8C190F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610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4D0A9-5F18-4B9A-ACA2-20F0EA16B528}" type="datetimeFigureOut">
              <a:rPr lang="en-US" smtClean="0"/>
              <a:t>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DAA2-5346-4829-9D8E-370D8C190F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110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4D0A9-5F18-4B9A-ACA2-20F0EA16B528}" type="datetimeFigureOut">
              <a:rPr lang="en-US" smtClean="0"/>
              <a:t>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DAA2-5346-4829-9D8E-370D8C190F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255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A4D0A9-5F18-4B9A-ACA2-20F0EA16B528}" type="datetimeFigureOut">
              <a:rPr lang="en-US" smtClean="0"/>
              <a:t>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23DAA2-5346-4829-9D8E-370D8C190F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806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customXml" Target="../ink/ink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emf"/><Relationship Id="rId4" Type="http://schemas.openxmlformats.org/officeDocument/2006/relationships/customXml" Target="../ink/ink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emf"/><Relationship Id="rId4" Type="http://schemas.openxmlformats.org/officeDocument/2006/relationships/customXml" Target="../ink/ink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emf"/><Relationship Id="rId4" Type="http://schemas.openxmlformats.org/officeDocument/2006/relationships/customXml" Target="../ink/ink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emf"/><Relationship Id="rId4" Type="http://schemas.openxmlformats.org/officeDocument/2006/relationships/customXml" Target="../ink/ink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emf"/><Relationship Id="rId4" Type="http://schemas.openxmlformats.org/officeDocument/2006/relationships/customXml" Target="../ink/ink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emf"/><Relationship Id="rId4" Type="http://schemas.openxmlformats.org/officeDocument/2006/relationships/customXml" Target="../ink/ink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7.emf"/><Relationship Id="rId4" Type="http://schemas.openxmlformats.org/officeDocument/2006/relationships/customXml" Target="../ink/ink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6.emf"/><Relationship Id="rId4" Type="http://schemas.openxmlformats.org/officeDocument/2006/relationships/customXml" Target="../ink/ink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5.emf"/><Relationship Id="rId4" Type="http://schemas.openxmlformats.org/officeDocument/2006/relationships/customXml" Target="../ink/ink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sz="3200" dirty="0">
                <a:latin typeface="Times New Roman" pitchFamily="18" charset="0"/>
              </a:rPr>
              <a:t>Daily Oral Language – </a:t>
            </a:r>
            <a:r>
              <a:rPr lang="en-US" sz="3200" dirty="0" smtClean="0">
                <a:latin typeface="Times New Roman" pitchFamily="18" charset="0"/>
              </a:rPr>
              <a:t>February </a:t>
            </a:r>
            <a:r>
              <a:rPr lang="en-US" sz="3200" dirty="0" smtClean="0">
                <a:latin typeface="Times New Roman" pitchFamily="18" charset="0"/>
              </a:rPr>
              <a:t>8, </a:t>
            </a:r>
            <a:r>
              <a:rPr lang="en-US" sz="3200" dirty="0">
                <a:latin typeface="Times New Roman" pitchFamily="18" charset="0"/>
              </a:rPr>
              <a:t>2013</a:t>
            </a:r>
          </a:p>
        </p:txBody>
      </p:sp>
      <p:sp>
        <p:nvSpPr>
          <p:cNvPr id="250883" name="Rectangle 3"/>
          <p:cNvSpPr>
            <a:spLocks noChangeArrowheads="1"/>
          </p:cNvSpPr>
          <p:nvPr/>
        </p:nvSpPr>
        <p:spPr bwMode="auto">
          <a:xfrm>
            <a:off x="304800" y="2438400"/>
            <a:ext cx="40386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3200"/>
          </a:p>
        </p:txBody>
      </p:sp>
      <p:sp>
        <p:nvSpPr>
          <p:cNvPr id="250884" name="Rectangle 4"/>
          <p:cNvSpPr>
            <a:spLocks noChangeArrowheads="1"/>
          </p:cNvSpPr>
          <p:nvPr/>
        </p:nvSpPr>
        <p:spPr bwMode="auto">
          <a:xfrm>
            <a:off x="-914400" y="3048000"/>
            <a:ext cx="472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2000" b="1">
              <a:latin typeface="Times New Roman" pitchFamily="18" charset="0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2514600" y="2209800"/>
            <a:ext cx="3472998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latin typeface="Times New Roman" pitchFamily="18" charset="0"/>
              </a:rPr>
              <a:t>Objectives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 smtClean="0">
                <a:latin typeface="Times New Roman" pitchFamily="18" charset="0"/>
              </a:rPr>
              <a:t>Free </a:t>
            </a:r>
            <a:r>
              <a:rPr lang="en-US" sz="1600" dirty="0">
                <a:latin typeface="Times New Roman" pitchFamily="18" charset="0"/>
              </a:rPr>
              <a:t>R</a:t>
            </a:r>
            <a:r>
              <a:rPr lang="en-US" sz="1600" dirty="0" smtClean="0">
                <a:latin typeface="Times New Roman" pitchFamily="18" charset="0"/>
              </a:rPr>
              <a:t>eading Friday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 smtClean="0">
                <a:latin typeface="Times New Roman" pitchFamily="18" charset="0"/>
              </a:rPr>
              <a:t>Reading Log </a:t>
            </a:r>
            <a:r>
              <a:rPr lang="en-US" sz="1600" dirty="0" smtClean="0">
                <a:latin typeface="Times New Roman" pitchFamily="18" charset="0"/>
              </a:rPr>
              <a:t>#3 </a:t>
            </a:r>
            <a:r>
              <a:rPr lang="en-US" sz="1600" dirty="0" smtClean="0">
                <a:latin typeface="Times New Roman" pitchFamily="18" charset="0"/>
              </a:rPr>
              <a:t>is due today</a:t>
            </a:r>
          </a:p>
          <a:p>
            <a:pPr>
              <a:spcBef>
                <a:spcPct val="50000"/>
              </a:spcBef>
              <a:buFontTx/>
              <a:buChar char="-"/>
            </a:pPr>
            <a:endParaRPr lang="en-US" sz="1600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1091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sz="3200" dirty="0">
                <a:latin typeface="Times New Roman" pitchFamily="18" charset="0"/>
              </a:rPr>
              <a:t>Daily Oral Language – </a:t>
            </a:r>
            <a:r>
              <a:rPr lang="en-US" sz="3200" dirty="0" smtClean="0">
                <a:latin typeface="Times New Roman" pitchFamily="18" charset="0"/>
              </a:rPr>
              <a:t>February 6, </a:t>
            </a:r>
            <a:r>
              <a:rPr lang="en-US" sz="3200" dirty="0">
                <a:latin typeface="Times New Roman" pitchFamily="18" charset="0"/>
              </a:rPr>
              <a:t>2013</a:t>
            </a:r>
          </a:p>
        </p:txBody>
      </p:sp>
      <p:sp>
        <p:nvSpPr>
          <p:cNvPr id="250883" name="Rectangle 3"/>
          <p:cNvSpPr>
            <a:spLocks noChangeArrowheads="1"/>
          </p:cNvSpPr>
          <p:nvPr/>
        </p:nvSpPr>
        <p:spPr bwMode="auto">
          <a:xfrm>
            <a:off x="304800" y="2438400"/>
            <a:ext cx="40386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3200"/>
          </a:p>
        </p:txBody>
      </p:sp>
      <p:sp>
        <p:nvSpPr>
          <p:cNvPr id="250884" name="Rectangle 4"/>
          <p:cNvSpPr>
            <a:spLocks noChangeArrowheads="1"/>
          </p:cNvSpPr>
          <p:nvPr/>
        </p:nvSpPr>
        <p:spPr bwMode="auto">
          <a:xfrm>
            <a:off x="-914400" y="3048000"/>
            <a:ext cx="472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2000" b="1"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9958" y="1213048"/>
            <a:ext cx="784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</a:t>
            </a:r>
            <a:endParaRPr lang="en-US" dirty="0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239700" y="3047999"/>
            <a:ext cx="2764971" cy="385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>
                <a:latin typeface="Times New Roman" pitchFamily="18" charset="0"/>
              </a:rPr>
              <a:t>Bell Work – </a:t>
            </a:r>
            <a:r>
              <a:rPr lang="en-US" sz="2000" b="1" dirty="0" smtClean="0">
                <a:latin typeface="Times New Roman" pitchFamily="18" charset="0"/>
              </a:rPr>
              <a:t>Journaling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2000" b="1" dirty="0"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800" y="1995490"/>
            <a:ext cx="8506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 </a:t>
            </a:r>
            <a:r>
              <a:rPr lang="en-US" dirty="0"/>
              <a:t>h</a:t>
            </a:r>
            <a:r>
              <a:rPr lang="en-US" dirty="0" smtClean="0"/>
              <a:t>e don’t have no reason too question the directives but he does want a explanation for this here page</a:t>
            </a:r>
            <a:endParaRPr lang="en-US" dirty="0"/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5358883" y="3048000"/>
            <a:ext cx="3472998" cy="3200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latin typeface="Times New Roman" pitchFamily="18" charset="0"/>
              </a:rPr>
              <a:t>Objectives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Free write for five minutes on assigned journal topic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Edit and correct grammar errors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S.S.R. </a:t>
            </a:r>
            <a:r>
              <a:rPr lang="en-US" sz="1600" dirty="0" smtClean="0">
                <a:latin typeface="Times New Roman" pitchFamily="18" charset="0"/>
              </a:rPr>
              <a:t>when you are finished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 smtClean="0">
                <a:latin typeface="Times New Roman" pitchFamily="18" charset="0"/>
              </a:rPr>
              <a:t>The 5 Paragraph Persuasive Essay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 smtClean="0">
                <a:latin typeface="Times New Roman" pitchFamily="18" charset="0"/>
              </a:rPr>
              <a:t>Huck Finn Ch. 33-35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 smtClean="0">
                <a:latin typeface="Times New Roman" pitchFamily="18" charset="0"/>
              </a:rPr>
              <a:t>H.W. – Outline is due tomorrow</a:t>
            </a:r>
            <a:endParaRPr lang="en-US" sz="1600" dirty="0">
              <a:latin typeface="Times New Roman" pitchFamily="18" charset="0"/>
            </a:endParaRPr>
          </a:p>
          <a:p>
            <a:pPr>
              <a:spcBef>
                <a:spcPct val="50000"/>
              </a:spcBef>
              <a:buFontTx/>
              <a:buChar char="-"/>
            </a:pPr>
            <a:endParaRPr lang="en-US" sz="1600" dirty="0" smtClean="0">
              <a:latin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0485" y="3695700"/>
            <a:ext cx="4343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What qualities do you admire in Derek?</a:t>
            </a:r>
          </a:p>
          <a:p>
            <a:endParaRPr lang="en-US" dirty="0" smtClean="0"/>
          </a:p>
          <a:p>
            <a:r>
              <a:rPr lang="en-US" dirty="0" smtClean="0"/>
              <a:t>Do you have someone in your life that inspires you?</a:t>
            </a:r>
          </a:p>
          <a:p>
            <a:endParaRPr lang="en-US" dirty="0"/>
          </a:p>
          <a:p>
            <a:r>
              <a:rPr lang="en-US" dirty="0" smtClean="0"/>
              <a:t>Write your reaction to this video.</a:t>
            </a: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/>
              <p14:cNvContentPartPr/>
              <p14:nvPr/>
            </p14:nvContentPartPr>
            <p14:xfrm>
              <a:off x="169560" y="1080360"/>
              <a:ext cx="8242560" cy="70596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0200" y="1071000"/>
                <a:ext cx="8261280" cy="724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584235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sz="3200" dirty="0">
                <a:latin typeface="Times New Roman" pitchFamily="18" charset="0"/>
              </a:rPr>
              <a:t>Daily Oral Language – </a:t>
            </a:r>
            <a:r>
              <a:rPr lang="en-US" sz="3200" dirty="0" smtClean="0">
                <a:latin typeface="Times New Roman" pitchFamily="18" charset="0"/>
              </a:rPr>
              <a:t>February 5, </a:t>
            </a:r>
            <a:r>
              <a:rPr lang="en-US" sz="3200" dirty="0">
                <a:latin typeface="Times New Roman" pitchFamily="18" charset="0"/>
              </a:rPr>
              <a:t>2013</a:t>
            </a:r>
          </a:p>
        </p:txBody>
      </p:sp>
      <p:sp>
        <p:nvSpPr>
          <p:cNvPr id="250883" name="Rectangle 3"/>
          <p:cNvSpPr>
            <a:spLocks noChangeArrowheads="1"/>
          </p:cNvSpPr>
          <p:nvPr/>
        </p:nvSpPr>
        <p:spPr bwMode="auto">
          <a:xfrm>
            <a:off x="304800" y="2438400"/>
            <a:ext cx="40386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3200"/>
          </a:p>
        </p:txBody>
      </p:sp>
      <p:sp>
        <p:nvSpPr>
          <p:cNvPr id="250884" name="Rectangle 4"/>
          <p:cNvSpPr>
            <a:spLocks noChangeArrowheads="1"/>
          </p:cNvSpPr>
          <p:nvPr/>
        </p:nvSpPr>
        <p:spPr bwMode="auto">
          <a:xfrm>
            <a:off x="-914400" y="3048000"/>
            <a:ext cx="472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2000" b="1"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9958" y="1213048"/>
            <a:ext cx="784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</a:t>
            </a:r>
            <a:endParaRPr lang="en-US" dirty="0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241255" y="2855167"/>
            <a:ext cx="2764971" cy="385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>
                <a:latin typeface="Times New Roman" pitchFamily="18" charset="0"/>
              </a:rPr>
              <a:t>Bell Work – </a:t>
            </a:r>
            <a:r>
              <a:rPr lang="en-US" sz="2000" b="1" dirty="0" smtClean="0">
                <a:latin typeface="Times New Roman" pitchFamily="18" charset="0"/>
              </a:rPr>
              <a:t>Journaling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2000" b="1" dirty="0"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800" y="1995490"/>
            <a:ext cx="8506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 </a:t>
            </a:r>
            <a:r>
              <a:rPr lang="en-US" dirty="0"/>
              <a:t>t</a:t>
            </a:r>
            <a:r>
              <a:rPr lang="en-US" dirty="0" smtClean="0"/>
              <a:t>o ensure success they should require those in the project the ones doing the experiments too have a immediate security check</a:t>
            </a:r>
            <a:endParaRPr lang="en-US" dirty="0"/>
          </a:p>
        </p:txBody>
      </p:sp>
      <p:pic>
        <p:nvPicPr>
          <p:cNvPr id="2" name="Picture 2" descr="http://thoughtquestions.com/wp-content/uploads/2013/02/107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467100"/>
            <a:ext cx="44577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5358883" y="3048000"/>
            <a:ext cx="3472998" cy="3447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latin typeface="Times New Roman" pitchFamily="18" charset="0"/>
              </a:rPr>
              <a:t>Objectives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Free write for five minutes on assigned journal topic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Edit and correct grammar errors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S.S.R. </a:t>
            </a:r>
            <a:r>
              <a:rPr lang="en-US" sz="1600" dirty="0" smtClean="0">
                <a:latin typeface="Times New Roman" pitchFamily="18" charset="0"/>
              </a:rPr>
              <a:t>when you are finished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 smtClean="0">
                <a:latin typeface="Times New Roman" pitchFamily="18" charset="0"/>
              </a:rPr>
              <a:t>The 5 Paragraph Persuasive Essay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 smtClean="0">
                <a:latin typeface="Times New Roman" pitchFamily="18" charset="0"/>
              </a:rPr>
              <a:t>Huck Finn Ch. 31-32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 smtClean="0">
                <a:latin typeface="Times New Roman" pitchFamily="18" charset="0"/>
              </a:rPr>
              <a:t>H.W. – Bring your thesis statement next class period</a:t>
            </a:r>
            <a:endParaRPr lang="en-US" sz="1600" dirty="0">
              <a:latin typeface="Times New Roman" pitchFamily="18" charset="0"/>
            </a:endParaRPr>
          </a:p>
          <a:p>
            <a:pPr>
              <a:spcBef>
                <a:spcPct val="50000"/>
              </a:spcBef>
              <a:buFontTx/>
              <a:buChar char="-"/>
            </a:pPr>
            <a:endParaRPr lang="en-US" sz="1600" dirty="0" smtClean="0">
              <a:latin typeface="Times New Roman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/>
              <p14:cNvContentPartPr/>
              <p14:nvPr/>
            </p14:nvContentPartPr>
            <p14:xfrm>
              <a:off x="151920" y="946440"/>
              <a:ext cx="8715600" cy="9291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2560" y="937080"/>
                <a:ext cx="8734320" cy="947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038945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sz="3200" dirty="0">
                <a:latin typeface="Times New Roman" pitchFamily="18" charset="0"/>
              </a:rPr>
              <a:t>Daily Oral Language – </a:t>
            </a:r>
            <a:r>
              <a:rPr lang="en-US" sz="3200" dirty="0" smtClean="0">
                <a:latin typeface="Times New Roman" pitchFamily="18" charset="0"/>
              </a:rPr>
              <a:t>February 4, </a:t>
            </a:r>
            <a:r>
              <a:rPr lang="en-US" sz="3200" dirty="0">
                <a:latin typeface="Times New Roman" pitchFamily="18" charset="0"/>
              </a:rPr>
              <a:t>2013</a:t>
            </a:r>
          </a:p>
        </p:txBody>
      </p:sp>
      <p:sp>
        <p:nvSpPr>
          <p:cNvPr id="250883" name="Rectangle 3"/>
          <p:cNvSpPr>
            <a:spLocks noChangeArrowheads="1"/>
          </p:cNvSpPr>
          <p:nvPr/>
        </p:nvSpPr>
        <p:spPr bwMode="auto">
          <a:xfrm>
            <a:off x="304800" y="2438400"/>
            <a:ext cx="40386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3200"/>
          </a:p>
        </p:txBody>
      </p:sp>
      <p:sp>
        <p:nvSpPr>
          <p:cNvPr id="250884" name="Rectangle 4"/>
          <p:cNvSpPr>
            <a:spLocks noChangeArrowheads="1"/>
          </p:cNvSpPr>
          <p:nvPr/>
        </p:nvSpPr>
        <p:spPr bwMode="auto">
          <a:xfrm>
            <a:off x="-914400" y="3048000"/>
            <a:ext cx="472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2000" b="1"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9958" y="1213048"/>
            <a:ext cx="784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</a:t>
            </a:r>
            <a:endParaRPr lang="en-US" dirty="0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210153" y="2688809"/>
            <a:ext cx="2764971" cy="385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>
                <a:latin typeface="Times New Roman" pitchFamily="18" charset="0"/>
              </a:rPr>
              <a:t>Bell Work – </a:t>
            </a:r>
            <a:r>
              <a:rPr lang="en-US" sz="2000" b="1" dirty="0" smtClean="0">
                <a:latin typeface="Times New Roman" pitchFamily="18" charset="0"/>
              </a:rPr>
              <a:t>Journaling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2000" b="1" dirty="0"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2358" y="2125433"/>
            <a:ext cx="8506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 there are some students who are in this here class that believe no one should not have any homework </a:t>
            </a:r>
            <a:endParaRPr lang="en-US" dirty="0"/>
          </a:p>
        </p:txBody>
      </p:sp>
      <p:pic>
        <p:nvPicPr>
          <p:cNvPr id="1026" name="Picture 2" descr="http://thoughtquestions.com/wp-content/uploads/2013/02/106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58" y="3505199"/>
            <a:ext cx="4427942" cy="2592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5358883" y="2858602"/>
            <a:ext cx="3472998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latin typeface="Times New Roman" pitchFamily="18" charset="0"/>
              </a:rPr>
              <a:t>Objectives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Free write for five minutes on assigned journal topic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Edit and correct grammar errors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S.S.R. </a:t>
            </a:r>
            <a:r>
              <a:rPr lang="en-US" sz="1600" dirty="0" smtClean="0">
                <a:latin typeface="Times New Roman" pitchFamily="18" charset="0"/>
              </a:rPr>
              <a:t>when you are finished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 smtClean="0">
                <a:latin typeface="Times New Roman" pitchFamily="18" charset="0"/>
              </a:rPr>
              <a:t>Huck Finn through Ch. 30 Quiz</a:t>
            </a:r>
            <a:endParaRPr lang="en-US" sz="1600" dirty="0">
              <a:latin typeface="Times New Roman" pitchFamily="18" charset="0"/>
            </a:endParaRPr>
          </a:p>
          <a:p>
            <a:pPr>
              <a:spcBef>
                <a:spcPct val="50000"/>
              </a:spcBef>
              <a:buFontTx/>
              <a:buChar char="-"/>
            </a:pPr>
            <a:endParaRPr lang="en-US" sz="1600" dirty="0" smtClean="0">
              <a:latin typeface="Times New Roman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482040" y="928800"/>
              <a:ext cx="8188920" cy="10540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2680" y="919440"/>
                <a:ext cx="8207640" cy="1072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958648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sz="3200" dirty="0">
                <a:latin typeface="Times New Roman" pitchFamily="18" charset="0"/>
              </a:rPr>
              <a:t>Daily Oral Language – </a:t>
            </a:r>
            <a:r>
              <a:rPr lang="en-US" sz="3200" dirty="0" smtClean="0">
                <a:latin typeface="Times New Roman" pitchFamily="18" charset="0"/>
              </a:rPr>
              <a:t>February 1, </a:t>
            </a:r>
            <a:r>
              <a:rPr lang="en-US" sz="3200" dirty="0">
                <a:latin typeface="Times New Roman" pitchFamily="18" charset="0"/>
              </a:rPr>
              <a:t>2013</a:t>
            </a:r>
          </a:p>
        </p:txBody>
      </p:sp>
      <p:sp>
        <p:nvSpPr>
          <p:cNvPr id="250883" name="Rectangle 3"/>
          <p:cNvSpPr>
            <a:spLocks noChangeArrowheads="1"/>
          </p:cNvSpPr>
          <p:nvPr/>
        </p:nvSpPr>
        <p:spPr bwMode="auto">
          <a:xfrm>
            <a:off x="304800" y="2438400"/>
            <a:ext cx="40386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3200"/>
          </a:p>
        </p:txBody>
      </p:sp>
      <p:sp>
        <p:nvSpPr>
          <p:cNvPr id="250884" name="Rectangle 4"/>
          <p:cNvSpPr>
            <a:spLocks noChangeArrowheads="1"/>
          </p:cNvSpPr>
          <p:nvPr/>
        </p:nvSpPr>
        <p:spPr bwMode="auto">
          <a:xfrm>
            <a:off x="-914400" y="3048000"/>
            <a:ext cx="472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2000" b="1">
              <a:latin typeface="Times New Roman" pitchFamily="18" charset="0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2514600" y="2209800"/>
            <a:ext cx="3472998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latin typeface="Times New Roman" pitchFamily="18" charset="0"/>
              </a:rPr>
              <a:t>Objectives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 smtClean="0">
                <a:latin typeface="Times New Roman" pitchFamily="18" charset="0"/>
              </a:rPr>
              <a:t>Free </a:t>
            </a:r>
            <a:r>
              <a:rPr lang="en-US" sz="1600" dirty="0">
                <a:latin typeface="Times New Roman" pitchFamily="18" charset="0"/>
              </a:rPr>
              <a:t>R</a:t>
            </a:r>
            <a:r>
              <a:rPr lang="en-US" sz="1600" dirty="0" smtClean="0">
                <a:latin typeface="Times New Roman" pitchFamily="18" charset="0"/>
              </a:rPr>
              <a:t>eading Friday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 smtClean="0">
                <a:latin typeface="Times New Roman" pitchFamily="18" charset="0"/>
              </a:rPr>
              <a:t>Reading Log #2 is due today</a:t>
            </a:r>
          </a:p>
          <a:p>
            <a:pPr>
              <a:spcBef>
                <a:spcPct val="50000"/>
              </a:spcBef>
              <a:buFontTx/>
              <a:buChar char="-"/>
            </a:pPr>
            <a:endParaRPr lang="en-US" sz="1600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4083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sz="3200" dirty="0">
                <a:latin typeface="Times New Roman" pitchFamily="18" charset="0"/>
              </a:rPr>
              <a:t>Daily Oral Language – January </a:t>
            </a:r>
            <a:r>
              <a:rPr lang="en-US" sz="3200" dirty="0" smtClean="0">
                <a:latin typeface="Times New Roman" pitchFamily="18" charset="0"/>
              </a:rPr>
              <a:t>30, </a:t>
            </a:r>
            <a:r>
              <a:rPr lang="en-US" sz="3200" dirty="0">
                <a:latin typeface="Times New Roman" pitchFamily="18" charset="0"/>
              </a:rPr>
              <a:t>2013</a:t>
            </a:r>
          </a:p>
        </p:txBody>
      </p:sp>
      <p:sp>
        <p:nvSpPr>
          <p:cNvPr id="250883" name="Rectangle 3"/>
          <p:cNvSpPr>
            <a:spLocks noChangeArrowheads="1"/>
          </p:cNvSpPr>
          <p:nvPr/>
        </p:nvSpPr>
        <p:spPr bwMode="auto">
          <a:xfrm>
            <a:off x="304800" y="2438400"/>
            <a:ext cx="40386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3200"/>
          </a:p>
        </p:txBody>
      </p:sp>
      <p:sp>
        <p:nvSpPr>
          <p:cNvPr id="250884" name="Rectangle 4"/>
          <p:cNvSpPr>
            <a:spLocks noChangeArrowheads="1"/>
          </p:cNvSpPr>
          <p:nvPr/>
        </p:nvSpPr>
        <p:spPr bwMode="auto">
          <a:xfrm>
            <a:off x="-914400" y="3048000"/>
            <a:ext cx="472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2000" b="1"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9958" y="1213048"/>
            <a:ext cx="784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</a:t>
            </a:r>
            <a:endParaRPr lang="en-US" dirty="0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210154" y="2834988"/>
            <a:ext cx="2764971" cy="385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>
                <a:latin typeface="Times New Roman" pitchFamily="18" charset="0"/>
              </a:rPr>
              <a:t>Bell Work – </a:t>
            </a:r>
            <a:r>
              <a:rPr lang="en-US" sz="2000" b="1" dirty="0" smtClean="0">
                <a:latin typeface="Times New Roman" pitchFamily="18" charset="0"/>
              </a:rPr>
              <a:t>Journaling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2000" b="1" dirty="0">
              <a:latin typeface="Times New Roman" pitchFamily="18" charset="0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5358883" y="2858602"/>
            <a:ext cx="3472998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latin typeface="Times New Roman" pitchFamily="18" charset="0"/>
              </a:rPr>
              <a:t>Objectives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Free write for five minutes on assigned journal topic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Edit and correct grammar errors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S.S.R. </a:t>
            </a:r>
            <a:r>
              <a:rPr lang="en-US" sz="1600" dirty="0" smtClean="0">
                <a:latin typeface="Times New Roman" pitchFamily="18" charset="0"/>
              </a:rPr>
              <a:t>when you are finished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Read Ch. </a:t>
            </a:r>
            <a:r>
              <a:rPr lang="en-US" sz="1600" dirty="0" smtClean="0">
                <a:latin typeface="Times New Roman" pitchFamily="18" charset="0"/>
              </a:rPr>
              <a:t>26-30</a:t>
            </a:r>
            <a:endParaRPr lang="en-US" sz="1600" dirty="0">
              <a:latin typeface="Times New Roman" pitchFamily="18" charset="0"/>
            </a:endParaRPr>
          </a:p>
          <a:p>
            <a:pPr>
              <a:spcBef>
                <a:spcPct val="50000"/>
              </a:spcBef>
              <a:buFontTx/>
              <a:buChar char="-"/>
            </a:pPr>
            <a:endParaRPr lang="en-US" sz="1600" dirty="0" smtClean="0"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2358" y="2125433"/>
            <a:ext cx="8506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 the battle of the </a:t>
            </a:r>
            <a:r>
              <a:rPr lang="en-US" dirty="0" err="1" smtClean="0"/>
              <a:t>alamo</a:t>
            </a:r>
            <a:r>
              <a:rPr lang="en-US" dirty="0" smtClean="0"/>
              <a:t> is a Historic event of interest to many </a:t>
            </a:r>
            <a:r>
              <a:rPr lang="en-US" dirty="0" err="1" smtClean="0"/>
              <a:t>texans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92358" y="3351044"/>
            <a:ext cx="42405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Does our country need to modify its current laws and policies on gun control?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What areas need immediate attention and what areas can be addressed in the coming years?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/>
              <p14:cNvContentPartPr/>
              <p14:nvPr/>
            </p14:nvContentPartPr>
            <p14:xfrm>
              <a:off x="312480" y="1044720"/>
              <a:ext cx="7715520" cy="94680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3120" y="1035360"/>
                <a:ext cx="7734240" cy="965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679453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sz="3200" dirty="0">
                <a:latin typeface="Times New Roman" pitchFamily="18" charset="0"/>
              </a:rPr>
              <a:t>Daily Oral Language – January </a:t>
            </a:r>
            <a:r>
              <a:rPr lang="en-US" sz="3200" dirty="0" smtClean="0">
                <a:latin typeface="Times New Roman" pitchFamily="18" charset="0"/>
              </a:rPr>
              <a:t>29, </a:t>
            </a:r>
            <a:r>
              <a:rPr lang="en-US" sz="3200" dirty="0">
                <a:latin typeface="Times New Roman" pitchFamily="18" charset="0"/>
              </a:rPr>
              <a:t>2013</a:t>
            </a:r>
          </a:p>
        </p:txBody>
      </p:sp>
      <p:sp>
        <p:nvSpPr>
          <p:cNvPr id="250883" name="Rectangle 3"/>
          <p:cNvSpPr>
            <a:spLocks noChangeArrowheads="1"/>
          </p:cNvSpPr>
          <p:nvPr/>
        </p:nvSpPr>
        <p:spPr bwMode="auto">
          <a:xfrm>
            <a:off x="304800" y="2438400"/>
            <a:ext cx="40386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3200"/>
          </a:p>
        </p:txBody>
      </p:sp>
      <p:sp>
        <p:nvSpPr>
          <p:cNvPr id="250884" name="Rectangle 4"/>
          <p:cNvSpPr>
            <a:spLocks noChangeArrowheads="1"/>
          </p:cNvSpPr>
          <p:nvPr/>
        </p:nvSpPr>
        <p:spPr bwMode="auto">
          <a:xfrm>
            <a:off x="-914400" y="3048000"/>
            <a:ext cx="472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2000" b="1"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9958" y="1213048"/>
            <a:ext cx="784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</a:t>
            </a:r>
            <a:endParaRPr lang="en-US" dirty="0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210154" y="2834988"/>
            <a:ext cx="2764971" cy="385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>
                <a:latin typeface="Times New Roman" pitchFamily="18" charset="0"/>
              </a:rPr>
              <a:t>Bell Work – </a:t>
            </a:r>
            <a:r>
              <a:rPr lang="en-US" sz="2000" b="1" dirty="0" smtClean="0">
                <a:latin typeface="Times New Roman" pitchFamily="18" charset="0"/>
              </a:rPr>
              <a:t>Journaling</a:t>
            </a:r>
            <a:endParaRPr lang="en-US" sz="2000" b="1" dirty="0">
              <a:latin typeface="Times New Roman" pitchFamily="18" charset="0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5358883" y="2858602"/>
            <a:ext cx="3472998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latin typeface="Times New Roman" pitchFamily="18" charset="0"/>
              </a:rPr>
              <a:t>Objectives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Free write for five minutes on assigned journal topic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Edit and correct grammar errors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S.S.R. </a:t>
            </a:r>
            <a:r>
              <a:rPr lang="en-US" sz="1600" dirty="0" smtClean="0">
                <a:latin typeface="Times New Roman" pitchFamily="18" charset="0"/>
              </a:rPr>
              <a:t>when you are finished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Read Ch. </a:t>
            </a:r>
            <a:r>
              <a:rPr lang="en-US" sz="1600" dirty="0" smtClean="0">
                <a:latin typeface="Times New Roman" pitchFamily="18" charset="0"/>
              </a:rPr>
              <a:t>20-25</a:t>
            </a:r>
            <a:endParaRPr lang="en-US" sz="1600" dirty="0">
              <a:latin typeface="Times New Roman" pitchFamily="18" charset="0"/>
            </a:endParaRPr>
          </a:p>
          <a:p>
            <a:pPr>
              <a:spcBef>
                <a:spcPct val="50000"/>
              </a:spcBef>
              <a:buFontTx/>
              <a:buChar char="-"/>
            </a:pPr>
            <a:endParaRPr lang="en-US" sz="1600" dirty="0" smtClean="0"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2358" y="2125433"/>
            <a:ext cx="8506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 </a:t>
            </a:r>
            <a:r>
              <a:rPr lang="en-US" dirty="0" err="1"/>
              <a:t>i</a:t>
            </a:r>
            <a:r>
              <a:rPr lang="en-US" dirty="0" smtClean="0"/>
              <a:t> think the Mountains in the east is beautiful but mom thinks the ones in the west is most beautiful</a:t>
            </a:r>
            <a:endParaRPr lang="en-US" dirty="0"/>
          </a:p>
        </p:txBody>
      </p:sp>
      <p:pic>
        <p:nvPicPr>
          <p:cNvPr id="4" name="Picture 2" descr="http://thoughtquestions.com/wp-content/uploads/2013/01/106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05" y="3352800"/>
            <a:ext cx="4706073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321480" y="1027080"/>
              <a:ext cx="7930080" cy="8485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2120" y="1017720"/>
                <a:ext cx="7948800" cy="867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243983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sz="3200" dirty="0">
                <a:latin typeface="Times New Roman" pitchFamily="18" charset="0"/>
              </a:rPr>
              <a:t>Daily Oral Language – January </a:t>
            </a:r>
            <a:r>
              <a:rPr lang="en-US" sz="3200" dirty="0" smtClean="0">
                <a:latin typeface="Times New Roman" pitchFamily="18" charset="0"/>
              </a:rPr>
              <a:t>28, </a:t>
            </a:r>
            <a:r>
              <a:rPr lang="en-US" sz="3200" dirty="0">
                <a:latin typeface="Times New Roman" pitchFamily="18" charset="0"/>
              </a:rPr>
              <a:t>2013</a:t>
            </a:r>
          </a:p>
        </p:txBody>
      </p:sp>
      <p:sp>
        <p:nvSpPr>
          <p:cNvPr id="250883" name="Rectangle 3"/>
          <p:cNvSpPr>
            <a:spLocks noChangeArrowheads="1"/>
          </p:cNvSpPr>
          <p:nvPr/>
        </p:nvSpPr>
        <p:spPr bwMode="auto">
          <a:xfrm>
            <a:off x="304800" y="2438400"/>
            <a:ext cx="40386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3200"/>
          </a:p>
        </p:txBody>
      </p:sp>
      <p:sp>
        <p:nvSpPr>
          <p:cNvPr id="250884" name="Rectangle 4"/>
          <p:cNvSpPr>
            <a:spLocks noChangeArrowheads="1"/>
          </p:cNvSpPr>
          <p:nvPr/>
        </p:nvSpPr>
        <p:spPr bwMode="auto">
          <a:xfrm>
            <a:off x="-914400" y="3048000"/>
            <a:ext cx="472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2000" b="1"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9958" y="1213048"/>
            <a:ext cx="784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</a:t>
            </a:r>
            <a:endParaRPr lang="en-US" dirty="0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210154" y="2834988"/>
            <a:ext cx="2764971" cy="385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>
                <a:latin typeface="Times New Roman" pitchFamily="18" charset="0"/>
              </a:rPr>
              <a:t>Bell Work – </a:t>
            </a:r>
            <a:r>
              <a:rPr lang="en-US" sz="2000" b="1" dirty="0" smtClean="0">
                <a:latin typeface="Times New Roman" pitchFamily="18" charset="0"/>
              </a:rPr>
              <a:t>Journaling</a:t>
            </a:r>
            <a:endParaRPr lang="en-US" sz="2000" b="1" dirty="0">
              <a:latin typeface="Times New Roman" pitchFamily="18" charset="0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5358883" y="2858602"/>
            <a:ext cx="3472998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latin typeface="Times New Roman" pitchFamily="18" charset="0"/>
              </a:rPr>
              <a:t>Objectives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Free write for five minutes on assigned journal topic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Edit and correct grammar errors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S.S.R. </a:t>
            </a:r>
            <a:r>
              <a:rPr lang="en-US" sz="1600" dirty="0" smtClean="0">
                <a:latin typeface="Times New Roman" pitchFamily="18" charset="0"/>
              </a:rPr>
              <a:t>when you are finished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 smtClean="0">
                <a:latin typeface="Times New Roman" pitchFamily="18" charset="0"/>
              </a:rPr>
              <a:t>Chapter 17-19 Quiz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2358" y="2125433"/>
            <a:ext cx="8506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 </a:t>
            </a:r>
            <a:r>
              <a:rPr lang="en-US" dirty="0"/>
              <a:t>t</a:t>
            </a:r>
            <a:r>
              <a:rPr lang="en-US" dirty="0" smtClean="0"/>
              <a:t>he abandoned house that no one is living in is located in the southern part of boulder </a:t>
            </a:r>
            <a:r>
              <a:rPr lang="en-US" dirty="0" err="1" smtClean="0"/>
              <a:t>colorado</a:t>
            </a:r>
            <a:endParaRPr lang="en-US" dirty="0"/>
          </a:p>
        </p:txBody>
      </p:sp>
      <p:pic>
        <p:nvPicPr>
          <p:cNvPr id="1026" name="Picture 2" descr="http://thoughtquestions.com/wp-content/uploads/2013/01/106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91" y="3340130"/>
            <a:ext cx="4315409" cy="315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285840" y="1027080"/>
              <a:ext cx="8474400" cy="8218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6480" y="1017720"/>
                <a:ext cx="8493120" cy="840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413660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sz="3200" dirty="0">
                <a:latin typeface="Times New Roman" pitchFamily="18" charset="0"/>
              </a:rPr>
              <a:t>Daily Oral Language – January </a:t>
            </a:r>
            <a:r>
              <a:rPr lang="en-US" sz="3200" dirty="0" smtClean="0">
                <a:latin typeface="Times New Roman" pitchFamily="18" charset="0"/>
              </a:rPr>
              <a:t>25, </a:t>
            </a:r>
            <a:r>
              <a:rPr lang="en-US" sz="3200" dirty="0">
                <a:latin typeface="Times New Roman" pitchFamily="18" charset="0"/>
              </a:rPr>
              <a:t>2013</a:t>
            </a:r>
          </a:p>
        </p:txBody>
      </p:sp>
      <p:sp>
        <p:nvSpPr>
          <p:cNvPr id="250883" name="Rectangle 3"/>
          <p:cNvSpPr>
            <a:spLocks noChangeArrowheads="1"/>
          </p:cNvSpPr>
          <p:nvPr/>
        </p:nvSpPr>
        <p:spPr bwMode="auto">
          <a:xfrm>
            <a:off x="304800" y="2438400"/>
            <a:ext cx="40386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3200"/>
          </a:p>
        </p:txBody>
      </p:sp>
      <p:sp>
        <p:nvSpPr>
          <p:cNvPr id="250884" name="Rectangle 4"/>
          <p:cNvSpPr>
            <a:spLocks noChangeArrowheads="1"/>
          </p:cNvSpPr>
          <p:nvPr/>
        </p:nvSpPr>
        <p:spPr bwMode="auto">
          <a:xfrm>
            <a:off x="-914400" y="3048000"/>
            <a:ext cx="472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2000" b="1">
              <a:latin typeface="Times New Roman" pitchFamily="18" charset="0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2514600" y="2209800"/>
            <a:ext cx="3472998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latin typeface="Times New Roman" pitchFamily="18" charset="0"/>
              </a:rPr>
              <a:t>Objectives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 smtClean="0">
                <a:latin typeface="Times New Roman" pitchFamily="18" charset="0"/>
              </a:rPr>
              <a:t>Free </a:t>
            </a:r>
            <a:r>
              <a:rPr lang="en-US" sz="1600" dirty="0">
                <a:latin typeface="Times New Roman" pitchFamily="18" charset="0"/>
              </a:rPr>
              <a:t>R</a:t>
            </a:r>
            <a:r>
              <a:rPr lang="en-US" sz="1600" dirty="0" smtClean="0">
                <a:latin typeface="Times New Roman" pitchFamily="18" charset="0"/>
              </a:rPr>
              <a:t>eading Friday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 smtClean="0">
                <a:latin typeface="Times New Roman" pitchFamily="18" charset="0"/>
              </a:rPr>
              <a:t>Reading Log #1 is due today</a:t>
            </a:r>
          </a:p>
          <a:p>
            <a:pPr>
              <a:spcBef>
                <a:spcPct val="50000"/>
              </a:spcBef>
              <a:buFontTx/>
              <a:buChar char="-"/>
            </a:pPr>
            <a:endParaRPr lang="en-US" sz="1600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9222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sz="3200" dirty="0">
                <a:latin typeface="Times New Roman" pitchFamily="18" charset="0"/>
              </a:rPr>
              <a:t>Daily Oral Language – January </a:t>
            </a:r>
            <a:r>
              <a:rPr lang="en-US" sz="3200" dirty="0" smtClean="0">
                <a:latin typeface="Times New Roman" pitchFamily="18" charset="0"/>
              </a:rPr>
              <a:t>23, </a:t>
            </a:r>
            <a:r>
              <a:rPr lang="en-US" sz="3200" dirty="0">
                <a:latin typeface="Times New Roman" pitchFamily="18" charset="0"/>
              </a:rPr>
              <a:t>2013</a:t>
            </a:r>
          </a:p>
        </p:txBody>
      </p:sp>
      <p:sp>
        <p:nvSpPr>
          <p:cNvPr id="250883" name="Rectangle 3"/>
          <p:cNvSpPr>
            <a:spLocks noChangeArrowheads="1"/>
          </p:cNvSpPr>
          <p:nvPr/>
        </p:nvSpPr>
        <p:spPr bwMode="auto">
          <a:xfrm>
            <a:off x="304800" y="2438400"/>
            <a:ext cx="40386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3200"/>
          </a:p>
        </p:txBody>
      </p:sp>
      <p:sp>
        <p:nvSpPr>
          <p:cNvPr id="250884" name="Rectangle 4"/>
          <p:cNvSpPr>
            <a:spLocks noChangeArrowheads="1"/>
          </p:cNvSpPr>
          <p:nvPr/>
        </p:nvSpPr>
        <p:spPr bwMode="auto">
          <a:xfrm>
            <a:off x="-914400" y="3048000"/>
            <a:ext cx="472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2000" b="1"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9958" y="1213048"/>
            <a:ext cx="784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</a:t>
            </a:r>
            <a:endParaRPr lang="en-US" dirty="0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210154" y="2834988"/>
            <a:ext cx="2764971" cy="385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>
                <a:latin typeface="Times New Roman" pitchFamily="18" charset="0"/>
              </a:rPr>
              <a:t>Bell Work – </a:t>
            </a:r>
            <a:r>
              <a:rPr lang="en-US" sz="2000" b="1" dirty="0" smtClean="0">
                <a:latin typeface="Times New Roman" pitchFamily="18" charset="0"/>
              </a:rPr>
              <a:t>Journaling</a:t>
            </a:r>
            <a:endParaRPr lang="en-US" sz="2000" b="1" dirty="0">
              <a:latin typeface="Times New Roman" pitchFamily="18" charset="0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5358883" y="2858602"/>
            <a:ext cx="3472998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latin typeface="Times New Roman" pitchFamily="18" charset="0"/>
              </a:rPr>
              <a:t>Objectives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Free write for five minutes on assigned journal topic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Edit and correct grammar errors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S.S.R. </a:t>
            </a:r>
            <a:r>
              <a:rPr lang="en-US" sz="1600" dirty="0" smtClean="0">
                <a:latin typeface="Times New Roman" pitchFamily="18" charset="0"/>
              </a:rPr>
              <a:t>when you are finished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 smtClean="0">
                <a:latin typeface="Times New Roman" pitchFamily="18" charset="0"/>
              </a:rPr>
              <a:t>Read </a:t>
            </a:r>
            <a:r>
              <a:rPr lang="en-US" sz="1600" u="sng" dirty="0">
                <a:latin typeface="Times New Roman" pitchFamily="18" charset="0"/>
              </a:rPr>
              <a:t>The Adventures of Huckleberry Finn</a:t>
            </a:r>
            <a:r>
              <a:rPr lang="en-US" sz="1600" dirty="0">
                <a:latin typeface="Times New Roman" pitchFamily="18" charset="0"/>
              </a:rPr>
              <a:t> Ch. </a:t>
            </a:r>
            <a:r>
              <a:rPr lang="en-US" sz="1600" dirty="0" smtClean="0">
                <a:latin typeface="Times New Roman" pitchFamily="18" charset="0"/>
              </a:rPr>
              <a:t>17-18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 smtClean="0">
                <a:latin typeface="Times New Roman" pitchFamily="18" charset="0"/>
              </a:rPr>
              <a:t>Homework – Finish reading Ch. 18 and read Ch. 19</a:t>
            </a:r>
            <a:endParaRPr lang="en-US" sz="1600" dirty="0">
              <a:latin typeface="Times New Roman" pitchFamily="18" charset="0"/>
            </a:endParaRPr>
          </a:p>
          <a:p>
            <a:pPr>
              <a:spcBef>
                <a:spcPct val="50000"/>
              </a:spcBef>
              <a:buFontTx/>
              <a:buChar char="-"/>
            </a:pPr>
            <a:endParaRPr lang="en-US" sz="1600" dirty="0" smtClean="0"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2358" y="2125433"/>
            <a:ext cx="8506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 </a:t>
            </a:r>
            <a:r>
              <a:rPr lang="en-US" dirty="0" err="1"/>
              <a:t>s</a:t>
            </a:r>
            <a:r>
              <a:rPr lang="en-US" dirty="0" err="1" smtClean="0"/>
              <a:t>hes</a:t>
            </a:r>
            <a:r>
              <a:rPr lang="en-US" dirty="0" smtClean="0"/>
              <a:t> certainly doing good in her new job at the </a:t>
            </a:r>
            <a:r>
              <a:rPr lang="en-US" dirty="0" err="1" smtClean="0"/>
              <a:t>waxford</a:t>
            </a:r>
            <a:r>
              <a:rPr lang="en-US" dirty="0" smtClean="0"/>
              <a:t> tire co</a:t>
            </a:r>
            <a:endParaRPr lang="en-US" dirty="0"/>
          </a:p>
        </p:txBody>
      </p:sp>
      <p:pic>
        <p:nvPicPr>
          <p:cNvPr id="4" name="Picture 2" descr="http://thoughtquestions.com/wp-content/uploads/2013/01/105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50" y="3352800"/>
            <a:ext cx="3962128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285840" y="1152000"/>
              <a:ext cx="7858440" cy="76824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6480" y="1142640"/>
                <a:ext cx="7877160" cy="786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186992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sz="3200" dirty="0">
                <a:latin typeface="Times New Roman" pitchFamily="18" charset="0"/>
              </a:rPr>
              <a:t>Daily Oral Language – January </a:t>
            </a:r>
            <a:r>
              <a:rPr lang="en-US" sz="3200" dirty="0" smtClean="0">
                <a:latin typeface="Times New Roman" pitchFamily="18" charset="0"/>
              </a:rPr>
              <a:t>22, </a:t>
            </a:r>
            <a:r>
              <a:rPr lang="en-US" sz="3200" dirty="0">
                <a:latin typeface="Times New Roman" pitchFamily="18" charset="0"/>
              </a:rPr>
              <a:t>2013</a:t>
            </a:r>
          </a:p>
        </p:txBody>
      </p:sp>
      <p:sp>
        <p:nvSpPr>
          <p:cNvPr id="250883" name="Rectangle 3"/>
          <p:cNvSpPr>
            <a:spLocks noChangeArrowheads="1"/>
          </p:cNvSpPr>
          <p:nvPr/>
        </p:nvSpPr>
        <p:spPr bwMode="auto">
          <a:xfrm>
            <a:off x="304800" y="2438400"/>
            <a:ext cx="40386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3200"/>
          </a:p>
        </p:txBody>
      </p:sp>
      <p:sp>
        <p:nvSpPr>
          <p:cNvPr id="250884" name="Rectangle 4"/>
          <p:cNvSpPr>
            <a:spLocks noChangeArrowheads="1"/>
          </p:cNvSpPr>
          <p:nvPr/>
        </p:nvSpPr>
        <p:spPr bwMode="auto">
          <a:xfrm>
            <a:off x="-914400" y="3048000"/>
            <a:ext cx="472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2000" b="1"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9958" y="1213048"/>
            <a:ext cx="784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</a:t>
            </a:r>
            <a:endParaRPr lang="en-US" dirty="0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210154" y="2834988"/>
            <a:ext cx="2764971" cy="385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>
                <a:latin typeface="Times New Roman" pitchFamily="18" charset="0"/>
              </a:rPr>
              <a:t>Bell Work – </a:t>
            </a:r>
            <a:r>
              <a:rPr lang="en-US" sz="2000" b="1" dirty="0" smtClean="0">
                <a:latin typeface="Times New Roman" pitchFamily="18" charset="0"/>
              </a:rPr>
              <a:t>Journaling</a:t>
            </a:r>
            <a:endParaRPr lang="en-US" sz="2000" b="1" dirty="0">
              <a:latin typeface="Times New Roman" pitchFamily="18" charset="0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5358883" y="2858602"/>
            <a:ext cx="3472998" cy="2708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latin typeface="Times New Roman" pitchFamily="18" charset="0"/>
              </a:rPr>
              <a:t>Objectives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Free write for five minutes on assigned journal topic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Edit and correct grammar errors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S.S.R. </a:t>
            </a:r>
            <a:r>
              <a:rPr lang="en-US" sz="1600" dirty="0" smtClean="0">
                <a:latin typeface="Times New Roman" pitchFamily="18" charset="0"/>
              </a:rPr>
              <a:t>when you are finished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 smtClean="0">
                <a:latin typeface="Times New Roman" pitchFamily="18" charset="0"/>
              </a:rPr>
              <a:t>Read </a:t>
            </a:r>
            <a:r>
              <a:rPr lang="en-US" sz="1600" u="sng" dirty="0">
                <a:latin typeface="Times New Roman" pitchFamily="18" charset="0"/>
              </a:rPr>
              <a:t>The Adventures of Huckleberry Finn</a:t>
            </a:r>
            <a:r>
              <a:rPr lang="en-US" sz="1600" dirty="0">
                <a:latin typeface="Times New Roman" pitchFamily="18" charset="0"/>
              </a:rPr>
              <a:t> Ch. </a:t>
            </a:r>
            <a:r>
              <a:rPr lang="en-US" sz="1600" dirty="0" smtClean="0">
                <a:latin typeface="Times New Roman" pitchFamily="18" charset="0"/>
              </a:rPr>
              <a:t>15-16</a:t>
            </a:r>
            <a:endParaRPr lang="en-US" sz="1600" dirty="0">
              <a:latin typeface="Times New Roman" pitchFamily="18" charset="0"/>
            </a:endParaRPr>
          </a:p>
          <a:p>
            <a:pPr>
              <a:spcBef>
                <a:spcPct val="50000"/>
              </a:spcBef>
              <a:buFontTx/>
              <a:buChar char="-"/>
            </a:pPr>
            <a:endParaRPr lang="en-US" sz="1600" dirty="0" smtClean="0"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2358" y="2125433"/>
            <a:ext cx="8506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 </a:t>
            </a:r>
            <a:r>
              <a:rPr lang="en-US" dirty="0"/>
              <a:t>o</a:t>
            </a:r>
            <a:r>
              <a:rPr lang="en-US" dirty="0" smtClean="0"/>
              <a:t>n august 28 1988 we visited donna and her mother at 7213 ninth avenue </a:t>
            </a:r>
            <a:r>
              <a:rPr lang="en-US" dirty="0" err="1" smtClean="0"/>
              <a:t>seattle</a:t>
            </a:r>
            <a:r>
              <a:rPr lang="en-US" dirty="0" smtClean="0"/>
              <a:t> </a:t>
            </a:r>
            <a:r>
              <a:rPr lang="en-US" dirty="0" err="1" smtClean="0"/>
              <a:t>washington</a:t>
            </a:r>
            <a:endParaRPr lang="en-US" dirty="0"/>
          </a:p>
        </p:txBody>
      </p:sp>
      <p:pic>
        <p:nvPicPr>
          <p:cNvPr id="1026" name="Picture 2" descr="http://thoughtquestions.com/wp-content/uploads/2013/01/105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85" y="3352800"/>
            <a:ext cx="4820855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339480" y="1080360"/>
              <a:ext cx="7894080" cy="7686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0120" y="1071000"/>
                <a:ext cx="7912800" cy="787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037777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sz="3200" dirty="0">
                <a:latin typeface="Times New Roman" pitchFamily="18" charset="0"/>
              </a:rPr>
              <a:t>Daily Oral Language – January </a:t>
            </a:r>
            <a:r>
              <a:rPr lang="en-US" sz="3200" dirty="0" smtClean="0">
                <a:latin typeface="Times New Roman" pitchFamily="18" charset="0"/>
              </a:rPr>
              <a:t>18, </a:t>
            </a:r>
            <a:r>
              <a:rPr lang="en-US" sz="3200" dirty="0">
                <a:latin typeface="Times New Roman" pitchFamily="18" charset="0"/>
              </a:rPr>
              <a:t>2013</a:t>
            </a:r>
          </a:p>
        </p:txBody>
      </p:sp>
      <p:sp>
        <p:nvSpPr>
          <p:cNvPr id="250883" name="Rectangle 3"/>
          <p:cNvSpPr>
            <a:spLocks noChangeArrowheads="1"/>
          </p:cNvSpPr>
          <p:nvPr/>
        </p:nvSpPr>
        <p:spPr bwMode="auto">
          <a:xfrm>
            <a:off x="304800" y="2438400"/>
            <a:ext cx="40386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3200"/>
          </a:p>
        </p:txBody>
      </p:sp>
      <p:sp>
        <p:nvSpPr>
          <p:cNvPr id="250884" name="Rectangle 4"/>
          <p:cNvSpPr>
            <a:spLocks noChangeArrowheads="1"/>
          </p:cNvSpPr>
          <p:nvPr/>
        </p:nvSpPr>
        <p:spPr bwMode="auto">
          <a:xfrm>
            <a:off x="-914400" y="3048000"/>
            <a:ext cx="472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2000" b="1">
              <a:latin typeface="Times New Roman" pitchFamily="18" charset="0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2514600" y="2209800"/>
            <a:ext cx="3472998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latin typeface="Times New Roman" pitchFamily="18" charset="0"/>
              </a:rPr>
              <a:t>Objectives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 smtClean="0">
                <a:latin typeface="Times New Roman" pitchFamily="18" charset="0"/>
              </a:rPr>
              <a:t>Free </a:t>
            </a:r>
            <a:r>
              <a:rPr lang="en-US" sz="1600" dirty="0">
                <a:latin typeface="Times New Roman" pitchFamily="18" charset="0"/>
              </a:rPr>
              <a:t>R</a:t>
            </a:r>
            <a:r>
              <a:rPr lang="en-US" sz="1600" dirty="0" smtClean="0">
                <a:latin typeface="Times New Roman" pitchFamily="18" charset="0"/>
              </a:rPr>
              <a:t>eading Friday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 smtClean="0">
                <a:latin typeface="Times New Roman" pitchFamily="18" charset="0"/>
              </a:rPr>
              <a:t>Reading Log Calculator</a:t>
            </a:r>
          </a:p>
          <a:p>
            <a:pPr>
              <a:spcBef>
                <a:spcPct val="50000"/>
              </a:spcBef>
              <a:buFontTx/>
              <a:buChar char="-"/>
            </a:pPr>
            <a:endParaRPr lang="en-US" sz="1600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541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sz="3200" dirty="0">
                <a:latin typeface="Times New Roman" pitchFamily="18" charset="0"/>
              </a:rPr>
              <a:t>Daily Oral Language – January </a:t>
            </a:r>
            <a:r>
              <a:rPr lang="en-US" sz="3200" dirty="0" smtClean="0">
                <a:latin typeface="Times New Roman" pitchFamily="18" charset="0"/>
              </a:rPr>
              <a:t>16, </a:t>
            </a:r>
            <a:r>
              <a:rPr lang="en-US" sz="3200" dirty="0">
                <a:latin typeface="Times New Roman" pitchFamily="18" charset="0"/>
              </a:rPr>
              <a:t>2013</a:t>
            </a:r>
          </a:p>
        </p:txBody>
      </p:sp>
      <p:sp>
        <p:nvSpPr>
          <p:cNvPr id="250883" name="Rectangle 3"/>
          <p:cNvSpPr>
            <a:spLocks noChangeArrowheads="1"/>
          </p:cNvSpPr>
          <p:nvPr/>
        </p:nvSpPr>
        <p:spPr bwMode="auto">
          <a:xfrm>
            <a:off x="304800" y="2438400"/>
            <a:ext cx="40386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3200"/>
          </a:p>
        </p:txBody>
      </p:sp>
      <p:sp>
        <p:nvSpPr>
          <p:cNvPr id="250884" name="Rectangle 4"/>
          <p:cNvSpPr>
            <a:spLocks noChangeArrowheads="1"/>
          </p:cNvSpPr>
          <p:nvPr/>
        </p:nvSpPr>
        <p:spPr bwMode="auto">
          <a:xfrm>
            <a:off x="-914400" y="3048000"/>
            <a:ext cx="472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2000" b="1"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9958" y="1213048"/>
            <a:ext cx="784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</a:t>
            </a:r>
            <a:endParaRPr lang="en-US" dirty="0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210154" y="2834988"/>
            <a:ext cx="2764971" cy="385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>
                <a:latin typeface="Times New Roman" pitchFamily="18" charset="0"/>
              </a:rPr>
              <a:t>Bell Work – </a:t>
            </a:r>
            <a:r>
              <a:rPr lang="en-US" sz="2000" b="1" dirty="0" smtClean="0">
                <a:latin typeface="Times New Roman" pitchFamily="18" charset="0"/>
              </a:rPr>
              <a:t>Journaling</a:t>
            </a:r>
            <a:endParaRPr lang="en-US" sz="2000" b="1" dirty="0">
              <a:latin typeface="Times New Roman" pitchFamily="18" charset="0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5358883" y="2858602"/>
            <a:ext cx="3472998" cy="2339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latin typeface="Times New Roman" pitchFamily="18" charset="0"/>
              </a:rPr>
              <a:t>Objectives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Free write for five minutes on assigned journal topic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Edit and correct grammar errors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S.S.R. </a:t>
            </a:r>
            <a:r>
              <a:rPr lang="en-US" sz="1600" dirty="0" smtClean="0">
                <a:latin typeface="Times New Roman" pitchFamily="18" charset="0"/>
              </a:rPr>
              <a:t>when you are finished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 smtClean="0">
                <a:latin typeface="Times New Roman" pitchFamily="18" charset="0"/>
              </a:rPr>
              <a:t>Read </a:t>
            </a:r>
            <a:r>
              <a:rPr lang="en-US" sz="1600" u="sng" dirty="0">
                <a:latin typeface="Times New Roman" pitchFamily="18" charset="0"/>
              </a:rPr>
              <a:t>The Adventures of Huckleberry </a:t>
            </a:r>
            <a:r>
              <a:rPr lang="en-US" sz="1600" u="sng" dirty="0" smtClean="0">
                <a:latin typeface="Times New Roman" pitchFamily="18" charset="0"/>
              </a:rPr>
              <a:t>Finn</a:t>
            </a:r>
            <a:r>
              <a:rPr lang="en-US" sz="1600" dirty="0" smtClean="0">
                <a:latin typeface="Times New Roman" pitchFamily="18" charset="0"/>
              </a:rPr>
              <a:t> Ch. 14-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2358" y="2125433"/>
            <a:ext cx="8506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 </a:t>
            </a:r>
            <a:r>
              <a:rPr lang="en-US" dirty="0"/>
              <a:t>m</a:t>
            </a:r>
            <a:r>
              <a:rPr lang="en-US" dirty="0" smtClean="0"/>
              <a:t>e and </a:t>
            </a:r>
            <a:r>
              <a:rPr lang="en-US" dirty="0" err="1" smtClean="0"/>
              <a:t>barry</a:t>
            </a:r>
            <a:r>
              <a:rPr lang="en-US" dirty="0" smtClean="0"/>
              <a:t> visited cliff </a:t>
            </a:r>
            <a:r>
              <a:rPr lang="en-US" dirty="0" err="1" smtClean="0"/>
              <a:t>st</a:t>
            </a:r>
            <a:r>
              <a:rPr lang="en-US" dirty="0" smtClean="0"/>
              <a:t> in the afternoon and then in the evening we go to the movie willow</a:t>
            </a:r>
            <a:endParaRPr lang="en-US" dirty="0"/>
          </a:p>
        </p:txBody>
      </p:sp>
      <p:pic>
        <p:nvPicPr>
          <p:cNvPr id="4" name="Picture 2" descr="http://thoughtquestions.com/wp-content/uploads/2013/01/104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3334074"/>
            <a:ext cx="4856778" cy="3237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294840" y="1098360"/>
              <a:ext cx="7983360" cy="75060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5480" y="1089000"/>
                <a:ext cx="8002080" cy="769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59224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sz="3200" dirty="0">
                <a:latin typeface="Times New Roman" pitchFamily="18" charset="0"/>
              </a:rPr>
              <a:t>Daily Oral Language – January </a:t>
            </a:r>
            <a:r>
              <a:rPr lang="en-US" sz="3200" dirty="0" smtClean="0">
                <a:latin typeface="Times New Roman" pitchFamily="18" charset="0"/>
              </a:rPr>
              <a:t>15, </a:t>
            </a:r>
            <a:r>
              <a:rPr lang="en-US" sz="3200" dirty="0">
                <a:latin typeface="Times New Roman" pitchFamily="18" charset="0"/>
              </a:rPr>
              <a:t>2013</a:t>
            </a:r>
          </a:p>
        </p:txBody>
      </p:sp>
      <p:sp>
        <p:nvSpPr>
          <p:cNvPr id="250883" name="Rectangle 3"/>
          <p:cNvSpPr>
            <a:spLocks noChangeArrowheads="1"/>
          </p:cNvSpPr>
          <p:nvPr/>
        </p:nvSpPr>
        <p:spPr bwMode="auto">
          <a:xfrm>
            <a:off x="304800" y="2438400"/>
            <a:ext cx="40386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3200"/>
          </a:p>
        </p:txBody>
      </p:sp>
      <p:sp>
        <p:nvSpPr>
          <p:cNvPr id="250884" name="Rectangle 4"/>
          <p:cNvSpPr>
            <a:spLocks noChangeArrowheads="1"/>
          </p:cNvSpPr>
          <p:nvPr/>
        </p:nvSpPr>
        <p:spPr bwMode="auto">
          <a:xfrm>
            <a:off x="-914400" y="3048000"/>
            <a:ext cx="472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2000" b="1"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9958" y="1213048"/>
            <a:ext cx="784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</a:t>
            </a:r>
            <a:endParaRPr lang="en-US" dirty="0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210154" y="2834988"/>
            <a:ext cx="2764971" cy="385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>
                <a:latin typeface="Times New Roman" pitchFamily="18" charset="0"/>
              </a:rPr>
              <a:t>Bell Work – </a:t>
            </a:r>
            <a:r>
              <a:rPr lang="en-US" sz="2000" b="1" dirty="0" smtClean="0">
                <a:latin typeface="Times New Roman" pitchFamily="18" charset="0"/>
              </a:rPr>
              <a:t>Journaling</a:t>
            </a:r>
            <a:endParaRPr lang="en-US" sz="2000" b="1" dirty="0">
              <a:latin typeface="Times New Roman" pitchFamily="18" charset="0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5358883" y="2858602"/>
            <a:ext cx="3472998" cy="2708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latin typeface="Times New Roman" pitchFamily="18" charset="0"/>
              </a:rPr>
              <a:t>Objectives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Free write for five minutes on assigned journal topic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Edit and correct grammar errors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S.S.R. </a:t>
            </a:r>
            <a:r>
              <a:rPr lang="en-US" sz="1600" dirty="0" smtClean="0">
                <a:latin typeface="Times New Roman" pitchFamily="18" charset="0"/>
              </a:rPr>
              <a:t>when you are finished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Mark Twain Video and </a:t>
            </a:r>
            <a:r>
              <a:rPr lang="en-US" sz="1600" dirty="0" smtClean="0">
                <a:latin typeface="Times New Roman" pitchFamily="18" charset="0"/>
              </a:rPr>
              <a:t>25 Quotes</a:t>
            </a:r>
            <a:endParaRPr lang="en-US" sz="1600" dirty="0">
              <a:latin typeface="Times New Roman" pitchFamily="18" charset="0"/>
            </a:endParaRP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Read </a:t>
            </a:r>
            <a:r>
              <a:rPr lang="en-US" sz="1600" u="sng" dirty="0">
                <a:latin typeface="Times New Roman" pitchFamily="18" charset="0"/>
              </a:rPr>
              <a:t>The Adventures of Huckleberry </a:t>
            </a:r>
            <a:r>
              <a:rPr lang="en-US" sz="1600" u="sng" dirty="0" smtClean="0">
                <a:latin typeface="Times New Roman" pitchFamily="18" charset="0"/>
              </a:rPr>
              <a:t>Finn</a:t>
            </a:r>
            <a:r>
              <a:rPr lang="en-US" sz="1600" dirty="0" smtClean="0">
                <a:latin typeface="Times New Roman" pitchFamily="18" charset="0"/>
              </a:rPr>
              <a:t> Ch. 13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2358" y="2125433"/>
            <a:ext cx="8506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 </a:t>
            </a:r>
            <a:r>
              <a:rPr lang="en-US" dirty="0"/>
              <a:t>i</a:t>
            </a:r>
            <a:r>
              <a:rPr lang="en-US" dirty="0" smtClean="0"/>
              <a:t> would of drew the outline but </a:t>
            </a:r>
            <a:r>
              <a:rPr lang="en-US" dirty="0" err="1" smtClean="0"/>
              <a:t>i</a:t>
            </a:r>
            <a:r>
              <a:rPr lang="en-US" dirty="0" smtClean="0"/>
              <a:t> didn’t have nothing to draw with</a:t>
            </a:r>
            <a:endParaRPr lang="en-US" dirty="0"/>
          </a:p>
        </p:txBody>
      </p:sp>
      <p:pic>
        <p:nvPicPr>
          <p:cNvPr id="1026" name="Picture 2" descr="http://thoughtquestions.com/wp-content/uploads/2013/01/10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3373202"/>
            <a:ext cx="4780039" cy="3179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321480" y="1044720"/>
              <a:ext cx="8331840" cy="8755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2120" y="1035360"/>
                <a:ext cx="8350560" cy="894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877020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sz="3200" dirty="0">
                <a:latin typeface="Times New Roman" pitchFamily="18" charset="0"/>
              </a:rPr>
              <a:t>Daily Oral Language – January 9</a:t>
            </a:r>
            <a:r>
              <a:rPr lang="en-US" sz="3200" dirty="0" smtClean="0">
                <a:latin typeface="Times New Roman" pitchFamily="18" charset="0"/>
              </a:rPr>
              <a:t>, </a:t>
            </a:r>
            <a:r>
              <a:rPr lang="en-US" sz="3200" dirty="0">
                <a:latin typeface="Times New Roman" pitchFamily="18" charset="0"/>
              </a:rPr>
              <a:t>2013</a:t>
            </a:r>
          </a:p>
        </p:txBody>
      </p:sp>
      <p:sp>
        <p:nvSpPr>
          <p:cNvPr id="250883" name="Rectangle 3"/>
          <p:cNvSpPr>
            <a:spLocks noChangeArrowheads="1"/>
          </p:cNvSpPr>
          <p:nvPr/>
        </p:nvSpPr>
        <p:spPr bwMode="auto">
          <a:xfrm>
            <a:off x="304800" y="2438400"/>
            <a:ext cx="40386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3200"/>
          </a:p>
        </p:txBody>
      </p:sp>
      <p:sp>
        <p:nvSpPr>
          <p:cNvPr id="250884" name="Rectangle 4"/>
          <p:cNvSpPr>
            <a:spLocks noChangeArrowheads="1"/>
          </p:cNvSpPr>
          <p:nvPr/>
        </p:nvSpPr>
        <p:spPr bwMode="auto">
          <a:xfrm>
            <a:off x="-914400" y="3048000"/>
            <a:ext cx="472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2000" b="1"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9958" y="1213048"/>
            <a:ext cx="784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</a:t>
            </a:r>
            <a:endParaRPr lang="en-US" dirty="0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210154" y="2834988"/>
            <a:ext cx="2764971" cy="385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>
                <a:latin typeface="Times New Roman" pitchFamily="18" charset="0"/>
              </a:rPr>
              <a:t>Bell Work – </a:t>
            </a:r>
            <a:r>
              <a:rPr lang="en-US" sz="2000" b="1" dirty="0" smtClean="0">
                <a:latin typeface="Times New Roman" pitchFamily="18" charset="0"/>
              </a:rPr>
              <a:t>Journaling</a:t>
            </a:r>
            <a:endParaRPr lang="en-US" sz="2000" b="1" dirty="0">
              <a:latin typeface="Times New Roman" pitchFamily="18" charset="0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5358883" y="2858602"/>
            <a:ext cx="3472998" cy="2708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latin typeface="Times New Roman" pitchFamily="18" charset="0"/>
              </a:rPr>
              <a:t>Objectives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Free write for five minutes on assigned journal topic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Edit and correct grammar errors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S.S.R. </a:t>
            </a:r>
            <a:r>
              <a:rPr lang="en-US" sz="1600" dirty="0" smtClean="0">
                <a:latin typeface="Times New Roman" pitchFamily="18" charset="0"/>
              </a:rPr>
              <a:t>when you are finished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Mark Twain Video and </a:t>
            </a:r>
            <a:r>
              <a:rPr lang="en-US" sz="1600" dirty="0" smtClean="0">
                <a:latin typeface="Times New Roman" pitchFamily="18" charset="0"/>
              </a:rPr>
              <a:t>25 Quotes</a:t>
            </a:r>
            <a:endParaRPr lang="en-US" sz="1600" dirty="0">
              <a:latin typeface="Times New Roman" pitchFamily="18" charset="0"/>
            </a:endParaRP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Read </a:t>
            </a:r>
            <a:r>
              <a:rPr lang="en-US" sz="1600" u="sng" dirty="0">
                <a:latin typeface="Times New Roman" pitchFamily="18" charset="0"/>
              </a:rPr>
              <a:t>The Adventures of Huckleberry </a:t>
            </a:r>
            <a:r>
              <a:rPr lang="en-US" sz="1600" u="sng" dirty="0" smtClean="0">
                <a:latin typeface="Times New Roman" pitchFamily="18" charset="0"/>
              </a:rPr>
              <a:t>Finn</a:t>
            </a:r>
            <a:r>
              <a:rPr lang="en-US" sz="1600" dirty="0" smtClean="0">
                <a:latin typeface="Times New Roman" pitchFamily="18" charset="0"/>
              </a:rPr>
              <a:t> Ch. 12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2358" y="2125433"/>
            <a:ext cx="8506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 </a:t>
            </a:r>
            <a:r>
              <a:rPr lang="en-US" dirty="0"/>
              <a:t>i</a:t>
            </a:r>
            <a:r>
              <a:rPr lang="en-US" dirty="0" smtClean="0"/>
              <a:t>f you want to see an interesting Television program than watch thriller theater on </a:t>
            </a:r>
            <a:r>
              <a:rPr lang="en-US" dirty="0"/>
              <a:t>t</a:t>
            </a:r>
            <a:r>
              <a:rPr lang="en-US" dirty="0" smtClean="0"/>
              <a:t>hursday evenings</a:t>
            </a:r>
            <a:endParaRPr lang="en-US" dirty="0"/>
          </a:p>
        </p:txBody>
      </p:sp>
      <p:pic>
        <p:nvPicPr>
          <p:cNvPr id="4" name="Picture 2" descr="http://thoughtquestions.com/wp-content/uploads/2013/01/103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367" y="3429000"/>
            <a:ext cx="4423317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187560" y="1071720"/>
              <a:ext cx="8412120" cy="83052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8200" y="1062360"/>
                <a:ext cx="8430840" cy="849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908883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sz="3200" dirty="0">
                <a:latin typeface="Times New Roman" pitchFamily="18" charset="0"/>
              </a:rPr>
              <a:t>Daily Oral Language – January </a:t>
            </a:r>
            <a:r>
              <a:rPr lang="en-US" sz="3200" dirty="0" smtClean="0">
                <a:latin typeface="Times New Roman" pitchFamily="18" charset="0"/>
              </a:rPr>
              <a:t>8, </a:t>
            </a:r>
            <a:r>
              <a:rPr lang="en-US" sz="3200" dirty="0">
                <a:latin typeface="Times New Roman" pitchFamily="18" charset="0"/>
              </a:rPr>
              <a:t>2013</a:t>
            </a:r>
          </a:p>
        </p:txBody>
      </p:sp>
      <p:sp>
        <p:nvSpPr>
          <p:cNvPr id="250883" name="Rectangle 3"/>
          <p:cNvSpPr>
            <a:spLocks noChangeArrowheads="1"/>
          </p:cNvSpPr>
          <p:nvPr/>
        </p:nvSpPr>
        <p:spPr bwMode="auto">
          <a:xfrm>
            <a:off x="304800" y="2438400"/>
            <a:ext cx="40386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3200"/>
          </a:p>
        </p:txBody>
      </p:sp>
      <p:sp>
        <p:nvSpPr>
          <p:cNvPr id="250884" name="Rectangle 4"/>
          <p:cNvSpPr>
            <a:spLocks noChangeArrowheads="1"/>
          </p:cNvSpPr>
          <p:nvPr/>
        </p:nvSpPr>
        <p:spPr bwMode="auto">
          <a:xfrm>
            <a:off x="-914400" y="3048000"/>
            <a:ext cx="472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2000" b="1"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9958" y="1213048"/>
            <a:ext cx="784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</a:t>
            </a:r>
            <a:endParaRPr lang="en-US" dirty="0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210154" y="2834988"/>
            <a:ext cx="2764971" cy="385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>
                <a:latin typeface="Times New Roman" pitchFamily="18" charset="0"/>
              </a:rPr>
              <a:t>Bell Work – </a:t>
            </a:r>
            <a:r>
              <a:rPr lang="en-US" sz="2000" b="1" dirty="0" smtClean="0">
                <a:latin typeface="Times New Roman" pitchFamily="18" charset="0"/>
              </a:rPr>
              <a:t>Journaling</a:t>
            </a:r>
            <a:endParaRPr lang="en-US" sz="2000" b="1" dirty="0">
              <a:latin typeface="Times New Roman" pitchFamily="18" charset="0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5358883" y="2858602"/>
            <a:ext cx="3472998" cy="3077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latin typeface="Times New Roman" pitchFamily="18" charset="0"/>
              </a:rPr>
              <a:t>Objectives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Free write for five minutes on assigned journal topic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Edit and correct grammar errors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S.S.R. </a:t>
            </a:r>
            <a:r>
              <a:rPr lang="en-US" sz="1600" dirty="0" smtClean="0">
                <a:latin typeface="Times New Roman" pitchFamily="18" charset="0"/>
              </a:rPr>
              <a:t>when you are finished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Mark Twain Video and </a:t>
            </a:r>
            <a:r>
              <a:rPr lang="en-US" sz="1600" dirty="0" smtClean="0">
                <a:latin typeface="Times New Roman" pitchFamily="18" charset="0"/>
              </a:rPr>
              <a:t>25 Quotes</a:t>
            </a:r>
            <a:endParaRPr lang="en-US" sz="1600" dirty="0">
              <a:latin typeface="Times New Roman" pitchFamily="18" charset="0"/>
            </a:endParaRP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Read </a:t>
            </a:r>
            <a:r>
              <a:rPr lang="en-US" sz="1600" u="sng" dirty="0">
                <a:latin typeface="Times New Roman" pitchFamily="18" charset="0"/>
              </a:rPr>
              <a:t>The Adventures of Huckleberry </a:t>
            </a:r>
            <a:r>
              <a:rPr lang="en-US" sz="1600" u="sng" dirty="0" smtClean="0">
                <a:latin typeface="Times New Roman" pitchFamily="18" charset="0"/>
              </a:rPr>
              <a:t>Finn</a:t>
            </a:r>
            <a:r>
              <a:rPr lang="en-US" sz="1600" dirty="0" smtClean="0">
                <a:latin typeface="Times New Roman" pitchFamily="18" charset="0"/>
              </a:rPr>
              <a:t> Ch. 11</a:t>
            </a:r>
            <a:endParaRPr lang="en-US" sz="1600" u="sng" dirty="0">
              <a:latin typeface="Times New Roman" pitchFamily="18" charset="0"/>
            </a:endParaRPr>
          </a:p>
          <a:p>
            <a:pPr>
              <a:spcBef>
                <a:spcPct val="50000"/>
              </a:spcBef>
              <a:buFontTx/>
              <a:buChar char="-"/>
            </a:pPr>
            <a:endParaRPr lang="en-US" sz="1600" dirty="0" smtClean="0"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2358" y="2125433"/>
            <a:ext cx="8506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 </a:t>
            </a:r>
            <a:r>
              <a:rPr lang="en-US" dirty="0"/>
              <a:t>t</a:t>
            </a:r>
            <a:r>
              <a:rPr lang="en-US" dirty="0" smtClean="0"/>
              <a:t>hey haven’t never found the most valuable of the too stole paintings</a:t>
            </a:r>
            <a:endParaRPr lang="en-US" dirty="0"/>
          </a:p>
        </p:txBody>
      </p:sp>
      <p:pic>
        <p:nvPicPr>
          <p:cNvPr id="1026" name="Picture 2" descr="http://thoughtquestions.com/wp-content/uploads/2013/01/10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142" y="3409250"/>
            <a:ext cx="4640997" cy="3087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401760" y="1098360"/>
              <a:ext cx="7974720" cy="8665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2400" y="1089000"/>
                <a:ext cx="7993440" cy="885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68903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sz="3200" dirty="0">
                <a:latin typeface="Times New Roman" pitchFamily="18" charset="0"/>
              </a:rPr>
              <a:t>Daily Oral Language – </a:t>
            </a:r>
            <a:r>
              <a:rPr lang="en-US" sz="3200" dirty="0" smtClean="0">
                <a:latin typeface="Times New Roman" pitchFamily="18" charset="0"/>
              </a:rPr>
              <a:t>January 7, 2013</a:t>
            </a:r>
            <a:endParaRPr lang="en-US" sz="3200" dirty="0">
              <a:latin typeface="Times New Roman" pitchFamily="18" charset="0"/>
            </a:endParaRPr>
          </a:p>
        </p:txBody>
      </p:sp>
      <p:sp>
        <p:nvSpPr>
          <p:cNvPr id="250883" name="Rectangle 3"/>
          <p:cNvSpPr>
            <a:spLocks noChangeArrowheads="1"/>
          </p:cNvSpPr>
          <p:nvPr/>
        </p:nvSpPr>
        <p:spPr bwMode="auto">
          <a:xfrm>
            <a:off x="304800" y="2438400"/>
            <a:ext cx="40386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3200"/>
          </a:p>
        </p:txBody>
      </p:sp>
      <p:sp>
        <p:nvSpPr>
          <p:cNvPr id="250884" name="Rectangle 4"/>
          <p:cNvSpPr>
            <a:spLocks noChangeArrowheads="1"/>
          </p:cNvSpPr>
          <p:nvPr/>
        </p:nvSpPr>
        <p:spPr bwMode="auto">
          <a:xfrm>
            <a:off x="220045" y="3505200"/>
            <a:ext cx="384421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 smtClean="0">
                <a:latin typeface="Times New Roman" pitchFamily="18" charset="0"/>
              </a:rPr>
              <a:t>What was your favorite activity over the break?</a:t>
            </a:r>
            <a:endParaRPr lang="en-US" sz="2000" b="1" dirty="0"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9958" y="1213048"/>
            <a:ext cx="784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</a:t>
            </a:r>
            <a:endParaRPr lang="en-US" dirty="0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941614" y="2834988"/>
            <a:ext cx="2764971" cy="385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>
                <a:latin typeface="Times New Roman" pitchFamily="18" charset="0"/>
              </a:rPr>
              <a:t>Bell Work – </a:t>
            </a:r>
            <a:r>
              <a:rPr lang="en-US" sz="2000" b="1" dirty="0" smtClean="0">
                <a:latin typeface="Times New Roman" pitchFamily="18" charset="0"/>
              </a:rPr>
              <a:t>Journaling</a:t>
            </a:r>
            <a:endParaRPr lang="en-US" sz="2000" b="1" dirty="0">
              <a:latin typeface="Times New Roman" pitchFamily="18" charset="0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5358883" y="2858602"/>
            <a:ext cx="3472998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latin typeface="Times New Roman" pitchFamily="18" charset="0"/>
              </a:rPr>
              <a:t>Objectives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Free write for five minutes on assigned journal topic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>
                <a:latin typeface="Times New Roman" pitchFamily="18" charset="0"/>
              </a:rPr>
              <a:t>Edit and correct grammar errors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 smtClean="0">
                <a:latin typeface="Times New Roman" pitchFamily="18" charset="0"/>
              </a:rPr>
              <a:t>S.S.R. when you are finished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1600" dirty="0" smtClean="0">
                <a:latin typeface="Times New Roman" pitchFamily="18" charset="0"/>
              </a:rPr>
              <a:t>ABCDE Essay Notes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2358" y="2125433"/>
            <a:ext cx="8506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 </a:t>
            </a:r>
            <a:r>
              <a:rPr lang="en-US" dirty="0"/>
              <a:t>t</a:t>
            </a:r>
            <a:r>
              <a:rPr lang="en-US" dirty="0" smtClean="0"/>
              <a:t>he pipes </a:t>
            </a:r>
            <a:r>
              <a:rPr lang="en-US" dirty="0" err="1" smtClean="0"/>
              <a:t>freezed</a:t>
            </a:r>
            <a:r>
              <a:rPr lang="en-US" dirty="0" smtClean="0"/>
              <a:t> I learned because this here furnace didn’t work proper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607320" y="1089360"/>
              <a:ext cx="7786800" cy="82188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97960" y="1080000"/>
                <a:ext cx="7805520" cy="840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979813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10449</TotalTime>
  <Words>992</Words>
  <Application>Microsoft Office PowerPoint</Application>
  <PresentationFormat>On-screen Show (4:3)</PresentationFormat>
  <Paragraphs>166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Daily Oral Language – February 8, 2013</vt:lpstr>
      <vt:lpstr>Daily Oral Language – February 6, 2013</vt:lpstr>
      <vt:lpstr>Daily Oral Language – February 5, 2013</vt:lpstr>
      <vt:lpstr>Daily Oral Language – February 4, 2013</vt:lpstr>
      <vt:lpstr>Daily Oral Language – February 1, 2013</vt:lpstr>
      <vt:lpstr>Daily Oral Language – January 30, 2013</vt:lpstr>
      <vt:lpstr>Daily Oral Language – January 29, 2013</vt:lpstr>
      <vt:lpstr>Daily Oral Language – January 28, 2013</vt:lpstr>
      <vt:lpstr>Daily Oral Language – January 25, 2013</vt:lpstr>
      <vt:lpstr>Daily Oral Language – January 23, 2013</vt:lpstr>
      <vt:lpstr>Daily Oral Language – January 22, 2013</vt:lpstr>
      <vt:lpstr>Daily Oral Language – January 18, 2013</vt:lpstr>
      <vt:lpstr>Daily Oral Language – January 16, 2013</vt:lpstr>
      <vt:lpstr>Daily Oral Language – January 15, 2013</vt:lpstr>
      <vt:lpstr>Daily Oral Language – January 9, 2013</vt:lpstr>
      <vt:lpstr>Daily Oral Language – January 8, 2013</vt:lpstr>
      <vt:lpstr>Daily Oral Language – January 7, 2013</vt:lpstr>
    </vt:vector>
  </TitlesOfParts>
  <Company>Matanuska-Susitna Borough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Daily Oral Language – May 9, 2012</dc:title>
  <dc:creator>Box User</dc:creator>
  <cp:lastModifiedBy>Box User</cp:lastModifiedBy>
  <cp:revision>170</cp:revision>
  <dcterms:created xsi:type="dcterms:W3CDTF">2012-08-27T15:12:15Z</dcterms:created>
  <dcterms:modified xsi:type="dcterms:W3CDTF">2013-02-08T21:14:34Z</dcterms:modified>
</cp:coreProperties>
</file>