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e4d9d6f7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e4d9d6f7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e4d9d6f74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e4d9d6f74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e4d9d6f74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e4d9d6f74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51c3bf0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51c3bf0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e4d9d6f74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e4d9d6f74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e4d9d6f74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e4d9d6f74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Font typeface="Delius Unicase"/>
              <a:buNone/>
              <a:defRPr sz="3200">
                <a:latin typeface="Delius Unicase"/>
                <a:ea typeface="Delius Unicase"/>
                <a:cs typeface="Delius Unicase"/>
                <a:sym typeface="Delius Unicas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Font typeface="Happy Monkey"/>
              <a:buChar char="●"/>
              <a:defRPr sz="2400">
                <a:latin typeface="Happy Monkey"/>
                <a:ea typeface="Happy Monkey"/>
                <a:cs typeface="Happy Monkey"/>
                <a:sym typeface="Happy Monkey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Font typeface="Spinnaker"/>
              <a:buChar char="○"/>
              <a:defRPr sz="2000">
                <a:latin typeface="Spinnaker"/>
                <a:ea typeface="Spinnaker"/>
                <a:cs typeface="Spinnaker"/>
                <a:sym typeface="Spinnaker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4CCC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hlcourtney@madisoncity.k12.al.us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elius Unicase"/>
                <a:ea typeface="Delius Unicase"/>
                <a:cs typeface="Delius Unicase"/>
                <a:sym typeface="Delius Unicase"/>
              </a:rPr>
              <a:t>James Clemens</a:t>
            </a:r>
            <a:endParaRPr>
              <a:latin typeface="Delius Unicase"/>
              <a:ea typeface="Delius Unicase"/>
              <a:cs typeface="Delius Unicase"/>
              <a:sym typeface="Delius Unicas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elius Unicase"/>
                <a:ea typeface="Delius Unicase"/>
                <a:cs typeface="Delius Unicase"/>
                <a:sym typeface="Delius Unicase"/>
              </a:rPr>
              <a:t>High School</a:t>
            </a:r>
            <a:endParaRPr>
              <a:latin typeface="Delius Unicase"/>
              <a:ea typeface="Delius Unicase"/>
              <a:cs typeface="Delius Unicase"/>
              <a:sym typeface="Delius Unicas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elius Unicase"/>
                <a:ea typeface="Delius Unicase"/>
                <a:cs typeface="Delius Unicase"/>
                <a:sym typeface="Delius Unicase"/>
              </a:rPr>
              <a:t>Open House</a:t>
            </a:r>
            <a:endParaRPr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493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dk1"/>
                </a:solidFill>
                <a:latin typeface="Bad Script"/>
                <a:ea typeface="Bad Script"/>
                <a:cs typeface="Bad Script"/>
                <a:sym typeface="Bad Script"/>
              </a:rPr>
              <a:t>Fall Semester 2021</a:t>
            </a:r>
            <a:endParaRPr b="1" sz="4400">
              <a:solidFill>
                <a:schemeClr val="dk1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6625" y="744575"/>
            <a:ext cx="2424450" cy="404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820">
                <a:latin typeface="Bad Script"/>
                <a:ea typeface="Bad Script"/>
                <a:cs typeface="Bad Script"/>
                <a:sym typeface="Bad Script"/>
              </a:rPr>
              <a:t>Hello</a:t>
            </a:r>
            <a:endParaRPr b="1" sz="3820"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141225" y="1152475"/>
            <a:ext cx="4518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Ms. H Courtney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appy Monkey"/>
              <a:buChar char="❏"/>
            </a:pPr>
            <a:r>
              <a:rPr lang="en" sz="20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17 years in the classroom</a:t>
            </a:r>
            <a:endParaRPr sz="20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appy Monkey"/>
              <a:buChar char="❏"/>
            </a:pPr>
            <a:r>
              <a:rPr lang="en" sz="20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Dog lover</a:t>
            </a:r>
            <a:endParaRPr sz="20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appy Monkey"/>
              <a:buChar char="❏"/>
            </a:pPr>
            <a:r>
              <a:rPr lang="en" sz="20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Future Teachers of Alabama Sponsor</a:t>
            </a:r>
            <a:endParaRPr sz="20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appy Monkey"/>
              <a:buChar char="❏"/>
            </a:pPr>
            <a:r>
              <a:rPr lang="en" sz="20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Junior Class/Prom Sponsor</a:t>
            </a:r>
            <a:endParaRPr sz="20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3" name="Google Shape;63;p1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0125" y="190599"/>
            <a:ext cx="4260100" cy="4762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820">
                <a:latin typeface="Bad Script"/>
                <a:ea typeface="Bad Script"/>
                <a:cs typeface="Bad Script"/>
                <a:sym typeface="Bad Script"/>
              </a:rPr>
              <a:t>Which class are YOU in?</a:t>
            </a:r>
            <a:endParaRPr b="1" sz="3820"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437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1st - Teaching 1 &amp; 2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2nd - Education &amp; Training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3rd - Plan Block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4th - Child Development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71" name="Google Shape;71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7369" y="953625"/>
            <a:ext cx="5873831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820">
                <a:latin typeface="Bad Script"/>
                <a:ea typeface="Bad Script"/>
                <a:cs typeface="Bad Script"/>
                <a:sym typeface="Bad Script"/>
              </a:rPr>
              <a:t>What do you need to be success</a:t>
            </a:r>
            <a:r>
              <a:rPr b="1" lang="en" sz="3820">
                <a:latin typeface="Bad Script"/>
                <a:ea typeface="Bad Script"/>
                <a:cs typeface="Bad Script"/>
                <a:sym typeface="Bad Script"/>
              </a:rPr>
              <a:t>ful?</a:t>
            </a:r>
            <a:endParaRPr b="1" sz="3820"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94150" y="1152475"/>
            <a:ext cx="5413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957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appy Monkey"/>
              <a:buChar char="❏"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Positive attitude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95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appy Monkey"/>
              <a:buChar char="❏"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Intrinsic motivation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95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appy Monkey"/>
              <a:buChar char="❏"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Be willing to work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95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appy Monkey"/>
              <a:buChar char="❏"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Be willing to ask questions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95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appy Monkey"/>
              <a:buChar char="❏"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Own your learning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95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appy Monkey"/>
              <a:buChar char="❏"/>
            </a:pPr>
            <a:r>
              <a:rPr lang="en" sz="24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Own your choices &amp; consequences</a:t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79" name="Google Shape;79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7775" y="1329825"/>
            <a:ext cx="3882144" cy="319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Bad Script"/>
                <a:ea typeface="Bad Script"/>
                <a:cs typeface="Bad Script"/>
                <a:sym typeface="Bad Script"/>
              </a:rPr>
              <a:t>What school supplies do I need?</a:t>
            </a:r>
            <a:endParaRPr b="1"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4520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83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ppy Monkey"/>
              <a:buChar char="❏"/>
            </a:pPr>
            <a:r>
              <a:rPr lang="en" sz="2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Three ring binder</a:t>
            </a:r>
            <a:endParaRPr sz="22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ppy Monkey"/>
              <a:buChar char="❏"/>
            </a:pPr>
            <a:r>
              <a:rPr lang="en" sz="2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Loose leaf paper</a:t>
            </a:r>
            <a:endParaRPr sz="22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ppy Monkey"/>
              <a:buChar char="❏"/>
            </a:pPr>
            <a:r>
              <a:rPr lang="en" sz="2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Black/blue ink</a:t>
            </a:r>
            <a:endParaRPr sz="22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ppy Monkey"/>
              <a:buChar char="❏"/>
            </a:pPr>
            <a:r>
              <a:rPr lang="en" sz="2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Post Its</a:t>
            </a:r>
            <a:endParaRPr sz="22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ppy Monkey"/>
              <a:buChar char="❏"/>
            </a:pPr>
            <a:r>
              <a:rPr lang="en" sz="22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Electronic device/charger</a:t>
            </a:r>
            <a:endParaRPr sz="22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87" name="Google Shape;87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7600" y="1152476"/>
            <a:ext cx="2820000" cy="376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820">
                <a:latin typeface="Bad Script"/>
                <a:ea typeface="Bad Script"/>
                <a:cs typeface="Bad Script"/>
                <a:sym typeface="Bad Script"/>
              </a:rPr>
              <a:t>What could you donate to our room?</a:t>
            </a:r>
            <a:endParaRPr b="1" sz="3820"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064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❏"/>
            </a:pPr>
            <a:r>
              <a:rPr lang="en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Clorox wipes</a:t>
            </a:r>
            <a:endParaRPr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❏"/>
            </a:pPr>
            <a:r>
              <a:rPr lang="en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Kleenex</a:t>
            </a:r>
            <a:endParaRPr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❏"/>
            </a:pPr>
            <a:r>
              <a:rPr lang="en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Germ-X</a:t>
            </a:r>
            <a:endParaRPr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❏"/>
            </a:pPr>
            <a:r>
              <a:rPr lang="en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Air freshener</a:t>
            </a:r>
            <a:endParaRPr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95" name="Google Shape;95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2924" y="1271000"/>
            <a:ext cx="4856375" cy="363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820">
                <a:latin typeface="Bad Script"/>
                <a:ea typeface="Bad Script"/>
                <a:cs typeface="Bad Script"/>
                <a:sym typeface="Bad Script"/>
              </a:rPr>
              <a:t>Contact Information</a:t>
            </a:r>
            <a:endParaRPr b="1" sz="3820"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ppy Monkey"/>
              <a:buChar char="❏"/>
            </a:pPr>
            <a:r>
              <a:rPr lang="en" sz="3000" u="sng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hlcourtney@madisoncity.k12.al.us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Char char="❏"/>
            </a:pPr>
            <a:r>
              <a:rPr lang="en" sz="3000">
                <a:solidFill>
                  <a:schemeClr val="dk1"/>
                </a:solidFill>
              </a:rPr>
              <a:t>(256) 216- 5313 EXT </a:t>
            </a:r>
            <a:endParaRPr sz="30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237447"/>
            <a:ext cx="4551550" cy="284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