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0" d="100"/>
          <a:sy n="70" d="100"/>
        </p:scale>
        <p:origin x="738"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E0F8C8-B5E4-4B46-9B2B-6EDA7D75E217}"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824243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E0F8C8-B5E4-4B46-9B2B-6EDA7D75E217}"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380738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E0F8C8-B5E4-4B46-9B2B-6EDA7D75E217}"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1335941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E0F8C8-B5E4-4B46-9B2B-6EDA7D75E217}" type="datetimeFigureOut">
              <a:rPr lang="en-US" smtClean="0"/>
              <a:t>8/28/2015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2849457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E0F8C8-B5E4-4B46-9B2B-6EDA7D75E217}" type="datetimeFigureOut">
              <a:rPr lang="en-US" smtClean="0"/>
              <a:t>8/28/2015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4203757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E0F8C8-B5E4-4B46-9B2B-6EDA7D75E217}" type="datetimeFigureOut">
              <a:rPr lang="en-US" smtClean="0"/>
              <a:t>8/28/2015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408335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0F8C8-B5E4-4B46-9B2B-6EDA7D75E217}" type="datetimeFigureOut">
              <a:rPr lang="en-US" smtClean="0"/>
              <a:t>8/28/2015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3421293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E0F8C8-B5E4-4B46-9B2B-6EDA7D75E217}" type="datetimeFigureOut">
              <a:rPr lang="en-US" smtClean="0"/>
              <a:t>8/28/2015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2902325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E0F8C8-B5E4-4B46-9B2B-6EDA7D75E217}" type="datetimeFigureOut">
              <a:rPr lang="en-US" smtClean="0"/>
              <a:t>8/28/2015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2984755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E0F8C8-B5E4-4B46-9B2B-6EDA7D75E217}"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3384456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E0F8C8-B5E4-4B46-9B2B-6EDA7D75E217}" type="datetimeFigureOut">
              <a:rPr lang="en-US" smtClean="0"/>
              <a:t>8/28/2015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1DC1A-0631-42C5-BE1D-8B1788AB582A}" type="slidenum">
              <a:rPr lang="en-US" smtClean="0"/>
              <a:t>‹#›</a:t>
            </a:fld>
            <a:endParaRPr lang="en-US"/>
          </a:p>
        </p:txBody>
      </p:sp>
    </p:spTree>
    <p:extLst>
      <p:ext uri="{BB962C8B-B14F-4D97-AF65-F5344CB8AC3E}">
        <p14:creationId xmlns:p14="http://schemas.microsoft.com/office/powerpoint/2010/main" val="221263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0F8C8-B5E4-4B46-9B2B-6EDA7D75E217}" type="datetimeFigureOut">
              <a:rPr lang="en-US" smtClean="0"/>
              <a:t>8/28/2015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B1DC1A-0631-42C5-BE1D-8B1788AB582A}" type="slidenum">
              <a:rPr lang="en-US" smtClean="0"/>
              <a:t>‹#›</a:t>
            </a:fld>
            <a:endParaRPr lang="en-US"/>
          </a:p>
        </p:txBody>
      </p:sp>
    </p:spTree>
    <p:extLst>
      <p:ext uri="{BB962C8B-B14F-4D97-AF65-F5344CB8AC3E}">
        <p14:creationId xmlns:p14="http://schemas.microsoft.com/office/powerpoint/2010/main" val="3699977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hyperlink" Target="https://www.google.com/search?safe=active&amp;es_sm=93&amp;q=mount+everest+mountain+range&amp;stick=H4sIAAAAAAAAAGOovnz8BQMDgzEHnxCHfq6-QVJOUoqWanaylX56an56UWJBRqV-bn5pXkliZp4VjKFQlJiXnvp51sVZdt8u_Kjb8Wvyman5-Ronz60GAIUmOPhQAAAA&amp;sa=X&amp;ved=0CJ8BEOgTKAAwGmoVChMI29qAs7XMxwIVRs6ACh1p9wu6" TargetMode="External"/><Relationship Id="rId3" Type="http://schemas.openxmlformats.org/officeDocument/2006/relationships/hyperlink" Target="https://www.google.com/search?safe=active&amp;es_sm=93&amp;q=mount+everest+first+ascent&amp;stick=H4sIAAAAAAAAAGOovnz8BQMDgyEHnxCHfq6-QVJOUoqWcnaylX56an56UWJBRqV-bn5pXkliZp5VWmZRcYlCYnFyal7JXS0R2ZPSKhUlNisld57eax1-ReEuAJPY15pOAAAA&amp;sa=X&amp;ved=0CJQBEOgTKAAwF2oVChMI29qAs7XMxwIVRs6ACh1p9wu6" TargetMode="External"/><Relationship Id="rId7" Type="http://schemas.openxmlformats.org/officeDocument/2006/relationships/hyperlink" Target="https://www.google.com/search?safe=active&amp;es_sm=93&amp;q=edmund+hillary&amp;stick=H4sIAAAAAAAAAGOovnz8BQMDgy0HnxCHfq6-QVJOUooSmJVVlGygpZqdbKWfnpqfXpRYkFGpn5tfmleSmJlnlZZZVFyikFicnJqXklrEJ1t4W8Q8UcD51NT3BTOO6wpc8lkLAKWe-FxaAAAA&amp;sa=X&amp;ved=0CJwBEJsTKAIwGWoVChMI29qAs7XMxwIVRs6ACh1p9wu6" TargetMode="External"/><Relationship Id="rId2" Type="http://schemas.openxmlformats.org/officeDocument/2006/relationships/hyperlink" Target="https://www.google.com/search?safe=active&amp;es_sm=93&amp;q=mount+everest+elevation&amp;stick=H4sIAAAAAAAAAAFLALT_AHvTx-gAAAAuCA4SCC9tLzBibGJkKiBrYzovZ2VvZ3JhcGh5L21vdW50YWluOmVsZXZhdGlvbq_qt9O59t5V-ZzV_3LukIs_cKDH1m2vlEsAAAA&amp;sa=X&amp;ved=0CJEBEOgTKAAwFmoVChMI29qAs7XMxwIVRs6ACh1p9wu6" TargetMode="External"/><Relationship Id="rId1" Type="http://schemas.openxmlformats.org/officeDocument/2006/relationships/slideLayout" Target="../slideLayouts/slideLayout2.xml"/><Relationship Id="rId6" Type="http://schemas.openxmlformats.org/officeDocument/2006/relationships/hyperlink" Target="https://www.google.com/search?safe=active&amp;es_sm=93&amp;q=tenzing+norgay&amp;stick=H4sIAAAAAAAAAGOovnz8BQMDgx0HnxCHfq6-QVJOUooSJ4hlmFFoYqylmp1spZ-emp9elFiQUamfm1-aV5KYmWeVlllUXKKQWJycmpeSWjTNJ7d3frVXGbv8M2fFj3_WO0g9NwUAjsntElsAAAA&amp;sa=X&amp;ved=0CJsBEJsTKAEwGWoVChMI29qAs7XMxwIVRs6ACh1p9wu6" TargetMode="External"/><Relationship Id="rId11" Type="http://schemas.openxmlformats.org/officeDocument/2006/relationships/image" Target="../media/image2.png"/><Relationship Id="rId5" Type="http://schemas.openxmlformats.org/officeDocument/2006/relationships/hyperlink" Target="https://www.google.com/search?safe=active&amp;es_sm=93&amp;q=mount+everest+first+ascenders&amp;stick=H4sIAAAAAAAAAGOovnz8BQMDgzEHnxCHfq6-QVJOUoqWanaylX56an56UWJBRqV-bn5pXkliZp5VWmZRcYlCYnFyal5KatG8x3whq1-xrG-UW7KvmyuXwaDeyhgAY_NQ8VAAAAA&amp;sa=X&amp;ved=0CJoBEOgTKAAwGWoVChMI29qAs7XMxwIVRs6ACh1p9wu6" TargetMode="External"/><Relationship Id="rId10" Type="http://schemas.openxmlformats.org/officeDocument/2006/relationships/hyperlink" Target="https://www.google.com/search?safe=active&amp;es_sm=93&amp;q=mahalangur+himal&amp;stick=H4sIAAAAAAAAAGOovnz8BQMDgz0HnxCHfq6-QVJOUooSF4hlZJZWaWKqpZqdbKWfnpqfXpRYkFGpn5tfmleSmJlnBWMoFCXmpaf-_eNTrBrP9MFhMkuV9YT-Wpl3B-oB5k7DBFwAAAA&amp;sa=X&amp;ved=0CKEBEJsTKAIwGmoVChMI29qAs7XMxwIVRs6ACh1p9wu6" TargetMode="External"/><Relationship Id="rId4" Type="http://schemas.openxmlformats.org/officeDocument/2006/relationships/hyperlink" Target="https://www.google.com/search?safe=active&amp;es_sm=93&amp;q=mount+everest+prominence&amp;stick=H4sIAAAAAAAAAGOovnz8BQMDgz4HnxCHfq6-QVJOUoqWYnaylX56an56UWJBRqV-bn5pXkliZp5VQVF-bmZeal5yqnyt4Ny_hcy5Yq9Wa69ve7P82GW-dAC9vFXfTAAAAA&amp;sa=X&amp;ved=0CJcBEOgTKAAwGGoVChMI29qAs7XMxwIVRs6ACh1p9wu6" TargetMode="External"/><Relationship Id="rId9" Type="http://schemas.openxmlformats.org/officeDocument/2006/relationships/hyperlink" Target="https://www.google.com/search?safe=active&amp;es_sm=93&amp;q=himalayas&amp;stick=H4sIAAAAAAAAAGOovnz8BQMDgy0HnxCHfq6-QVJOUooSmGWZnlOupZqdbKWfnpqfXpRYkFGpn5tfmleSmJlnBWMoFCXmpafy5tlGvnjzZMoq6V3_Gv0uzdqgGcgLAPK23YRaAAAA&amp;sa=X&amp;ved=0CKABEJsTKAEwGmoVChMI29qAs7XMxwIVRs6ACh1p9wu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livescience.com/23387-mariana-trench.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news.nationalgeographic.com/news/2013/12/131210-coldest-place-on-earth-antarctica-science/" TargetMode="External"/><Relationship Id="rId2" Type="http://schemas.openxmlformats.org/officeDocument/2006/relationships/hyperlink" Target="http://www.accuweather.com/en/weather-news/death-valley-marks-anniversary/50027254"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80506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farm2.staticflickr.com/1415/5168703461_1693939bb0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66297"/>
            <a:ext cx="11705868" cy="662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624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HIGHEST</a:t>
            </a:r>
            <a:endParaRPr lang="en-US" dirty="0"/>
          </a:p>
        </p:txBody>
      </p:sp>
      <p:sp>
        <p:nvSpPr>
          <p:cNvPr id="3" name="Content Placeholder 2"/>
          <p:cNvSpPr>
            <a:spLocks noGrp="1"/>
          </p:cNvSpPr>
          <p:nvPr>
            <p:ph idx="1"/>
          </p:nvPr>
        </p:nvSpPr>
        <p:spPr>
          <a:xfrm>
            <a:off x="104104" y="1323349"/>
            <a:ext cx="10515600" cy="4351338"/>
          </a:xfrm>
        </p:spPr>
        <p:txBody>
          <a:bodyPr>
            <a:normAutofit fontScale="92500" lnSpcReduction="10000"/>
          </a:bodyPr>
          <a:lstStyle/>
          <a:p>
            <a:r>
              <a:rPr lang="en-US" dirty="0"/>
              <a:t>Mount Everest</a:t>
            </a:r>
          </a:p>
          <a:p>
            <a:r>
              <a:rPr lang="en-US" dirty="0"/>
              <a:t>Mountain in Asia</a:t>
            </a:r>
          </a:p>
          <a:p>
            <a:r>
              <a:rPr lang="en-US" dirty="0"/>
              <a:t>Mount Everest, also known in Nepal as </a:t>
            </a:r>
            <a:r>
              <a:rPr lang="en-US" dirty="0" err="1"/>
              <a:t>Sagarmāthā</a:t>
            </a:r>
            <a:r>
              <a:rPr lang="en-US" dirty="0"/>
              <a:t> and in Tibet as </a:t>
            </a:r>
            <a:r>
              <a:rPr lang="en-US" dirty="0" err="1"/>
              <a:t>Chomolungma</a:t>
            </a:r>
            <a:r>
              <a:rPr lang="en-US" dirty="0"/>
              <a:t>, is Earth's highest mountain. It is located in the </a:t>
            </a:r>
            <a:r>
              <a:rPr lang="en-US" dirty="0" err="1"/>
              <a:t>Mahalangur</a:t>
            </a:r>
            <a:r>
              <a:rPr lang="en-US" dirty="0"/>
              <a:t> section of the Himalayas. Its peak is 8,848 </a:t>
            </a:r>
            <a:r>
              <a:rPr lang="en-US" dirty="0" smtClean="0"/>
              <a:t>meters </a:t>
            </a:r>
            <a:r>
              <a:rPr lang="en-US" dirty="0"/>
              <a:t>above sea level. </a:t>
            </a:r>
            <a:endParaRPr lang="en-US" dirty="0" smtClean="0"/>
          </a:p>
          <a:p>
            <a:r>
              <a:rPr lang="en-US" b="1" dirty="0" smtClean="0">
                <a:hlinkClick r:id="rId2"/>
              </a:rPr>
              <a:t>Elevation</a:t>
            </a:r>
            <a:r>
              <a:rPr lang="en-US" b="1" dirty="0"/>
              <a:t>: </a:t>
            </a:r>
            <a:r>
              <a:rPr lang="en-US" dirty="0" smtClean="0"/>
              <a:t>29,029 feet</a:t>
            </a:r>
            <a:endParaRPr lang="en-US" dirty="0"/>
          </a:p>
          <a:p>
            <a:r>
              <a:rPr lang="en-US" b="1" dirty="0">
                <a:hlinkClick r:id="rId3"/>
              </a:rPr>
              <a:t>First ascent</a:t>
            </a:r>
            <a:r>
              <a:rPr lang="en-US" b="1" dirty="0"/>
              <a:t>: </a:t>
            </a:r>
            <a:r>
              <a:rPr lang="en-US" dirty="0"/>
              <a:t>May 29, 1953</a:t>
            </a:r>
          </a:p>
          <a:p>
            <a:r>
              <a:rPr lang="en-US" b="1" dirty="0">
                <a:hlinkClick r:id="rId4"/>
              </a:rPr>
              <a:t>Prominence</a:t>
            </a:r>
            <a:r>
              <a:rPr lang="en-US" b="1" dirty="0"/>
              <a:t>: </a:t>
            </a:r>
            <a:r>
              <a:rPr lang="en-US" dirty="0"/>
              <a:t>29,029'</a:t>
            </a:r>
          </a:p>
          <a:p>
            <a:r>
              <a:rPr lang="en-US" b="1" dirty="0">
                <a:hlinkClick r:id="rId5"/>
              </a:rPr>
              <a:t>First ascenders</a:t>
            </a:r>
            <a:r>
              <a:rPr lang="en-US" b="1" dirty="0"/>
              <a:t>: </a:t>
            </a:r>
            <a:r>
              <a:rPr lang="en-US" dirty="0" err="1">
                <a:hlinkClick r:id="rId6"/>
              </a:rPr>
              <a:t>Tenzing</a:t>
            </a:r>
            <a:r>
              <a:rPr lang="en-US" dirty="0">
                <a:hlinkClick r:id="rId6"/>
              </a:rPr>
              <a:t> Norgay</a:t>
            </a:r>
            <a:r>
              <a:rPr lang="en-US" dirty="0"/>
              <a:t>, </a:t>
            </a:r>
            <a:r>
              <a:rPr lang="en-US" dirty="0">
                <a:hlinkClick r:id="rId7"/>
              </a:rPr>
              <a:t>Edmund Hillary</a:t>
            </a:r>
            <a:endParaRPr lang="en-US" dirty="0"/>
          </a:p>
          <a:p>
            <a:r>
              <a:rPr lang="en-US" b="1" dirty="0">
                <a:hlinkClick r:id="rId8"/>
              </a:rPr>
              <a:t>Mountain range</a:t>
            </a:r>
            <a:r>
              <a:rPr lang="en-US" b="1" dirty="0"/>
              <a:t>: </a:t>
            </a:r>
            <a:r>
              <a:rPr lang="en-US" dirty="0">
                <a:hlinkClick r:id="rId9"/>
              </a:rPr>
              <a:t>Himalayas</a:t>
            </a:r>
            <a:r>
              <a:rPr lang="en-US" dirty="0"/>
              <a:t>, </a:t>
            </a:r>
            <a:r>
              <a:rPr lang="en-US" dirty="0" err="1">
                <a:hlinkClick r:id="rId10"/>
              </a:rPr>
              <a:t>Mahalangur</a:t>
            </a:r>
            <a:r>
              <a:rPr lang="en-US" dirty="0">
                <a:hlinkClick r:id="rId10"/>
              </a:rPr>
              <a:t> </a:t>
            </a:r>
            <a:r>
              <a:rPr lang="en-US" dirty="0" err="1">
                <a:hlinkClick r:id="rId10"/>
              </a:rPr>
              <a:t>Himal</a:t>
            </a:r>
            <a:endParaRPr lang="en-US" dirty="0"/>
          </a:p>
          <a:p>
            <a:endParaRPr lang="en-US" dirty="0"/>
          </a:p>
        </p:txBody>
      </p:sp>
      <p:pic>
        <p:nvPicPr>
          <p:cNvPr id="4" name="Picture 3"/>
          <p:cNvPicPr>
            <a:picLocks noChangeAspect="1"/>
          </p:cNvPicPr>
          <p:nvPr/>
        </p:nvPicPr>
        <p:blipFill>
          <a:blip r:embed="rId11"/>
          <a:stretch>
            <a:fillRect/>
          </a:stretch>
        </p:blipFill>
        <p:spPr>
          <a:xfrm>
            <a:off x="7456868" y="3261494"/>
            <a:ext cx="4483255" cy="3358113"/>
          </a:xfrm>
          <a:prstGeom prst="rect">
            <a:avLst/>
          </a:prstGeom>
        </p:spPr>
      </p:pic>
    </p:spTree>
    <p:extLst>
      <p:ext uri="{BB962C8B-B14F-4D97-AF65-F5344CB8AC3E}">
        <p14:creationId xmlns:p14="http://schemas.microsoft.com/office/powerpoint/2010/main" val="3488649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LOWEST</a:t>
            </a:r>
            <a:endParaRPr lang="en-US" dirty="0"/>
          </a:p>
        </p:txBody>
      </p:sp>
      <p:sp>
        <p:nvSpPr>
          <p:cNvPr id="4" name="Rectangle 2"/>
          <p:cNvSpPr>
            <a:spLocks noChangeArrowheads="1"/>
          </p:cNvSpPr>
          <p:nvPr/>
        </p:nvSpPr>
        <p:spPr bwMode="auto">
          <a:xfrm>
            <a:off x="573206" y="1990599"/>
            <a:ext cx="10058400" cy="3431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666666"/>
                </a:solidFill>
                <a:effectLst/>
                <a:latin typeface="Open sans"/>
              </a:rPr>
              <a:t>The Mariana Trench is a crescent-shaped trench in the Western Pacific, just east of the Mariana Islands near Guam. The region surrounding the trench is noteworthy for many unique environments. The Mariana Trench contains the deepest known points on Earth, vents bubbling up liquid sulfur and carbon dioxide, active mud volcanoes and </a:t>
            </a:r>
            <a:r>
              <a:rPr kumimoji="0" lang="en-US" altLang="en-US" sz="2000" b="0" i="0" u="sng" strike="noStrike" cap="none" normalizeH="0" baseline="0" dirty="0" smtClean="0">
                <a:ln>
                  <a:noFill/>
                </a:ln>
                <a:solidFill>
                  <a:srgbClr val="009900"/>
                </a:solidFill>
                <a:effectLst/>
                <a:latin typeface="inherit"/>
              </a:rPr>
              <a:t>marine</a:t>
            </a:r>
            <a:r>
              <a:rPr kumimoji="0" lang="en-US" altLang="en-US" sz="2000" b="0" i="0" u="none" strike="noStrike" cap="none" normalizeH="0" baseline="0" dirty="0" smtClean="0">
                <a:ln>
                  <a:noFill/>
                </a:ln>
                <a:solidFill>
                  <a:srgbClr val="0099CC"/>
                </a:solidFill>
                <a:effectLst/>
                <a:latin typeface="inherit"/>
              </a:rPr>
              <a:t>  </a:t>
            </a:r>
            <a:r>
              <a:rPr kumimoji="0" lang="en-US" altLang="en-US" sz="2000" b="0" i="0" u="none" strike="noStrike" cap="none" normalizeH="0" baseline="0" dirty="0" smtClean="0">
                <a:ln>
                  <a:noFill/>
                </a:ln>
                <a:solidFill>
                  <a:srgbClr val="666666"/>
                </a:solidFill>
                <a:effectLst/>
                <a:latin typeface="Open sans"/>
              </a:rPr>
              <a:t>life adapted to pressures 1,000 times that at sea level. </a:t>
            </a:r>
            <a:endParaRPr kumimoji="0" lang="en-US" alt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666666"/>
                </a:solidFill>
                <a:effectLst/>
                <a:latin typeface="Open sans"/>
              </a:rPr>
              <a:t>The Challenger Deep, in the southern end of the Mariana Trench (sometimes called the Marianas Trench), is the deepest spot in the ocean. Its depth is difficult to measure from the surface, but modern estimates vary by less than 1,000 feet (305 meters). </a:t>
            </a:r>
            <a:endParaRPr kumimoji="0" lang="en-US" alt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666666"/>
                </a:solidFill>
                <a:effectLst/>
                <a:latin typeface="Open sans"/>
              </a:rPr>
              <a:t>In 2010, the Challenger Deep was pegged at 36,070 feet (10,994 m), as measured with sounds pulses sent through the ocean during a 2010 survey by the National Oceanic and Atmospheric Administration (NOAA).</a:t>
            </a:r>
            <a:endParaRPr kumimoji="0" lang="en-US" altLang="en-US" sz="2000" b="0" i="0" u="none" strike="noStrike" cap="none" normalizeH="0" baseline="0" dirty="0" smtClean="0">
              <a:ln>
                <a:noFill/>
              </a:ln>
              <a:solidFill>
                <a:srgbClr val="0099CC"/>
              </a:solidFill>
              <a:effectLst/>
              <a:latin typeface="inherit"/>
            </a:endParaRPr>
          </a:p>
        </p:txBody>
      </p:sp>
      <p:pic>
        <p:nvPicPr>
          <p:cNvPr id="2051" name="Picture 3" descr="http://images.intellitxt.com/ast/adTypes/icon1.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9088" y="23813"/>
            <a:ext cx="95250" cy="9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375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deepseachallenge.com/wp-content/uploads/2012/03/mariana-trench-graphic-308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825" y="150126"/>
            <a:ext cx="11240306" cy="659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963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Hottest and Coldest</a:t>
            </a:r>
            <a:endParaRPr lang="en-US" dirty="0"/>
          </a:p>
        </p:txBody>
      </p:sp>
      <p:sp>
        <p:nvSpPr>
          <p:cNvPr id="3" name="Content Placeholder 2"/>
          <p:cNvSpPr>
            <a:spLocks noGrp="1"/>
          </p:cNvSpPr>
          <p:nvPr>
            <p:ph sz="half" idx="1"/>
          </p:nvPr>
        </p:nvSpPr>
        <p:spPr/>
        <p:txBody>
          <a:bodyPr/>
          <a:lstStyle/>
          <a:p>
            <a:r>
              <a:rPr lang="en-US" dirty="0" smtClean="0"/>
              <a:t>Click here!</a:t>
            </a:r>
          </a:p>
          <a:p>
            <a:r>
              <a:rPr lang="en-US" smtClean="0">
                <a:hlinkClick r:id="rId2"/>
              </a:rPr>
              <a:t>http://www.accuweather.com/en/weather-news/death-valley-marks-anniversary/50027254</a:t>
            </a:r>
            <a:r>
              <a:rPr lang="en-US" smtClean="0"/>
              <a:t> </a:t>
            </a:r>
            <a:endParaRPr lang="en-US" dirty="0"/>
          </a:p>
        </p:txBody>
      </p:sp>
      <p:sp>
        <p:nvSpPr>
          <p:cNvPr id="4" name="Content Placeholder 3"/>
          <p:cNvSpPr>
            <a:spLocks noGrp="1"/>
          </p:cNvSpPr>
          <p:nvPr>
            <p:ph sz="half" idx="2"/>
          </p:nvPr>
        </p:nvSpPr>
        <p:spPr/>
        <p:txBody>
          <a:bodyPr/>
          <a:lstStyle/>
          <a:p>
            <a:r>
              <a:rPr lang="en-US" dirty="0" smtClean="0"/>
              <a:t>Click here!</a:t>
            </a:r>
          </a:p>
          <a:p>
            <a:r>
              <a:rPr lang="en-US" dirty="0" smtClean="0">
                <a:hlinkClick r:id="rId3"/>
              </a:rPr>
              <a:t>http://news.nationalgeographic.com/news/2013/12/131210-coldest-place-on-earth-antarctica-science/</a:t>
            </a:r>
            <a:r>
              <a:rPr lang="en-US" dirty="0" smtClean="0"/>
              <a:t> </a:t>
            </a:r>
            <a:endParaRPr lang="en-US" dirty="0"/>
          </a:p>
        </p:txBody>
      </p:sp>
    </p:spTree>
    <p:extLst>
      <p:ext uri="{BB962C8B-B14F-4D97-AF65-F5344CB8AC3E}">
        <p14:creationId xmlns:p14="http://schemas.microsoft.com/office/powerpoint/2010/main" val="284441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120</Words>
  <Application>Microsoft Office PowerPoint</Application>
  <PresentationFormat>Widescreen</PresentationFormat>
  <Paragraphs>18</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inherit</vt:lpstr>
      <vt:lpstr>Open sans</vt:lpstr>
      <vt:lpstr>Office Theme</vt:lpstr>
      <vt:lpstr>PowerPoint Presentation</vt:lpstr>
      <vt:lpstr>PowerPoint Presentation</vt:lpstr>
      <vt:lpstr>HIGHEST</vt:lpstr>
      <vt:lpstr>LOWEST</vt:lpstr>
      <vt:lpstr>PowerPoint Presentation</vt:lpstr>
      <vt:lpstr>Hottest and Coldest</vt:lpstr>
    </vt:vector>
  </TitlesOfParts>
  <Company>Mountain Brook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KELLEY, MARION</dc:creator>
  <cp:lastModifiedBy>KELLEY, MARION</cp:lastModifiedBy>
  <cp:revision>2</cp:revision>
  <dcterms:created xsi:type="dcterms:W3CDTF">2015-08-28T18:35:44Z</dcterms:created>
  <dcterms:modified xsi:type="dcterms:W3CDTF">2015-08-28T18:50:25Z</dcterms:modified>
</cp:coreProperties>
</file>