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3C37009-1827-4728-8B5E-440EBB9F0F69}" type="datetimeFigureOut">
              <a:rPr lang="en-US" smtClean="0"/>
              <a:t>8/28/2015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775C78-AC69-4815-BC9F-75F39FE61664}" type="slidenum">
              <a:rPr lang="en-US" smtClean="0"/>
              <a:t>‹#›</a:t>
            </a:fld>
            <a:endParaRPr lang="en-US"/>
          </a:p>
        </p:txBody>
      </p:sp>
    </p:spTree>
    <p:extLst>
      <p:ext uri="{BB962C8B-B14F-4D97-AF65-F5344CB8AC3E}">
        <p14:creationId xmlns:p14="http://schemas.microsoft.com/office/powerpoint/2010/main" val="3166634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C37009-1827-4728-8B5E-440EBB9F0F69}" type="datetimeFigureOut">
              <a:rPr lang="en-US" smtClean="0"/>
              <a:t>8/28/2015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775C78-AC69-4815-BC9F-75F39FE61664}" type="slidenum">
              <a:rPr lang="en-US" smtClean="0"/>
              <a:t>‹#›</a:t>
            </a:fld>
            <a:endParaRPr lang="en-US"/>
          </a:p>
        </p:txBody>
      </p:sp>
    </p:spTree>
    <p:extLst>
      <p:ext uri="{BB962C8B-B14F-4D97-AF65-F5344CB8AC3E}">
        <p14:creationId xmlns:p14="http://schemas.microsoft.com/office/powerpoint/2010/main" val="2723832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C37009-1827-4728-8B5E-440EBB9F0F69}" type="datetimeFigureOut">
              <a:rPr lang="en-US" smtClean="0"/>
              <a:t>8/28/2015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775C78-AC69-4815-BC9F-75F39FE61664}" type="slidenum">
              <a:rPr lang="en-US" smtClean="0"/>
              <a:t>‹#›</a:t>
            </a:fld>
            <a:endParaRPr lang="en-US"/>
          </a:p>
        </p:txBody>
      </p:sp>
    </p:spTree>
    <p:extLst>
      <p:ext uri="{BB962C8B-B14F-4D97-AF65-F5344CB8AC3E}">
        <p14:creationId xmlns:p14="http://schemas.microsoft.com/office/powerpoint/2010/main" val="1793695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3C37009-1827-4728-8B5E-440EBB9F0F69}" type="datetimeFigureOut">
              <a:rPr lang="en-US" smtClean="0"/>
              <a:t>8/28/2015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775C78-AC69-4815-BC9F-75F39FE61664}" type="slidenum">
              <a:rPr lang="en-US" smtClean="0"/>
              <a:t>‹#›</a:t>
            </a:fld>
            <a:endParaRPr lang="en-US"/>
          </a:p>
        </p:txBody>
      </p:sp>
    </p:spTree>
    <p:extLst>
      <p:ext uri="{BB962C8B-B14F-4D97-AF65-F5344CB8AC3E}">
        <p14:creationId xmlns:p14="http://schemas.microsoft.com/office/powerpoint/2010/main" val="1972275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3C37009-1827-4728-8B5E-440EBB9F0F69}" type="datetimeFigureOut">
              <a:rPr lang="en-US" smtClean="0"/>
              <a:t>8/28/2015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775C78-AC69-4815-BC9F-75F39FE61664}" type="slidenum">
              <a:rPr lang="en-US" smtClean="0"/>
              <a:t>‹#›</a:t>
            </a:fld>
            <a:endParaRPr lang="en-US"/>
          </a:p>
        </p:txBody>
      </p:sp>
    </p:spTree>
    <p:extLst>
      <p:ext uri="{BB962C8B-B14F-4D97-AF65-F5344CB8AC3E}">
        <p14:creationId xmlns:p14="http://schemas.microsoft.com/office/powerpoint/2010/main" val="3544034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3C37009-1827-4728-8B5E-440EBB9F0F69}" type="datetimeFigureOut">
              <a:rPr lang="en-US" smtClean="0"/>
              <a:t>8/28/2015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775C78-AC69-4815-BC9F-75F39FE61664}" type="slidenum">
              <a:rPr lang="en-US" smtClean="0"/>
              <a:t>‹#›</a:t>
            </a:fld>
            <a:endParaRPr lang="en-US"/>
          </a:p>
        </p:txBody>
      </p:sp>
    </p:spTree>
    <p:extLst>
      <p:ext uri="{BB962C8B-B14F-4D97-AF65-F5344CB8AC3E}">
        <p14:creationId xmlns:p14="http://schemas.microsoft.com/office/powerpoint/2010/main" val="1968909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C37009-1827-4728-8B5E-440EBB9F0F69}" type="datetimeFigureOut">
              <a:rPr lang="en-US" smtClean="0"/>
              <a:t>8/28/2015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775C78-AC69-4815-BC9F-75F39FE61664}" type="slidenum">
              <a:rPr lang="en-US" smtClean="0"/>
              <a:t>‹#›</a:t>
            </a:fld>
            <a:endParaRPr lang="en-US"/>
          </a:p>
        </p:txBody>
      </p:sp>
    </p:spTree>
    <p:extLst>
      <p:ext uri="{BB962C8B-B14F-4D97-AF65-F5344CB8AC3E}">
        <p14:creationId xmlns:p14="http://schemas.microsoft.com/office/powerpoint/2010/main" val="4214957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C37009-1827-4728-8B5E-440EBB9F0F69}" type="datetimeFigureOut">
              <a:rPr lang="en-US" smtClean="0"/>
              <a:t>8/28/2015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775C78-AC69-4815-BC9F-75F39FE61664}" type="slidenum">
              <a:rPr lang="en-US" smtClean="0"/>
              <a:t>‹#›</a:t>
            </a:fld>
            <a:endParaRPr lang="en-US"/>
          </a:p>
        </p:txBody>
      </p:sp>
    </p:spTree>
    <p:extLst>
      <p:ext uri="{BB962C8B-B14F-4D97-AF65-F5344CB8AC3E}">
        <p14:creationId xmlns:p14="http://schemas.microsoft.com/office/powerpoint/2010/main" val="2582226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C37009-1827-4728-8B5E-440EBB9F0F69}" type="datetimeFigureOut">
              <a:rPr lang="en-US" smtClean="0"/>
              <a:t>8/28/2015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775C78-AC69-4815-BC9F-75F39FE61664}" type="slidenum">
              <a:rPr lang="en-US" smtClean="0"/>
              <a:t>‹#›</a:t>
            </a:fld>
            <a:endParaRPr lang="en-US"/>
          </a:p>
        </p:txBody>
      </p:sp>
    </p:spTree>
    <p:extLst>
      <p:ext uri="{BB962C8B-B14F-4D97-AF65-F5344CB8AC3E}">
        <p14:creationId xmlns:p14="http://schemas.microsoft.com/office/powerpoint/2010/main" val="935966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C37009-1827-4728-8B5E-440EBB9F0F69}" type="datetimeFigureOut">
              <a:rPr lang="en-US" smtClean="0"/>
              <a:t>8/28/2015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775C78-AC69-4815-BC9F-75F39FE61664}" type="slidenum">
              <a:rPr lang="en-US" smtClean="0"/>
              <a:t>‹#›</a:t>
            </a:fld>
            <a:endParaRPr lang="en-US"/>
          </a:p>
        </p:txBody>
      </p:sp>
    </p:spTree>
    <p:extLst>
      <p:ext uri="{BB962C8B-B14F-4D97-AF65-F5344CB8AC3E}">
        <p14:creationId xmlns:p14="http://schemas.microsoft.com/office/powerpoint/2010/main" val="2597537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C37009-1827-4728-8B5E-440EBB9F0F69}" type="datetimeFigureOut">
              <a:rPr lang="en-US" smtClean="0"/>
              <a:t>8/28/2015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775C78-AC69-4815-BC9F-75F39FE61664}" type="slidenum">
              <a:rPr lang="en-US" smtClean="0"/>
              <a:t>‹#›</a:t>
            </a:fld>
            <a:endParaRPr lang="en-US"/>
          </a:p>
        </p:txBody>
      </p:sp>
    </p:spTree>
    <p:extLst>
      <p:ext uri="{BB962C8B-B14F-4D97-AF65-F5344CB8AC3E}">
        <p14:creationId xmlns:p14="http://schemas.microsoft.com/office/powerpoint/2010/main" val="3020384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C37009-1827-4728-8B5E-440EBB9F0F69}" type="datetimeFigureOut">
              <a:rPr lang="en-US" smtClean="0"/>
              <a:t>8/28/2015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775C78-AC69-4815-BC9F-75F39FE61664}" type="slidenum">
              <a:rPr lang="en-US" smtClean="0"/>
              <a:t>‹#›</a:t>
            </a:fld>
            <a:endParaRPr lang="en-US"/>
          </a:p>
        </p:txBody>
      </p:sp>
    </p:spTree>
    <p:extLst>
      <p:ext uri="{BB962C8B-B14F-4D97-AF65-F5344CB8AC3E}">
        <p14:creationId xmlns:p14="http://schemas.microsoft.com/office/powerpoint/2010/main" val="11448372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Station 1: Planet Earth – Size, Distance and </a:t>
            </a:r>
            <a:r>
              <a:rPr lang="en-US" dirty="0" smtClean="0"/>
              <a:t>Location</a:t>
            </a:r>
            <a:endParaRPr lang="en-US" dirty="0"/>
          </a:p>
        </p:txBody>
      </p:sp>
    </p:spTree>
    <p:extLst>
      <p:ext uri="{BB962C8B-B14F-4D97-AF65-F5344CB8AC3E}">
        <p14:creationId xmlns:p14="http://schemas.microsoft.com/office/powerpoint/2010/main" val="3548087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1: How many planets away from the Sun is our planet, Earth? </a:t>
            </a:r>
          </a:p>
        </p:txBody>
      </p:sp>
      <p:sp>
        <p:nvSpPr>
          <p:cNvPr id="3" name="Content Placeholder 2"/>
          <p:cNvSpPr>
            <a:spLocks noGrp="1"/>
          </p:cNvSpPr>
          <p:nvPr>
            <p:ph sz="half" idx="1"/>
          </p:nvPr>
        </p:nvSpPr>
        <p:spPr>
          <a:xfrm>
            <a:off x="838200" y="2305317"/>
            <a:ext cx="5181600" cy="3871645"/>
          </a:xfrm>
        </p:spPr>
        <p:txBody>
          <a:bodyPr/>
          <a:lstStyle/>
          <a:p>
            <a:r>
              <a:rPr lang="en-US" dirty="0" smtClean="0"/>
              <a:t>Here’s the order of the eight larger planets, starting nearest the sun and working outward through the solar system: Mercury, Venus, Earth, Mars, Jupiter,         Saturn, Uranus, Neptune.</a:t>
            </a:r>
          </a:p>
          <a:p>
            <a:endParaRPr lang="en-US" dirty="0"/>
          </a:p>
        </p:txBody>
      </p:sp>
      <p:pic>
        <p:nvPicPr>
          <p:cNvPr id="5" name="Content Placeholder 4"/>
          <p:cNvPicPr>
            <a:picLocks noGrp="1" noChangeAspect="1"/>
          </p:cNvPicPr>
          <p:nvPr>
            <p:ph sz="half" idx="2"/>
          </p:nvPr>
        </p:nvPicPr>
        <p:blipFill>
          <a:blip r:embed="rId2"/>
          <a:stretch>
            <a:fillRect/>
          </a:stretch>
        </p:blipFill>
        <p:spPr>
          <a:xfrm>
            <a:off x="6220747" y="2090032"/>
            <a:ext cx="5084505" cy="3822523"/>
          </a:xfrm>
          <a:prstGeom prst="rect">
            <a:avLst/>
          </a:prstGeom>
        </p:spPr>
      </p:pic>
      <p:sp>
        <p:nvSpPr>
          <p:cNvPr id="6" name="Up Arrow 5"/>
          <p:cNvSpPr/>
          <p:nvPr/>
        </p:nvSpPr>
        <p:spPr>
          <a:xfrm>
            <a:off x="9311426" y="4404574"/>
            <a:ext cx="528034" cy="105606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4378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2: What is the distance in miles from the Sun to Earth?</a:t>
            </a:r>
          </a:p>
        </p:txBody>
      </p:sp>
      <p:sp>
        <p:nvSpPr>
          <p:cNvPr id="3" name="Content Placeholder 2"/>
          <p:cNvSpPr>
            <a:spLocks noGrp="1"/>
          </p:cNvSpPr>
          <p:nvPr>
            <p:ph sz="half" idx="1"/>
          </p:nvPr>
        </p:nvSpPr>
        <p:spPr/>
        <p:txBody>
          <a:bodyPr>
            <a:normAutofit fontScale="92500" lnSpcReduction="20000"/>
          </a:bodyPr>
          <a:lstStyle/>
          <a:p>
            <a:r>
              <a:rPr lang="en-US" dirty="0"/>
              <a:t>The Sun is at an average distance of about 93,000,000 miles (150 million kilometers) away from Earth. It is so far away that light from the Sun, traveling at a speed of 186,000 miles (300,000 kilometers) per second, takes about 8 minutes to reach us. </a:t>
            </a:r>
          </a:p>
        </p:txBody>
      </p:sp>
      <p:sp>
        <p:nvSpPr>
          <p:cNvPr id="4" name="Content Placeholder 3"/>
          <p:cNvSpPr>
            <a:spLocks noGrp="1"/>
          </p:cNvSpPr>
          <p:nvPr>
            <p:ph sz="half" idx="2"/>
          </p:nvPr>
        </p:nvSpPr>
        <p:spPr/>
        <p:txBody>
          <a:bodyPr>
            <a:normAutofit fontScale="92500" lnSpcReduction="20000"/>
          </a:bodyPr>
          <a:lstStyle/>
          <a:p>
            <a:r>
              <a:rPr lang="en-US" dirty="0"/>
              <a:t>Like all of the other planets in our Solar System, Earth does not travel around the Sun in a perfect circle. Instead its orbit is elliptical, like a stretched circle, with the Sun just off the center of the orbit. This means that the distance between Earth and the Sun changes during a year. At its closest, the Sun is 91.4 million miles (147.1 million km) away from us. At its farthest, the Sun is 94.5 million miles (152.1 million km) away. The Earth is closest to the Sun during winter in the northern hemisphere.</a:t>
            </a:r>
          </a:p>
        </p:txBody>
      </p:sp>
      <p:pic>
        <p:nvPicPr>
          <p:cNvPr id="5" name="Picture 4"/>
          <p:cNvPicPr>
            <a:picLocks noChangeAspect="1"/>
          </p:cNvPicPr>
          <p:nvPr/>
        </p:nvPicPr>
        <p:blipFill>
          <a:blip r:embed="rId2"/>
          <a:stretch>
            <a:fillRect/>
          </a:stretch>
        </p:blipFill>
        <p:spPr>
          <a:xfrm>
            <a:off x="441061" y="4673958"/>
            <a:ext cx="5578739" cy="1816994"/>
          </a:xfrm>
          <a:prstGeom prst="rect">
            <a:avLst/>
          </a:prstGeom>
        </p:spPr>
      </p:pic>
    </p:spTree>
    <p:extLst>
      <p:ext uri="{BB962C8B-B14F-4D97-AF65-F5344CB8AC3E}">
        <p14:creationId xmlns:p14="http://schemas.microsoft.com/office/powerpoint/2010/main" val="3886486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Question 3: What is the size of the diameter of Earth at the equator?</a:t>
            </a:r>
          </a:p>
        </p:txBody>
      </p:sp>
      <p:sp>
        <p:nvSpPr>
          <p:cNvPr id="5" name="Content Placeholder 4"/>
          <p:cNvSpPr>
            <a:spLocks noGrp="1"/>
          </p:cNvSpPr>
          <p:nvPr>
            <p:ph sz="half" idx="1"/>
          </p:nvPr>
        </p:nvSpPr>
        <p:spPr/>
        <p:txBody>
          <a:bodyPr/>
          <a:lstStyle/>
          <a:p>
            <a:r>
              <a:rPr lang="en-US" dirty="0"/>
              <a:t>Earth's equatorial diameter is 7,926 miles</a:t>
            </a:r>
          </a:p>
        </p:txBody>
      </p:sp>
      <p:pic>
        <p:nvPicPr>
          <p:cNvPr id="9" name="Content Placeholder 1"/>
          <p:cNvPicPr>
            <a:picLocks noGrp="1" noChangeAspect="1"/>
          </p:cNvPicPr>
          <p:nvPr>
            <p:ph sz="half" idx="2"/>
          </p:nvPr>
        </p:nvPicPr>
        <p:blipFill>
          <a:blip r:embed="rId2"/>
          <a:stretch>
            <a:fillRect/>
          </a:stretch>
        </p:blipFill>
        <p:spPr>
          <a:xfrm>
            <a:off x="7632677" y="1690688"/>
            <a:ext cx="2889362" cy="3214924"/>
          </a:xfrm>
          <a:prstGeom prst="rect">
            <a:avLst/>
          </a:prstGeom>
        </p:spPr>
      </p:pic>
      <p:cxnSp>
        <p:nvCxnSpPr>
          <p:cNvPr id="11" name="Straight Connector 10"/>
          <p:cNvCxnSpPr/>
          <p:nvPr/>
        </p:nvCxnSpPr>
        <p:spPr>
          <a:xfrm flipV="1">
            <a:off x="7495504" y="3348507"/>
            <a:ext cx="3168203" cy="25758"/>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075024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Question 4: What is the size of the circumference of Earth at the equator?</a:t>
            </a:r>
          </a:p>
        </p:txBody>
      </p:sp>
      <p:sp>
        <p:nvSpPr>
          <p:cNvPr id="5" name="Content Placeholder 4"/>
          <p:cNvSpPr>
            <a:spLocks noGrp="1"/>
          </p:cNvSpPr>
          <p:nvPr>
            <p:ph sz="half" idx="1"/>
          </p:nvPr>
        </p:nvSpPr>
        <p:spPr/>
        <p:txBody>
          <a:bodyPr/>
          <a:lstStyle/>
          <a:p>
            <a:r>
              <a:rPr lang="en-US" dirty="0"/>
              <a:t>The circumference of Earth at the equator is about 24,902 </a:t>
            </a:r>
            <a:r>
              <a:rPr lang="en-US" dirty="0" smtClean="0"/>
              <a:t>miles.</a:t>
            </a:r>
            <a:endParaRPr lang="en-US" dirty="0"/>
          </a:p>
        </p:txBody>
      </p:sp>
      <p:pic>
        <p:nvPicPr>
          <p:cNvPr id="2" name="Picture 1"/>
          <p:cNvPicPr>
            <a:picLocks noChangeAspect="1"/>
          </p:cNvPicPr>
          <p:nvPr/>
        </p:nvPicPr>
        <p:blipFill>
          <a:blip r:embed="rId2"/>
          <a:stretch>
            <a:fillRect/>
          </a:stretch>
        </p:blipFill>
        <p:spPr>
          <a:xfrm>
            <a:off x="6920750" y="2158955"/>
            <a:ext cx="3684499" cy="3477146"/>
          </a:xfrm>
          <a:prstGeom prst="rect">
            <a:avLst/>
          </a:prstGeom>
        </p:spPr>
      </p:pic>
    </p:spTree>
    <p:extLst>
      <p:ext uri="{BB962C8B-B14F-4D97-AF65-F5344CB8AC3E}">
        <p14:creationId xmlns:p14="http://schemas.microsoft.com/office/powerpoint/2010/main" val="1406952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Question 5: What is the distance of the diameter from the North Pole to South Pole? </a:t>
            </a:r>
          </a:p>
        </p:txBody>
      </p:sp>
      <p:sp>
        <p:nvSpPr>
          <p:cNvPr id="5" name="Content Placeholder 4"/>
          <p:cNvSpPr>
            <a:spLocks noGrp="1"/>
          </p:cNvSpPr>
          <p:nvPr>
            <p:ph sz="half" idx="1"/>
          </p:nvPr>
        </p:nvSpPr>
        <p:spPr/>
        <p:txBody>
          <a:bodyPr/>
          <a:lstStyle/>
          <a:p>
            <a:r>
              <a:rPr lang="en-US" dirty="0" smtClean="0"/>
              <a:t>From </a:t>
            </a:r>
            <a:r>
              <a:rPr lang="en-US" dirty="0"/>
              <a:t>pole to pole, the diameter is 7,900 </a:t>
            </a:r>
            <a:r>
              <a:rPr lang="en-US" dirty="0" smtClean="0"/>
              <a:t>miles.</a:t>
            </a:r>
            <a:endParaRPr lang="en-US" dirty="0"/>
          </a:p>
        </p:txBody>
      </p:sp>
      <p:pic>
        <p:nvPicPr>
          <p:cNvPr id="2" name="Content Placeholder 1"/>
          <p:cNvPicPr>
            <a:picLocks noGrp="1" noChangeAspect="1"/>
          </p:cNvPicPr>
          <p:nvPr>
            <p:ph sz="half" idx="2"/>
          </p:nvPr>
        </p:nvPicPr>
        <p:blipFill>
          <a:blip r:embed="rId2"/>
          <a:stretch>
            <a:fillRect/>
          </a:stretch>
        </p:blipFill>
        <p:spPr>
          <a:xfrm>
            <a:off x="7398369" y="2202287"/>
            <a:ext cx="3085034" cy="3432643"/>
          </a:xfrm>
          <a:prstGeom prst="rect">
            <a:avLst/>
          </a:prstGeom>
        </p:spPr>
      </p:pic>
      <p:cxnSp>
        <p:nvCxnSpPr>
          <p:cNvPr id="7" name="Straight Connector 6"/>
          <p:cNvCxnSpPr>
            <a:stCxn id="2" idx="0"/>
          </p:cNvCxnSpPr>
          <p:nvPr/>
        </p:nvCxnSpPr>
        <p:spPr>
          <a:xfrm flipH="1">
            <a:off x="8937938" y="2202287"/>
            <a:ext cx="2948" cy="3618964"/>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424463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Question 6: What is the distance of the circumference from the North Pole, to the South Pole, and back to the North Pole? </a:t>
            </a:r>
          </a:p>
        </p:txBody>
      </p:sp>
      <p:sp>
        <p:nvSpPr>
          <p:cNvPr id="5" name="Content Placeholder 4"/>
          <p:cNvSpPr>
            <a:spLocks noGrp="1"/>
          </p:cNvSpPr>
          <p:nvPr>
            <p:ph sz="half" idx="1"/>
          </p:nvPr>
        </p:nvSpPr>
        <p:spPr>
          <a:xfrm>
            <a:off x="838200" y="2125013"/>
            <a:ext cx="5181600" cy="4051949"/>
          </a:xfrm>
        </p:spPr>
        <p:txBody>
          <a:bodyPr/>
          <a:lstStyle/>
          <a:p>
            <a:r>
              <a:rPr lang="en-US" dirty="0"/>
              <a:t> </a:t>
            </a:r>
            <a:r>
              <a:rPr lang="en-US" dirty="0" smtClean="0"/>
              <a:t>From </a:t>
            </a:r>
            <a:r>
              <a:rPr lang="en-US" dirty="0"/>
              <a:t>pole-to-pole — the meridional circumference — Earth is only 24,860 miles (40,008 km) around. </a:t>
            </a:r>
          </a:p>
        </p:txBody>
      </p:sp>
      <p:pic>
        <p:nvPicPr>
          <p:cNvPr id="10" name="Picture 9"/>
          <p:cNvPicPr>
            <a:picLocks noChangeAspect="1"/>
          </p:cNvPicPr>
          <p:nvPr/>
        </p:nvPicPr>
        <p:blipFill>
          <a:blip r:embed="rId2"/>
          <a:stretch>
            <a:fillRect/>
          </a:stretch>
        </p:blipFill>
        <p:spPr>
          <a:xfrm>
            <a:off x="6683565" y="1825625"/>
            <a:ext cx="4405715" cy="4157774"/>
          </a:xfrm>
          <a:prstGeom prst="rect">
            <a:avLst/>
          </a:prstGeom>
        </p:spPr>
      </p:pic>
    </p:spTree>
    <p:extLst>
      <p:ext uri="{BB962C8B-B14F-4D97-AF65-F5344CB8AC3E}">
        <p14:creationId xmlns:p14="http://schemas.microsoft.com/office/powerpoint/2010/main" val="8621070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TotalTime>
  <Words>329</Words>
  <Application>Microsoft Office PowerPoint</Application>
  <PresentationFormat>Widescreen</PresentationFormat>
  <Paragraphs>14</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Station 1: Planet Earth – Size, Distance and Location</vt:lpstr>
      <vt:lpstr>Question 1: How many planets away from the Sun is our planet, Earth? </vt:lpstr>
      <vt:lpstr>Question 2: What is the distance in miles from the Sun to Earth?</vt:lpstr>
      <vt:lpstr>Question 3: What is the size of the diameter of Earth at the equator?</vt:lpstr>
      <vt:lpstr>Question 4: What is the size of the circumference of Earth at the equator?</vt:lpstr>
      <vt:lpstr>Question 5: What is the distance of the diameter from the North Pole to South Pole? </vt:lpstr>
      <vt:lpstr>Question 6: What is the distance of the circumference from the North Pole, to the South Pole, and back to the North Pole? </vt:lpstr>
    </vt:vector>
  </TitlesOfParts>
  <Company>Mountain Brook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Station 1: Planet Earth – Size, Distance and Location</dc:title>
  <dc:creator>KELLEY, MARION</dc:creator>
  <cp:lastModifiedBy>KELLEY, MARION</cp:lastModifiedBy>
  <cp:revision>3</cp:revision>
  <dcterms:created xsi:type="dcterms:W3CDTF">2015-08-28T17:25:09Z</dcterms:created>
  <dcterms:modified xsi:type="dcterms:W3CDTF">2015-08-28T19:05:12Z</dcterms:modified>
</cp:coreProperties>
</file>