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9CF9F-E6AE-427A-91E6-18BAF6472C1D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FB82B-8458-414D-AC05-F96CE199D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FJHScience/tides-notes-ppt?related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Tides PowerPoint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http://www.slideshare.net/FJHScience/tides-notes-ppt?related=1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Tides PowerPoint</vt:lpstr>
    </vt:vector>
  </TitlesOfParts>
  <Company>West Muskingum Local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Tides PowerPoint</dc:title>
  <dc:creator>Lisa</dc:creator>
  <cp:lastModifiedBy>Lisa</cp:lastModifiedBy>
  <cp:revision>1</cp:revision>
  <dcterms:created xsi:type="dcterms:W3CDTF">2015-03-05T14:57:58Z</dcterms:created>
  <dcterms:modified xsi:type="dcterms:W3CDTF">2015-05-13T22:07:48Z</dcterms:modified>
</cp:coreProperties>
</file>