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8" r:id="rId4"/>
    <p:sldId id="266" r:id="rId5"/>
    <p:sldId id="262" r:id="rId6"/>
    <p:sldId id="263" r:id="rId7"/>
    <p:sldId id="265"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924" y="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B9AFA5-565A-496F-AA5D-D38F477B7D4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357212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B9AFA5-565A-496F-AA5D-D38F477B7D4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381685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B9AFA5-565A-496F-AA5D-D38F477B7D4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256362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B9AFA5-565A-496F-AA5D-D38F477B7D4F}"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163688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B9AFA5-565A-496F-AA5D-D38F477B7D4F}"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262961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B9AFA5-565A-496F-AA5D-D38F477B7D4F}"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1314153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9AFA5-565A-496F-AA5D-D38F477B7D4F}"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984749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9AFA5-565A-496F-AA5D-D38F477B7D4F}"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1497594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9AFA5-565A-496F-AA5D-D38F477B7D4F}"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289333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B9AFA5-565A-496F-AA5D-D38F477B7D4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2804325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B9AFA5-565A-496F-AA5D-D38F477B7D4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7F5E-765C-49EC-A717-F0AFB9A3D1B4}" type="slidenum">
              <a:rPr lang="en-US" smtClean="0"/>
              <a:t>‹#›</a:t>
            </a:fld>
            <a:endParaRPr lang="en-US"/>
          </a:p>
        </p:txBody>
      </p:sp>
    </p:spTree>
    <p:extLst>
      <p:ext uri="{BB962C8B-B14F-4D97-AF65-F5344CB8AC3E}">
        <p14:creationId xmlns:p14="http://schemas.microsoft.com/office/powerpoint/2010/main" val="52588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9AFA5-565A-496F-AA5D-D38F477B7D4F}" type="datetimeFigureOut">
              <a:rPr lang="en-US" smtClean="0"/>
              <a:t>11/6/2019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F7F5E-765C-49EC-A717-F0AFB9A3D1B4}" type="slidenum">
              <a:rPr lang="en-US" smtClean="0"/>
              <a:t>‹#›</a:t>
            </a:fld>
            <a:endParaRPr lang="en-US"/>
          </a:p>
        </p:txBody>
      </p:sp>
    </p:spTree>
    <p:extLst>
      <p:ext uri="{BB962C8B-B14F-4D97-AF65-F5344CB8AC3E}">
        <p14:creationId xmlns:p14="http://schemas.microsoft.com/office/powerpoint/2010/main" val="225792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838200"/>
            <a:ext cx="8229600" cy="1143000"/>
          </a:xfrm>
        </p:spPr>
        <p:txBody>
          <a:bodyPr/>
          <a:lstStyle/>
          <a:p>
            <a:r>
              <a:rPr lang="en-US" dirty="0"/>
              <a:t>The Carbon Cycle</a:t>
            </a:r>
          </a:p>
        </p:txBody>
      </p:sp>
      <p:sp>
        <p:nvSpPr>
          <p:cNvPr id="3" name="Content Placeholder 2"/>
          <p:cNvSpPr>
            <a:spLocks noGrp="1"/>
          </p:cNvSpPr>
          <p:nvPr>
            <p:ph idx="1"/>
          </p:nvPr>
        </p:nvSpPr>
        <p:spPr>
          <a:xfrm>
            <a:off x="0" y="2209800"/>
            <a:ext cx="8229600" cy="4525963"/>
          </a:xfrm>
        </p:spPr>
        <p:txBody>
          <a:bodyPr>
            <a:normAutofit fontScale="92500"/>
          </a:bodyPr>
          <a:lstStyle/>
          <a:p>
            <a:r>
              <a:rPr lang="en-US" dirty="0"/>
              <a:t>Carbon is an element. </a:t>
            </a:r>
          </a:p>
          <a:p>
            <a:pPr lvl="1"/>
            <a:r>
              <a:rPr lang="en-US" dirty="0"/>
              <a:t>It can be found naturally existing alone as a single element or as part of a compound (CO2)</a:t>
            </a:r>
          </a:p>
          <a:p>
            <a:r>
              <a:rPr lang="en-US" dirty="0"/>
              <a:t>It is part of oceans, air, rocks, soil and all living things. </a:t>
            </a:r>
          </a:p>
          <a:p>
            <a:pPr lvl="1"/>
            <a:r>
              <a:rPr lang="en-US" dirty="0"/>
              <a:t>Carbon is the fourth most abundant element in the universe, and is absolutely essential to life on Earth.</a:t>
            </a:r>
          </a:p>
          <a:p>
            <a:r>
              <a:rPr lang="en-US" dirty="0"/>
              <a:t>Carbon doesn’t stay in one place. It is always on the move!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64127"/>
            <a:ext cx="2018087"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2400"/>
            <a:ext cx="19812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9791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indows2universe.org/earth/climate/images/carboncy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5638800" cy="5638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8600" y="208278"/>
            <a:ext cx="8363380" cy="923330"/>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 does carbon move?</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319808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229600" cy="1143000"/>
          </a:xfrm>
        </p:spPr>
        <p:txBody>
          <a:bodyPr>
            <a:normAutofit/>
          </a:bodyPr>
          <a:lstStyle/>
          <a:p>
            <a:r>
              <a:rPr lang="en-US" dirty="0"/>
              <a:t>Carbon in Living Things</a:t>
            </a:r>
          </a:p>
        </p:txBody>
      </p:sp>
      <p:sp>
        <p:nvSpPr>
          <p:cNvPr id="3" name="Content Placeholder 2"/>
          <p:cNvSpPr>
            <a:spLocks noGrp="1"/>
          </p:cNvSpPr>
          <p:nvPr>
            <p:ph idx="1"/>
          </p:nvPr>
        </p:nvSpPr>
        <p:spPr>
          <a:xfrm>
            <a:off x="228600" y="1981200"/>
            <a:ext cx="8229600" cy="4525963"/>
          </a:xfrm>
        </p:spPr>
        <p:txBody>
          <a:bodyPr>
            <a:normAutofit fontScale="92500"/>
          </a:bodyPr>
          <a:lstStyle/>
          <a:p>
            <a:r>
              <a:rPr lang="en-US" dirty="0"/>
              <a:t>Moving from the atmosphere to plants.</a:t>
            </a:r>
          </a:p>
          <a:p>
            <a:pPr lvl="1"/>
            <a:r>
              <a:rPr lang="en-US" dirty="0"/>
              <a:t>In the atmosphere, carbon is attached to oxygen in a gas called carbon dioxide (CO2). With the help of the Sun, through the process of photosynthesis, carbon dioxide is pulled from the air to make plant food from carbon.</a:t>
            </a:r>
          </a:p>
          <a:p>
            <a:r>
              <a:rPr lang="en-US" dirty="0"/>
              <a:t>Carbon moves from plants to animals </a:t>
            </a:r>
          </a:p>
          <a:p>
            <a:pPr lvl="1"/>
            <a:r>
              <a:rPr lang="en-US" dirty="0"/>
              <a:t>Through food chains, the carbon that is in plants moves to the animals that eat them. Animals that eat other animals get the carbon from their food too.</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061" b="16061"/>
          <a:stretch/>
        </p:blipFill>
        <p:spPr bwMode="auto">
          <a:xfrm>
            <a:off x="394855" y="83127"/>
            <a:ext cx="1885950" cy="1939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753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normAutofit fontScale="90000"/>
          </a:bodyPr>
          <a:lstStyle/>
          <a:p>
            <a:r>
              <a:rPr lang="en-US" dirty="0"/>
              <a:t>Carbon in Living Things Continued…</a:t>
            </a:r>
          </a:p>
        </p:txBody>
      </p:sp>
      <p:sp>
        <p:nvSpPr>
          <p:cNvPr id="3" name="Content Placeholder 2"/>
          <p:cNvSpPr>
            <a:spLocks noGrp="1"/>
          </p:cNvSpPr>
          <p:nvPr>
            <p:ph idx="1"/>
          </p:nvPr>
        </p:nvSpPr>
        <p:spPr>
          <a:xfrm>
            <a:off x="304800" y="1219200"/>
            <a:ext cx="8229600" cy="4525963"/>
          </a:xfrm>
        </p:spPr>
        <p:txBody>
          <a:bodyPr>
            <a:normAutofit fontScale="92500"/>
          </a:bodyPr>
          <a:lstStyle/>
          <a:p>
            <a:r>
              <a:rPr lang="en-US" sz="3000" dirty="0"/>
              <a:t>Carbon moves from plants and animals to the ground</a:t>
            </a:r>
          </a:p>
          <a:p>
            <a:pPr lvl="1"/>
            <a:r>
              <a:rPr lang="en-US" sz="2600" dirty="0"/>
              <a:t>When plants and animals die, their bodies, wood and leaves decay bringing the carbon into the ground. Some become buried miles underground and will become fossil fuels in millions and millions of years.</a:t>
            </a:r>
          </a:p>
          <a:p>
            <a:r>
              <a:rPr lang="en-US" sz="3000" dirty="0"/>
              <a:t>Carbon moves from living things to the atmosphere.</a:t>
            </a:r>
          </a:p>
          <a:p>
            <a:pPr lvl="1"/>
            <a:r>
              <a:rPr lang="en-US" sz="2600" dirty="0"/>
              <a:t>Each time you exhale, you are releasing carbon dioxide gas (CO2) into the atmosphere. Animals and plants get rid of carbon dioxide gas through a process called respiration</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9578" y="4953000"/>
            <a:ext cx="2326178"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984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dirty="0"/>
              <a:t>Carbon in fossil fuels</a:t>
            </a:r>
          </a:p>
        </p:txBody>
      </p:sp>
      <p:sp>
        <p:nvSpPr>
          <p:cNvPr id="3" name="Content Placeholder 2"/>
          <p:cNvSpPr>
            <a:spLocks noGrp="1"/>
          </p:cNvSpPr>
          <p:nvPr>
            <p:ph idx="1"/>
          </p:nvPr>
        </p:nvSpPr>
        <p:spPr>
          <a:xfrm>
            <a:off x="381000" y="1066800"/>
            <a:ext cx="8229600" cy="4525963"/>
          </a:xfrm>
        </p:spPr>
        <p:txBody>
          <a:bodyPr>
            <a:normAutofit lnSpcReduction="10000"/>
          </a:bodyPr>
          <a:lstStyle/>
          <a:p>
            <a:r>
              <a:rPr lang="en-US" dirty="0"/>
              <a:t>Carbon moves from fossil fuels to the atmosphere when fuels are burned.</a:t>
            </a:r>
          </a:p>
          <a:p>
            <a:pPr lvl="1"/>
            <a:r>
              <a:rPr lang="en-US" dirty="0"/>
              <a:t>When humans burn fossil fuels to power factories, power plants, cars and trucks, most of the carbon quickly enters the atmosphere as carbon dioxide gas. </a:t>
            </a:r>
          </a:p>
          <a:p>
            <a:pPr lvl="1"/>
            <a:r>
              <a:rPr lang="en-US" dirty="0"/>
              <a:t>Each year, five and a half billion tons of carbon is released by burning fossil fuels. </a:t>
            </a:r>
          </a:p>
          <a:p>
            <a:pPr lvl="2" algn="ctr"/>
            <a:r>
              <a:rPr lang="en-US" dirty="0"/>
              <a:t>Of the huge amount of carbon that is released from fuels, 3.3 billion tons enters the atmosphere and most of the rest becomes dissolved in seawater.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285509"/>
            <a:ext cx="1981200" cy="132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657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Carbon and the Ocean</a:t>
            </a:r>
          </a:p>
        </p:txBody>
      </p:sp>
      <p:sp>
        <p:nvSpPr>
          <p:cNvPr id="3" name="Content Placeholder 2"/>
          <p:cNvSpPr>
            <a:spLocks noGrp="1"/>
          </p:cNvSpPr>
          <p:nvPr>
            <p:ph idx="1"/>
          </p:nvPr>
        </p:nvSpPr>
        <p:spPr>
          <a:xfrm>
            <a:off x="381000" y="1295400"/>
            <a:ext cx="8229600" cy="4525963"/>
          </a:xfrm>
        </p:spPr>
        <p:txBody>
          <a:bodyPr/>
          <a:lstStyle/>
          <a:p>
            <a:r>
              <a:rPr lang="en-US" dirty="0"/>
              <a:t>Carbon moves from the atmosphere to the oceans</a:t>
            </a:r>
          </a:p>
          <a:p>
            <a:pPr lvl="1"/>
            <a:r>
              <a:rPr lang="en-US" dirty="0"/>
              <a:t>The oceans, and other bodies of water, soak up some carbon from the atmosphere.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276600"/>
            <a:ext cx="5095875" cy="3381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307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8229600" cy="1143000"/>
          </a:xfrm>
        </p:spPr>
        <p:txBody>
          <a:bodyPr/>
          <a:lstStyle/>
          <a:p>
            <a:r>
              <a:rPr lang="en-US" dirty="0"/>
              <a:t>Carbon’s Effect on Earth</a:t>
            </a:r>
          </a:p>
        </p:txBody>
      </p:sp>
      <p:sp>
        <p:nvSpPr>
          <p:cNvPr id="3" name="Content Placeholder 2"/>
          <p:cNvSpPr>
            <a:spLocks noGrp="1"/>
          </p:cNvSpPr>
          <p:nvPr>
            <p:ph idx="1"/>
          </p:nvPr>
        </p:nvSpPr>
        <p:spPr>
          <a:xfrm>
            <a:off x="228600" y="1905000"/>
            <a:ext cx="8229600" cy="4525963"/>
          </a:xfrm>
        </p:spPr>
        <p:txBody>
          <a:bodyPr>
            <a:normAutofit fontScale="85000" lnSpcReduction="20000"/>
          </a:bodyPr>
          <a:lstStyle/>
          <a:p>
            <a:r>
              <a:rPr lang="en-US" dirty="0"/>
              <a:t>Carbon flows between each reservoir (place it’s stored), which has slow and fast components. </a:t>
            </a:r>
          </a:p>
          <a:p>
            <a:pPr lvl="1"/>
            <a:r>
              <a:rPr lang="en-US" dirty="0"/>
              <a:t>Any change in the cycle that shifts carbon out of one reservoir(place)  puts more carbon in the other reservoirs (places). </a:t>
            </a:r>
          </a:p>
          <a:p>
            <a:pPr lvl="1"/>
            <a:r>
              <a:rPr lang="en-US" dirty="0"/>
              <a:t>Changes that put carbon gases into the atmosphere result in warmer temperatures on Earth.</a:t>
            </a:r>
          </a:p>
          <a:p>
            <a:r>
              <a:rPr lang="en-US" dirty="0"/>
              <a:t>Over the long term, the carbon cycle seems to maintain a balance that prevents all of Earth’s carbon from entering the atmosphere (as is the case on Venus) or from being stored entirely in rocks. </a:t>
            </a:r>
          </a:p>
          <a:p>
            <a:pPr lvl="1"/>
            <a:r>
              <a:rPr lang="en-US" dirty="0"/>
              <a:t>This balance helps keep Earth’s temperature relatively stable, like a thermostat.</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999" y="152400"/>
            <a:ext cx="223837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3204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4374</TotalTime>
  <Words>503</Words>
  <Application>Microsoft Office PowerPoint</Application>
  <PresentationFormat>On-screen Show (4:3)</PresentationFormat>
  <Paragraphs>31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The Carbon Cycle</vt:lpstr>
      <vt:lpstr>PowerPoint Presentation</vt:lpstr>
      <vt:lpstr>Carbon in Living Things</vt:lpstr>
      <vt:lpstr>Carbon in Living Things Continued…</vt:lpstr>
      <vt:lpstr>Carbon in fossil fuels</vt:lpstr>
      <vt:lpstr>Carbon and the Ocean</vt:lpstr>
      <vt:lpstr>Carbon’s Effect on Earth</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Carbon Cycle</dc:title>
  <dc:creator>Murray, Tiffany - WJHS Teacher</dc:creator>
  <cp:lastModifiedBy>Tiffany May</cp:lastModifiedBy>
  <cp:revision>9</cp:revision>
  <dcterms:created xsi:type="dcterms:W3CDTF">2017-02-08T21:11:47Z</dcterms:created>
  <dcterms:modified xsi:type="dcterms:W3CDTF">2019-11-06T12:57:34Z</dcterms:modified>
</cp:coreProperties>
</file>