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embeddedFontLst>
    <p:embeddedFont>
      <p:font typeface="Architects Daught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tectsDaugh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1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1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8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>
            <a:stCxn id="55" idx="2"/>
          </p:cNvCxnSpPr>
          <p:nvPr/>
        </p:nvCxnSpPr>
        <p:spPr>
          <a:xfrm>
            <a:off x="3886200" y="647100"/>
            <a:ext cx="0" cy="950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>
            <a:off x="-416250" y="5398050"/>
            <a:ext cx="8604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" name="Google Shape;55;p13"/>
          <p:cNvSpPr txBox="1"/>
          <p:nvPr/>
        </p:nvSpPr>
        <p:spPr>
          <a:xfrm>
            <a:off x="0" y="246900"/>
            <a:ext cx="777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Note #1: Functions			Name: ___________________________________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886200" y="7106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Example 1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-4573775" y="7106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Important Information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886200" y="54949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Example 2 (Your own)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0" y="5494925"/>
            <a:ext cx="38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tects Daughter"/>
                <a:ea typeface="Architects Daughter"/>
                <a:cs typeface="Architects Daughter"/>
                <a:sym typeface="Architects Daughter"/>
              </a:rPr>
              <a:t>Things to remember!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 amt="11000"/>
          </a:blip>
          <a:srcRect b="0" l="0" r="0" t="24936"/>
          <a:stretch/>
        </p:blipFill>
        <p:spPr>
          <a:xfrm>
            <a:off x="191075" y="719200"/>
            <a:ext cx="666250" cy="70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 rot="5400000">
            <a:off x="3439425" y="5090400"/>
            <a:ext cx="972600" cy="850200"/>
          </a:xfrm>
          <a:prstGeom prst="uturnArrow">
            <a:avLst>
              <a:gd fmla="val 25000" name="adj1"/>
              <a:gd fmla="val 25000" name="adj2"/>
              <a:gd fmla="val 25000" name="adj3"/>
              <a:gd fmla="val 43750" name="adj4"/>
              <a:gd fmla="val 100000" name="adj5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4">
            <a:alphaModFix amt="11000"/>
          </a:blip>
          <a:stretch>
            <a:fillRect/>
          </a:stretch>
        </p:blipFill>
        <p:spPr>
          <a:xfrm>
            <a:off x="7085193" y="704125"/>
            <a:ext cx="438082" cy="4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152400" y="9080650"/>
            <a:ext cx="829800" cy="8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 amt="11000"/>
          </a:blip>
          <a:stretch>
            <a:fillRect/>
          </a:stretch>
        </p:blipFill>
        <p:spPr>
          <a:xfrm>
            <a:off x="7085205" y="9294325"/>
            <a:ext cx="438082" cy="4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