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058400" cx="7772400"/>
  <p:notesSz cx="6858000" cy="9144000"/>
  <p:embeddedFontLst>
    <p:embeddedFont>
      <p:font typeface="Architects Daughter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68">
          <p15:clr>
            <a:srgbClr val="747775"/>
          </p15:clr>
        </p15:guide>
        <p15:guide id="2" pos="2448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68" orient="horz"/>
        <p:guide pos="244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rchitectsDaughter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1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104481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8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8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8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8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8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8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8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6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8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8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8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8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8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Google Shape;54;p13"/>
          <p:cNvCxnSpPr>
            <a:stCxn id="55" idx="2"/>
          </p:cNvCxnSpPr>
          <p:nvPr/>
        </p:nvCxnSpPr>
        <p:spPr>
          <a:xfrm>
            <a:off x="3886200" y="647100"/>
            <a:ext cx="0" cy="9501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" name="Google Shape;56;p13"/>
          <p:cNvCxnSpPr/>
          <p:nvPr/>
        </p:nvCxnSpPr>
        <p:spPr>
          <a:xfrm>
            <a:off x="-416250" y="5398050"/>
            <a:ext cx="86049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5" name="Google Shape;55;p13"/>
          <p:cNvSpPr txBox="1"/>
          <p:nvPr/>
        </p:nvSpPr>
        <p:spPr>
          <a:xfrm>
            <a:off x="0" y="246900"/>
            <a:ext cx="7772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Note #1: Functions			Name: ___________________________________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3886200" y="710625"/>
            <a:ext cx="3886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chitects Daughter"/>
                <a:ea typeface="Architects Daughter"/>
                <a:cs typeface="Architects Daughter"/>
                <a:sym typeface="Architects Daughter"/>
              </a:rPr>
              <a:t>Example 1</a:t>
            </a:r>
            <a:endParaRPr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-4573775" y="710625"/>
            <a:ext cx="3886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chitects Daughter"/>
                <a:ea typeface="Architects Daughter"/>
                <a:cs typeface="Architects Daughter"/>
                <a:sym typeface="Architects Daughter"/>
              </a:rPr>
              <a:t>Important Information</a:t>
            </a:r>
            <a:endParaRPr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3886200" y="5494925"/>
            <a:ext cx="3886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chitects Daughter"/>
                <a:ea typeface="Architects Daughter"/>
                <a:cs typeface="Architects Daughter"/>
                <a:sym typeface="Architects Daughter"/>
              </a:rPr>
              <a:t>Example 2 (Your own)</a:t>
            </a:r>
            <a:endParaRPr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0" y="5494925"/>
            <a:ext cx="3886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chitects Daughter"/>
                <a:ea typeface="Architects Daughter"/>
                <a:cs typeface="Architects Daughter"/>
                <a:sym typeface="Architects Daughter"/>
              </a:rPr>
              <a:t>Things to remember!</a:t>
            </a:r>
            <a:endParaRPr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pic>
        <p:nvPicPr>
          <p:cNvPr id="61" name="Google Shape;61;p13"/>
          <p:cNvPicPr preferRelativeResize="0"/>
          <p:nvPr/>
        </p:nvPicPr>
        <p:blipFill rotWithShape="1">
          <a:blip r:embed="rId3">
            <a:alphaModFix amt="11000"/>
          </a:blip>
          <a:srcRect b="0" l="0" r="0" t="24936"/>
          <a:stretch/>
        </p:blipFill>
        <p:spPr>
          <a:xfrm>
            <a:off x="191075" y="719200"/>
            <a:ext cx="666250" cy="707175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3"/>
          <p:cNvSpPr/>
          <p:nvPr/>
        </p:nvSpPr>
        <p:spPr>
          <a:xfrm rot="5400000">
            <a:off x="3439425" y="5090400"/>
            <a:ext cx="972600" cy="850200"/>
          </a:xfrm>
          <a:prstGeom prst="uturnArrow">
            <a:avLst>
              <a:gd fmla="val 25000" name="adj1"/>
              <a:gd fmla="val 25000" name="adj2"/>
              <a:gd fmla="val 25000" name="adj3"/>
              <a:gd fmla="val 43750" name="adj4"/>
              <a:gd fmla="val 100000" name="adj5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3"/>
          <p:cNvPicPr preferRelativeResize="0"/>
          <p:nvPr/>
        </p:nvPicPr>
        <p:blipFill>
          <a:blip r:embed="rId4">
            <a:alphaModFix amt="11000"/>
          </a:blip>
          <a:stretch>
            <a:fillRect/>
          </a:stretch>
        </p:blipFill>
        <p:spPr>
          <a:xfrm>
            <a:off x="7085193" y="704125"/>
            <a:ext cx="438082" cy="45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5">
            <a:alphaModFix amt="11000"/>
          </a:blip>
          <a:stretch>
            <a:fillRect/>
          </a:stretch>
        </p:blipFill>
        <p:spPr>
          <a:xfrm>
            <a:off x="152400" y="9080650"/>
            <a:ext cx="829800" cy="82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4">
            <a:alphaModFix amt="11000"/>
          </a:blip>
          <a:stretch>
            <a:fillRect/>
          </a:stretch>
        </p:blipFill>
        <p:spPr>
          <a:xfrm>
            <a:off x="7085205" y="9294325"/>
            <a:ext cx="438082" cy="45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