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0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95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48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4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01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9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6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60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7E477-3AB7-CE4A-BEFE-29162F0F2477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6C83C-C7FA-5D43-982E-E81AA4C2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2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Notes for Section 3</a:t>
            </a:r>
            <a:br>
              <a:rPr lang="en-US" dirty="0" smtClean="0"/>
            </a:br>
            <a:r>
              <a:rPr lang="en-US" dirty="0" smtClean="0"/>
              <a:t>The Beginnings of Civilization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 Now: Copy Homework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108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Irrigation- is supplying land with water through a network of canals.</a:t>
            </a:r>
          </a:p>
          <a:p>
            <a:r>
              <a:rPr lang="en-US" dirty="0" smtClean="0"/>
              <a:t>2) Surplus- is more than is needed</a:t>
            </a:r>
          </a:p>
          <a:p>
            <a:r>
              <a:rPr lang="en-US" dirty="0" smtClean="0"/>
              <a:t>3) Artisan is a worker who is especially skilled at crafting items by hand.</a:t>
            </a:r>
          </a:p>
          <a:p>
            <a:r>
              <a:rPr lang="en-US" dirty="0" smtClean="0"/>
              <a:t>4) Civilization- a society with cities, a central government, job specialization, and social class.</a:t>
            </a:r>
          </a:p>
          <a:p>
            <a:r>
              <a:rPr lang="en-US" dirty="0" smtClean="0"/>
              <a:t>5) Social Class- is a group of people with similar backgrounds, incomes and ways of living.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Irrigation</a:t>
            </a:r>
          </a:p>
          <a:p>
            <a:pPr lvl="1"/>
            <a:r>
              <a:rPr lang="en-US" dirty="0" smtClean="0"/>
              <a:t>Allows </a:t>
            </a:r>
            <a:r>
              <a:rPr lang="en-US" dirty="0" smtClean="0">
                <a:solidFill>
                  <a:srgbClr val="FF0000"/>
                </a:solidFill>
              </a:rPr>
              <a:t>water</a:t>
            </a:r>
            <a:r>
              <a:rPr lang="en-US" dirty="0" smtClean="0"/>
              <a:t> to flow through so </a:t>
            </a:r>
            <a:r>
              <a:rPr lang="en-US" dirty="0" smtClean="0">
                <a:solidFill>
                  <a:srgbClr val="FF0000"/>
                </a:solidFill>
              </a:rPr>
              <a:t>crops</a:t>
            </a:r>
            <a:r>
              <a:rPr lang="en-US" dirty="0" smtClean="0"/>
              <a:t> will survive and grow.</a:t>
            </a:r>
          </a:p>
          <a:p>
            <a:pPr lvl="1"/>
            <a:r>
              <a:rPr lang="en-US" dirty="0" smtClean="0"/>
              <a:t>It </a:t>
            </a:r>
            <a:r>
              <a:rPr lang="en-US" dirty="0" smtClean="0">
                <a:solidFill>
                  <a:srgbClr val="FF0000"/>
                </a:solidFill>
              </a:rPr>
              <a:t>required</a:t>
            </a:r>
            <a:r>
              <a:rPr lang="en-US" dirty="0" smtClean="0"/>
              <a:t> teamwork to </a:t>
            </a:r>
            <a:r>
              <a:rPr lang="en-US" dirty="0" smtClean="0">
                <a:solidFill>
                  <a:srgbClr val="FF0000"/>
                </a:solidFill>
              </a:rPr>
              <a:t>build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Advantages of a settled life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Farming</a:t>
            </a:r>
            <a:r>
              <a:rPr lang="en-US" dirty="0" smtClean="0"/>
              <a:t> provided steady supply of food</a:t>
            </a:r>
          </a:p>
          <a:p>
            <a:pPr lvl="1"/>
            <a:r>
              <a:rPr lang="en-US" dirty="0" smtClean="0"/>
              <a:t>Extra food was called a </a:t>
            </a:r>
            <a:r>
              <a:rPr lang="en-US" dirty="0" smtClean="0">
                <a:solidFill>
                  <a:srgbClr val="FF0000"/>
                </a:solidFill>
              </a:rPr>
              <a:t>surplus</a:t>
            </a:r>
            <a:r>
              <a:rPr lang="en-US" dirty="0" smtClean="0"/>
              <a:t>- could be stored and used later</a:t>
            </a:r>
          </a:p>
          <a:p>
            <a:pPr lvl="0"/>
            <a:r>
              <a:rPr lang="en-US" dirty="0" smtClean="0"/>
              <a:t>Extra </a:t>
            </a:r>
            <a:r>
              <a:rPr lang="en-US" dirty="0"/>
              <a:t>food </a:t>
            </a:r>
            <a:r>
              <a:rPr lang="en-US" dirty="0" smtClean="0">
                <a:solidFill>
                  <a:srgbClr val="FF0000"/>
                </a:solidFill>
              </a:rPr>
              <a:t>allowed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>
                <a:solidFill>
                  <a:srgbClr val="FF0000"/>
                </a:solidFill>
              </a:rPr>
              <a:t>bigger</a:t>
            </a:r>
            <a:r>
              <a:rPr lang="en-US" dirty="0" smtClean="0"/>
              <a:t> </a:t>
            </a:r>
            <a:r>
              <a:rPr lang="en-US" dirty="0"/>
              <a:t>families- rapid population growth.</a:t>
            </a:r>
            <a:endParaRPr lang="en-US" sz="2400" dirty="0"/>
          </a:p>
          <a:p>
            <a:pPr lvl="0"/>
            <a:r>
              <a:rPr lang="en-US" dirty="0"/>
              <a:t>Farming villages turned into </a:t>
            </a:r>
            <a:r>
              <a:rPr lang="en-US" dirty="0" smtClean="0">
                <a:solidFill>
                  <a:srgbClr val="FF0000"/>
                </a:solidFill>
              </a:rPr>
              <a:t>towns</a:t>
            </a:r>
            <a:r>
              <a:rPr lang="en-US" dirty="0" smtClean="0"/>
              <a:t>.</a:t>
            </a:r>
            <a:endParaRPr lang="en-US" sz="2400" dirty="0"/>
          </a:p>
          <a:p>
            <a:pPr lvl="0"/>
            <a:r>
              <a:rPr lang="en-US" dirty="0"/>
              <a:t>Extra food allowed people to do other things besides </a:t>
            </a:r>
            <a:r>
              <a:rPr lang="en-US" dirty="0" smtClean="0">
                <a:solidFill>
                  <a:srgbClr val="FF0000"/>
                </a:solidFill>
              </a:rPr>
              <a:t>farming</a:t>
            </a:r>
            <a:r>
              <a:rPr lang="en-US" dirty="0" smtClean="0"/>
              <a:t>.</a:t>
            </a:r>
            <a:endParaRPr lang="en-US" sz="2400" dirty="0"/>
          </a:p>
          <a:p>
            <a:pPr lvl="0"/>
            <a:r>
              <a:rPr lang="en-US" dirty="0"/>
              <a:t>Artisans- made other things; </a:t>
            </a:r>
            <a:r>
              <a:rPr lang="en-US" dirty="0" smtClean="0">
                <a:solidFill>
                  <a:srgbClr val="FF0000"/>
                </a:solidFill>
              </a:rPr>
              <a:t>tools, pottery, cloth, and leather goods. 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72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Growth of 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farming villages became cities</a:t>
            </a:r>
          </a:p>
          <a:p>
            <a:pPr lvl="1"/>
            <a:r>
              <a:rPr lang="en-US" dirty="0" smtClean="0"/>
              <a:t>Near water</a:t>
            </a:r>
          </a:p>
          <a:p>
            <a:pPr lvl="1"/>
            <a:r>
              <a:rPr lang="en-US" dirty="0" smtClean="0"/>
              <a:t>Good fertile soil</a:t>
            </a:r>
          </a:p>
          <a:p>
            <a:pPr lvl="1"/>
            <a:r>
              <a:rPr lang="en-US" dirty="0" smtClean="0"/>
              <a:t>Materials for building</a:t>
            </a:r>
          </a:p>
          <a:p>
            <a:pPr lvl="1"/>
            <a:r>
              <a:rPr lang="en-US" dirty="0" smtClean="0"/>
              <a:t>Egypt, Iraq, China, India</a:t>
            </a:r>
          </a:p>
          <a:p>
            <a:pPr lvl="1"/>
            <a:r>
              <a:rPr lang="en-US" dirty="0" smtClean="0"/>
              <a:t>Large public buildings</a:t>
            </a:r>
          </a:p>
          <a:p>
            <a:pPr lvl="1"/>
            <a:r>
              <a:rPr lang="en-US" dirty="0" smtClean="0"/>
              <a:t>Places to worship gods</a:t>
            </a:r>
          </a:p>
          <a:p>
            <a:pPr lvl="1"/>
            <a:r>
              <a:rPr lang="en-US" dirty="0" smtClean="0"/>
              <a:t>Places to buy and sell goods</a:t>
            </a:r>
          </a:p>
          <a:p>
            <a:pPr lvl="1"/>
            <a:r>
              <a:rPr lang="en-US" dirty="0" smtClean="0"/>
              <a:t>Many different occupations</a:t>
            </a:r>
          </a:p>
          <a:p>
            <a:pPr lvl="1"/>
            <a:r>
              <a:rPr lang="en-US" dirty="0" smtClean="0"/>
              <a:t>Governments formed to keep order </a:t>
            </a:r>
            <a:r>
              <a:rPr lang="en-US" smtClean="0"/>
              <a:t>in society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1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365125"/>
            <a:ext cx="1064895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000" b="1" u="sng" dirty="0">
                <a:latin typeface="Calibri" charset="0"/>
                <a:ea typeface="Calibri" charset="0"/>
                <a:cs typeface="Times New Roman" charset="0"/>
              </a:rPr>
              <a:t>The First Civilizations</a:t>
            </a:r>
            <a:endParaRPr lang="en-US" sz="2000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15000"/>
              </a:lnSpc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 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Writing, art, architecture, government, jobs = civilization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Copper + tin= BRONZE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Bronze is discovered (much  harder than copper)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They made weapons, tools, helmets and shields out of copper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This marks the beginning of the Bronze Age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Invention of wheel and axle helped people trade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Goods could be transported easier from place to place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Ships were used to transport goods over water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charset="0"/>
              <a:buChar char="-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Social classes began to develop in cities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King was most powerful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Nobles (government officials, military officers)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Religious (priests)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Artisans, traders and merchants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Common workers and farmers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-US" sz="2000" dirty="0">
                <a:latin typeface="Calibri" charset="0"/>
                <a:ea typeface="Calibri" charset="0"/>
                <a:cs typeface="Times New Roman" charset="0"/>
              </a:rPr>
              <a:t>slaves</a:t>
            </a:r>
            <a:endParaRPr lang="en-US" sz="20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59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220</Words>
  <Application>Microsoft Macintosh PowerPoint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Office Theme</vt:lpstr>
      <vt:lpstr>Notes for Section 3 The Beginnings of Civilization</vt:lpstr>
      <vt:lpstr>Vocabulary</vt:lpstr>
      <vt:lpstr>Notes</vt:lpstr>
      <vt:lpstr>The Growth of Cities</vt:lpstr>
      <vt:lpstr>PowerPoint Presentation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for Section 3 The Beginnings of Civilization</dc:title>
  <dc:creator>Lindsay Gilbert</dc:creator>
  <cp:lastModifiedBy>Lindsay Gilbert</cp:lastModifiedBy>
  <cp:revision>2</cp:revision>
  <dcterms:created xsi:type="dcterms:W3CDTF">2016-10-11T13:15:49Z</dcterms:created>
  <dcterms:modified xsi:type="dcterms:W3CDTF">2016-10-11T15:52:06Z</dcterms:modified>
</cp:coreProperties>
</file>