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4335E7B-B862-4F5B-A580-31F482C63C57}" type="datetimeFigureOut">
              <a:rPr lang="en-US" smtClean="0"/>
              <a:t>7/29/2014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C5A09D-1B20-417C-86BE-ABB4A0DE298B}"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335E7B-B862-4F5B-A580-31F482C63C57}" type="datetimeFigureOut">
              <a:rPr lang="en-US" smtClean="0"/>
              <a:t>7/29/2014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C5A09D-1B20-417C-86BE-ABB4A0DE298B}"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4335E7B-B862-4F5B-A580-31F482C63C57}" type="datetimeFigureOut">
              <a:rPr lang="en-US" smtClean="0"/>
              <a:t>7/29/2014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C5A09D-1B20-417C-86BE-ABB4A0DE298B}"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4335E7B-B862-4F5B-A580-31F482C63C57}" type="datetimeFigureOut">
              <a:rPr lang="en-US" smtClean="0"/>
              <a:t>7/29/2014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C5A09D-1B20-417C-86BE-ABB4A0DE298B}"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4335E7B-B862-4F5B-A580-31F482C63C57}" type="datetimeFigureOut">
              <a:rPr lang="en-US" smtClean="0"/>
              <a:t>7/29/2014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AC5A09D-1B20-417C-86BE-ABB4A0DE298B}"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4335E7B-B862-4F5B-A580-31F482C63C57}" type="datetimeFigureOut">
              <a:rPr lang="en-US" smtClean="0"/>
              <a:t>7/29/2014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AC5A09D-1B20-417C-86BE-ABB4A0DE298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335E7B-B862-4F5B-A580-31F482C63C57}" type="datetimeFigureOut">
              <a:rPr lang="en-US" smtClean="0"/>
              <a:t>7/29/2014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AC5A09D-1B20-417C-86BE-ABB4A0DE298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335E7B-B862-4F5B-A580-31F482C63C57}" type="datetimeFigureOut">
              <a:rPr lang="en-US" smtClean="0"/>
              <a:t>7/29/2014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C5A09D-1B20-417C-86BE-ABB4A0DE298B}"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335E7B-B862-4F5B-A580-31F482C63C57}" type="datetimeFigureOut">
              <a:rPr lang="en-US" smtClean="0"/>
              <a:t>7/29/2014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C5A09D-1B20-417C-86BE-ABB4A0DE298B}"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335E7B-B862-4F5B-A580-31F482C63C57}" type="datetimeFigureOut">
              <a:rPr lang="en-US" smtClean="0"/>
              <a:t>7/29/2014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C5A09D-1B20-417C-86BE-ABB4A0DE298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335E7B-B862-4F5B-A580-31F482C63C57}" type="datetimeFigureOut">
              <a:rPr lang="en-US" smtClean="0"/>
              <a:t>7/29/2014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C5A09D-1B20-417C-86BE-ABB4A0DE298B}"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335E7B-B862-4F5B-A580-31F482C63C57}" type="datetimeFigureOut">
              <a:rPr lang="en-US" smtClean="0"/>
              <a:t>7/29/2014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C5A09D-1B20-417C-86BE-ABB4A0DE298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Presenting using Presentation Note Cards</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xmlns="" val="21641254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Preparation Outline</a:t>
            </a:r>
            <a:endParaRPr lang="en-US" dirty="0"/>
          </a:p>
        </p:txBody>
      </p:sp>
      <p:pic>
        <p:nvPicPr>
          <p:cNvPr id="5" name="Content Placeholder 4" descr="Screen shot 2013-09-18 at 10.20.52 AM.png"/>
          <p:cNvPicPr>
            <a:picLocks noGrp="1" noChangeAspect="1"/>
          </p:cNvPicPr>
          <p:nvPr>
            <p:ph sz="half" idx="1"/>
          </p:nvPr>
        </p:nvPicPr>
        <p:blipFill>
          <a:blip r:embed="rId2" cstate="print">
            <a:extLst>
              <a:ext uri="{28A0092B-C50C-407E-A947-70E740481C1C}">
                <a14:useLocalDpi xmlns:a14="http://schemas.microsoft.com/office/drawing/2010/main" xmlns="" val="0"/>
              </a:ext>
            </a:extLst>
          </a:blip>
          <a:srcRect l="6496" r="6496"/>
          <a:stretch>
            <a:fillRect/>
          </a:stretch>
        </p:blipFill>
        <p:spPr/>
      </p:pic>
      <p:sp>
        <p:nvSpPr>
          <p:cNvPr id="4" name="Content Placeholder 3"/>
          <p:cNvSpPr>
            <a:spLocks noGrp="1"/>
          </p:cNvSpPr>
          <p:nvPr>
            <p:ph sz="half" idx="2"/>
          </p:nvPr>
        </p:nvSpPr>
        <p:spPr/>
        <p:txBody>
          <a:bodyPr/>
          <a:lstStyle/>
          <a:p>
            <a:r>
              <a:rPr lang="en-US" dirty="0" smtClean="0"/>
              <a:t>Before you can present presentation note cards you will need to create a preparation outline.</a:t>
            </a:r>
            <a:endParaRPr lang="en-US" dirty="0"/>
          </a:p>
        </p:txBody>
      </p:sp>
    </p:spTree>
    <p:extLst>
      <p:ext uri="{BB962C8B-B14F-4D97-AF65-F5344CB8AC3E}">
        <p14:creationId xmlns:p14="http://schemas.microsoft.com/office/powerpoint/2010/main" xmlns="" val="10721770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Preparation Outline</a:t>
            </a:r>
            <a:endParaRPr lang="en-US" dirty="0"/>
          </a:p>
        </p:txBody>
      </p:sp>
      <p:sp>
        <p:nvSpPr>
          <p:cNvPr id="3" name="Content Placeholder 2"/>
          <p:cNvSpPr>
            <a:spLocks noGrp="1"/>
          </p:cNvSpPr>
          <p:nvPr>
            <p:ph idx="1"/>
          </p:nvPr>
        </p:nvSpPr>
        <p:spPr/>
        <p:txBody>
          <a:bodyPr/>
          <a:lstStyle/>
          <a:p>
            <a:r>
              <a:rPr lang="en-US" dirty="0" smtClean="0"/>
              <a:t>You use the preparation outline ONLY for </a:t>
            </a:r>
            <a:r>
              <a:rPr lang="en-US" dirty="0" smtClean="0">
                <a:solidFill>
                  <a:srgbClr val="FF0000"/>
                </a:solidFill>
              </a:rPr>
              <a:t>organizing</a:t>
            </a:r>
            <a:r>
              <a:rPr lang="en-US" dirty="0" smtClean="0"/>
              <a:t> your ideas and for </a:t>
            </a:r>
            <a:r>
              <a:rPr lang="en-US" dirty="0" smtClean="0">
                <a:solidFill>
                  <a:srgbClr val="FF0000"/>
                </a:solidFill>
              </a:rPr>
              <a:t>preparing</a:t>
            </a:r>
            <a:r>
              <a:rPr lang="en-US" dirty="0" smtClean="0"/>
              <a:t> your speech.</a:t>
            </a:r>
          </a:p>
        </p:txBody>
      </p:sp>
    </p:spTree>
    <p:extLst>
      <p:ext uri="{BB962C8B-B14F-4D97-AF65-F5344CB8AC3E}">
        <p14:creationId xmlns:p14="http://schemas.microsoft.com/office/powerpoint/2010/main" xmlns="" val="7545518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Preparation Outline</a:t>
            </a:r>
            <a:endParaRPr lang="en-US" dirty="0"/>
          </a:p>
        </p:txBody>
      </p:sp>
      <p:sp>
        <p:nvSpPr>
          <p:cNvPr id="3" name="Content Placeholder 2"/>
          <p:cNvSpPr>
            <a:spLocks noGrp="1"/>
          </p:cNvSpPr>
          <p:nvPr>
            <p:ph sz="half" idx="1"/>
          </p:nvPr>
        </p:nvSpPr>
        <p:spPr/>
        <p:txBody>
          <a:bodyPr/>
          <a:lstStyle/>
          <a:p>
            <a:r>
              <a:rPr lang="en-US" dirty="0" smtClean="0"/>
              <a:t>NEVER use your preparation outline to practice or prepare for your speech or presentation.</a:t>
            </a:r>
            <a:endParaRPr lang="en-US" dirty="0"/>
          </a:p>
        </p:txBody>
      </p:sp>
      <p:pic>
        <p:nvPicPr>
          <p:cNvPr id="5" name="Content Placeholder 4" descr="Screen shot 2013-09-18 at 10.24.36 AM.png"/>
          <p:cNvPicPr>
            <a:picLocks noGrp="1" noChangeAspect="1"/>
          </p:cNvPicPr>
          <p:nvPr>
            <p:ph sz="half" idx="2"/>
          </p:nvPr>
        </p:nvPicPr>
        <p:blipFill>
          <a:blip r:embed="rId2" cstate="print">
            <a:extLst>
              <a:ext uri="{28A0092B-C50C-407E-A947-70E740481C1C}">
                <a14:useLocalDpi xmlns:a14="http://schemas.microsoft.com/office/drawing/2010/main" xmlns="" val="0"/>
              </a:ext>
            </a:extLst>
          </a:blip>
          <a:srcRect t="2829" b="2829"/>
          <a:stretch>
            <a:fillRect/>
          </a:stretch>
        </p:blipFill>
        <p:spPr/>
      </p:pic>
    </p:spTree>
    <p:extLst>
      <p:ext uri="{BB962C8B-B14F-4D97-AF65-F5344CB8AC3E}">
        <p14:creationId xmlns:p14="http://schemas.microsoft.com/office/powerpoint/2010/main" xmlns="" val="33775129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Preparation</a:t>
            </a:r>
            <a:endParaRPr lang="en-US" dirty="0"/>
          </a:p>
        </p:txBody>
      </p:sp>
      <p:sp>
        <p:nvSpPr>
          <p:cNvPr id="3" name="Content Placeholder 2"/>
          <p:cNvSpPr>
            <a:spLocks noGrp="1"/>
          </p:cNvSpPr>
          <p:nvPr>
            <p:ph idx="1"/>
          </p:nvPr>
        </p:nvSpPr>
        <p:spPr/>
        <p:txBody>
          <a:bodyPr/>
          <a:lstStyle/>
          <a:p>
            <a:r>
              <a:rPr lang="en-US" b="1" u="sng" dirty="0" smtClean="0"/>
              <a:t>Practice</a:t>
            </a:r>
            <a:r>
              <a:rPr lang="en-US" dirty="0" smtClean="0"/>
              <a:t> and </a:t>
            </a:r>
            <a:r>
              <a:rPr lang="en-US" b="1" u="sng" dirty="0" smtClean="0"/>
              <a:t>deliver</a:t>
            </a:r>
            <a:r>
              <a:rPr lang="en-US" dirty="0" smtClean="0"/>
              <a:t> your speech </a:t>
            </a:r>
            <a:r>
              <a:rPr lang="en-US" b="1" dirty="0" smtClean="0"/>
              <a:t>using brief presentation notes</a:t>
            </a:r>
            <a:r>
              <a:rPr lang="en-US" dirty="0" smtClean="0"/>
              <a:t> that are based on your presentation outline.</a:t>
            </a:r>
            <a:endParaRPr lang="en-US" dirty="0"/>
          </a:p>
        </p:txBody>
      </p:sp>
    </p:spTree>
    <p:extLst>
      <p:ext uri="{BB962C8B-B14F-4D97-AF65-F5344CB8AC3E}">
        <p14:creationId xmlns:p14="http://schemas.microsoft.com/office/powerpoint/2010/main" xmlns="" val="3821793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Presentation Notes</a:t>
            </a:r>
            <a:endParaRPr lang="en-US" dirty="0"/>
          </a:p>
        </p:txBody>
      </p:sp>
      <p:sp>
        <p:nvSpPr>
          <p:cNvPr id="4" name="Content Placeholder 3"/>
          <p:cNvSpPr>
            <a:spLocks noGrp="1"/>
          </p:cNvSpPr>
          <p:nvPr>
            <p:ph sz="half" idx="1"/>
          </p:nvPr>
        </p:nvSpPr>
        <p:spPr/>
        <p:txBody>
          <a:bodyPr/>
          <a:lstStyle/>
          <a:p>
            <a:r>
              <a:rPr lang="en-US" dirty="0" smtClean="0"/>
              <a:t>Presentation notes are brief reminders of what the presenter plans to cover during the speech or presentation.</a:t>
            </a:r>
            <a:endParaRPr lang="en-US" dirty="0"/>
          </a:p>
        </p:txBody>
      </p:sp>
      <p:pic>
        <p:nvPicPr>
          <p:cNvPr id="8" name="Picture 7" descr="Screen shot 2013-09-18 at 10.50.24 AM.png"/>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868354" y="1417638"/>
            <a:ext cx="3282485" cy="4646335"/>
          </a:xfrm>
          <a:prstGeom prst="rect">
            <a:avLst/>
          </a:prstGeom>
        </p:spPr>
      </p:pic>
    </p:spTree>
    <p:extLst>
      <p:ext uri="{BB962C8B-B14F-4D97-AF65-F5344CB8AC3E}">
        <p14:creationId xmlns:p14="http://schemas.microsoft.com/office/powerpoint/2010/main" xmlns="" val="24941590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Presentation Notes</a:t>
            </a:r>
            <a:endParaRPr lang="en-US" dirty="0"/>
          </a:p>
        </p:txBody>
      </p:sp>
      <p:sp>
        <p:nvSpPr>
          <p:cNvPr id="4" name="Content Placeholder 3"/>
          <p:cNvSpPr>
            <a:spLocks noGrp="1"/>
          </p:cNvSpPr>
          <p:nvPr>
            <p:ph sz="half" idx="1"/>
          </p:nvPr>
        </p:nvSpPr>
        <p:spPr/>
        <p:txBody>
          <a:bodyPr/>
          <a:lstStyle/>
          <a:p>
            <a:r>
              <a:rPr lang="en-US" dirty="0" smtClean="0"/>
              <a:t>Presentation notes includes information that the speaker does not want to risk forgetting.</a:t>
            </a:r>
            <a:endParaRPr lang="en-US" dirty="0"/>
          </a:p>
        </p:txBody>
      </p:sp>
      <p:pic>
        <p:nvPicPr>
          <p:cNvPr id="3" name="Picture 2" descr="Screen shot 2013-09-18 at 10.51.53 AM.png"/>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771873" y="1600200"/>
            <a:ext cx="2227061" cy="3968218"/>
          </a:xfrm>
          <a:prstGeom prst="rect">
            <a:avLst/>
          </a:prstGeom>
        </p:spPr>
      </p:pic>
    </p:spTree>
    <p:extLst>
      <p:ext uri="{BB962C8B-B14F-4D97-AF65-F5344CB8AC3E}">
        <p14:creationId xmlns:p14="http://schemas.microsoft.com/office/powerpoint/2010/main" xmlns="" val="19170645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Presentation Notes</a:t>
            </a:r>
            <a:endParaRPr lang="en-US" dirty="0"/>
          </a:p>
        </p:txBody>
      </p:sp>
      <p:sp>
        <p:nvSpPr>
          <p:cNvPr id="4" name="Content Placeholder 3"/>
          <p:cNvSpPr>
            <a:spLocks noGrp="1"/>
          </p:cNvSpPr>
          <p:nvPr>
            <p:ph idx="1"/>
          </p:nvPr>
        </p:nvSpPr>
        <p:spPr/>
        <p:txBody>
          <a:bodyPr/>
          <a:lstStyle/>
          <a:p>
            <a:r>
              <a:rPr lang="en-US" dirty="0" smtClean="0"/>
              <a:t>Good presentation notes remind you not only of </a:t>
            </a:r>
            <a:r>
              <a:rPr lang="en-US" dirty="0" smtClean="0">
                <a:solidFill>
                  <a:srgbClr val="FF0000"/>
                </a:solidFill>
              </a:rPr>
              <a:t>what</a:t>
            </a:r>
            <a:r>
              <a:rPr lang="en-US" dirty="0" smtClean="0"/>
              <a:t> you have to say, but also </a:t>
            </a:r>
            <a:r>
              <a:rPr lang="en-US" dirty="0" smtClean="0">
                <a:solidFill>
                  <a:srgbClr val="FF0000"/>
                </a:solidFill>
              </a:rPr>
              <a:t>how</a:t>
            </a:r>
            <a:r>
              <a:rPr lang="en-US" dirty="0" smtClean="0"/>
              <a:t> you want to say it!</a:t>
            </a:r>
            <a:endParaRPr lang="en-US" dirty="0"/>
          </a:p>
        </p:txBody>
      </p:sp>
    </p:spTree>
    <p:extLst>
      <p:ext uri="{BB962C8B-B14F-4D97-AF65-F5344CB8AC3E}">
        <p14:creationId xmlns:p14="http://schemas.microsoft.com/office/powerpoint/2010/main" xmlns="" val="36271545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Presentation Notes</a:t>
            </a:r>
            <a:endParaRPr lang="en-US" dirty="0"/>
          </a:p>
        </p:txBody>
      </p:sp>
      <p:sp>
        <p:nvSpPr>
          <p:cNvPr id="4" name="Content Placeholder 3"/>
          <p:cNvSpPr>
            <a:spLocks noGrp="1"/>
          </p:cNvSpPr>
          <p:nvPr>
            <p:ph idx="1"/>
          </p:nvPr>
        </p:nvSpPr>
        <p:spPr/>
        <p:txBody>
          <a:bodyPr/>
          <a:lstStyle/>
          <a:p>
            <a:r>
              <a:rPr lang="en-US" dirty="0" smtClean="0"/>
              <a:t>Your presentation notes should include delivery cues or directions for delivering the speech.  Make the delivery cues stand out from your content notes.</a:t>
            </a:r>
          </a:p>
          <a:p>
            <a:pPr algn="ctr"/>
            <a:r>
              <a:rPr lang="en-US" dirty="0" smtClean="0">
                <a:solidFill>
                  <a:srgbClr val="FF0000"/>
                </a:solidFill>
              </a:rPr>
              <a:t>Pause at this point!</a:t>
            </a:r>
          </a:p>
          <a:p>
            <a:pPr algn="ctr"/>
            <a:r>
              <a:rPr lang="en-US" dirty="0" smtClean="0">
                <a:solidFill>
                  <a:srgbClr val="008000"/>
                </a:solidFill>
              </a:rPr>
              <a:t>Look up!</a:t>
            </a:r>
          </a:p>
          <a:p>
            <a:pPr algn="ctr"/>
            <a:r>
              <a:rPr lang="en-US" dirty="0" smtClean="0">
                <a:solidFill>
                  <a:srgbClr val="0000FF"/>
                </a:solidFill>
              </a:rPr>
              <a:t>Slow down!</a:t>
            </a:r>
          </a:p>
          <a:p>
            <a:pPr algn="ctr"/>
            <a:r>
              <a:rPr lang="en-US" dirty="0" smtClean="0">
                <a:solidFill>
                  <a:srgbClr val="FF6600"/>
                </a:solidFill>
              </a:rPr>
              <a:t>Speak louder!</a:t>
            </a:r>
            <a:endParaRPr lang="en-US" dirty="0">
              <a:solidFill>
                <a:srgbClr val="FF6600"/>
              </a:solidFill>
            </a:endParaRPr>
          </a:p>
        </p:txBody>
      </p:sp>
    </p:spTree>
    <p:extLst>
      <p:ext uri="{BB962C8B-B14F-4D97-AF65-F5344CB8AC3E}">
        <p14:creationId xmlns:p14="http://schemas.microsoft.com/office/powerpoint/2010/main" xmlns="" val="3948317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Presentation Notes</a:t>
            </a:r>
            <a:endParaRPr lang="en-US" dirty="0"/>
          </a:p>
        </p:txBody>
      </p:sp>
      <p:sp>
        <p:nvSpPr>
          <p:cNvPr id="4" name="Content Placeholder 3"/>
          <p:cNvSpPr>
            <a:spLocks noGrp="1"/>
          </p:cNvSpPr>
          <p:nvPr>
            <p:ph idx="1"/>
          </p:nvPr>
        </p:nvSpPr>
        <p:spPr/>
        <p:txBody>
          <a:bodyPr/>
          <a:lstStyle/>
          <a:p>
            <a:r>
              <a:rPr lang="en-US" dirty="0" smtClean="0"/>
              <a:t>Sometimes, speakers use full sheets of paper for their presentation notes.  </a:t>
            </a:r>
          </a:p>
          <a:p>
            <a:r>
              <a:rPr lang="en-US" dirty="0" smtClean="0"/>
              <a:t>Many speakers, however, find paper sheets to be noisy and difficult to handle, so they prefer using note cards.</a:t>
            </a:r>
            <a:endParaRPr lang="en-US" dirty="0">
              <a:solidFill>
                <a:srgbClr val="FF6600"/>
              </a:solidFill>
            </a:endParaRPr>
          </a:p>
        </p:txBody>
      </p:sp>
    </p:spTree>
    <p:extLst>
      <p:ext uri="{BB962C8B-B14F-4D97-AF65-F5344CB8AC3E}">
        <p14:creationId xmlns:p14="http://schemas.microsoft.com/office/powerpoint/2010/main" xmlns="" val="15026334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Presentation Notes</a:t>
            </a:r>
            <a:endParaRPr lang="en-US" dirty="0"/>
          </a:p>
        </p:txBody>
      </p:sp>
      <p:sp>
        <p:nvSpPr>
          <p:cNvPr id="4" name="Content Placeholder 3"/>
          <p:cNvSpPr>
            <a:spLocks noGrp="1"/>
          </p:cNvSpPr>
          <p:nvPr>
            <p:ph idx="1"/>
          </p:nvPr>
        </p:nvSpPr>
        <p:spPr/>
        <p:txBody>
          <a:bodyPr/>
          <a:lstStyle/>
          <a:p>
            <a:r>
              <a:rPr lang="en-US" dirty="0" smtClean="0"/>
              <a:t>Note cards or index cards are available in different sizes and different colors.  </a:t>
            </a:r>
          </a:p>
          <a:p>
            <a:r>
              <a:rPr lang="en-US" dirty="0" smtClean="0"/>
              <a:t>They are all small enough to handle and stiff enough not to rustle.</a:t>
            </a:r>
            <a:endParaRPr lang="en-US" dirty="0">
              <a:solidFill>
                <a:srgbClr val="FF6600"/>
              </a:solidFill>
            </a:endParaRPr>
          </a:p>
        </p:txBody>
      </p:sp>
      <p:pic>
        <p:nvPicPr>
          <p:cNvPr id="3" name="Picture 2" descr="Screen shot 2013-09-18 at 11.27.22 AM.png"/>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98597" y="4285911"/>
            <a:ext cx="2301518" cy="1400090"/>
          </a:xfrm>
          <a:prstGeom prst="rect">
            <a:avLst/>
          </a:prstGeom>
        </p:spPr>
      </p:pic>
      <p:pic>
        <p:nvPicPr>
          <p:cNvPr id="6" name="Picture 5" descr="Screen shot 2013-09-18 at 11.27.31 AM.png"/>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865514" y="4082810"/>
            <a:ext cx="3151868" cy="1908274"/>
          </a:xfrm>
          <a:prstGeom prst="rect">
            <a:avLst/>
          </a:prstGeom>
        </p:spPr>
      </p:pic>
      <p:pic>
        <p:nvPicPr>
          <p:cNvPr id="7" name="Picture 6" descr="Screen shot 2013-09-18 at 11.27.37 AM.png"/>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277883" y="4285911"/>
            <a:ext cx="2639267" cy="1530331"/>
          </a:xfrm>
          <a:prstGeom prst="rect">
            <a:avLst/>
          </a:prstGeom>
        </p:spPr>
      </p:pic>
    </p:spTree>
    <p:extLst>
      <p:ext uri="{BB962C8B-B14F-4D97-AF65-F5344CB8AC3E}">
        <p14:creationId xmlns:p14="http://schemas.microsoft.com/office/powerpoint/2010/main" xmlns="" val="408293307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Presentation Notes</a:t>
            </a:r>
            <a:endParaRPr lang="en-US" dirty="0"/>
          </a:p>
        </p:txBody>
      </p:sp>
      <p:sp>
        <p:nvSpPr>
          <p:cNvPr id="4" name="Content Placeholder 3"/>
          <p:cNvSpPr>
            <a:spLocks noGrp="1"/>
          </p:cNvSpPr>
          <p:nvPr>
            <p:ph idx="1"/>
          </p:nvPr>
        </p:nvSpPr>
        <p:spPr/>
        <p:txBody>
          <a:bodyPr/>
          <a:lstStyle/>
          <a:p>
            <a:r>
              <a:rPr lang="en-US" dirty="0" smtClean="0"/>
              <a:t>Your presentation notes can be:</a:t>
            </a:r>
          </a:p>
          <a:p>
            <a:pPr lvl="1"/>
            <a:r>
              <a:rPr lang="en-US" dirty="0" smtClean="0">
                <a:latin typeface="Apple Chancery"/>
                <a:cs typeface="Apple Chancery"/>
              </a:rPr>
              <a:t>Hand written</a:t>
            </a:r>
          </a:p>
          <a:p>
            <a:pPr lvl="1"/>
            <a:r>
              <a:rPr lang="en-US" dirty="0" smtClean="0"/>
              <a:t>Typed or word processed</a:t>
            </a:r>
          </a:p>
          <a:p>
            <a:pPr lvl="1"/>
            <a:r>
              <a:rPr lang="en-US" dirty="0" smtClean="0"/>
              <a:t>Drawn as a concept map or web</a:t>
            </a:r>
          </a:p>
          <a:p>
            <a:pPr lvl="1"/>
            <a:r>
              <a:rPr lang="en-US" dirty="0" smtClean="0"/>
              <a:t>Outlined</a:t>
            </a:r>
            <a:endParaRPr lang="en-US" dirty="0"/>
          </a:p>
        </p:txBody>
      </p:sp>
      <p:pic>
        <p:nvPicPr>
          <p:cNvPr id="5" name="Picture 4" descr="Screen shot 2013-09-18 at 11.30.12 AM.png"/>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625328" y="2446333"/>
            <a:ext cx="1995962" cy="1889982"/>
          </a:xfrm>
          <a:prstGeom prst="rect">
            <a:avLst/>
          </a:prstGeom>
        </p:spPr>
      </p:pic>
      <p:pic>
        <p:nvPicPr>
          <p:cNvPr id="9" name="Picture 8" descr="Screen shot 2013-09-18 at 11.30.17 AM.png"/>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714551" y="4336315"/>
            <a:ext cx="2708323" cy="1789848"/>
          </a:xfrm>
          <a:prstGeom prst="rect">
            <a:avLst/>
          </a:prstGeom>
        </p:spPr>
      </p:pic>
    </p:spTree>
    <p:extLst>
      <p:ext uri="{BB962C8B-B14F-4D97-AF65-F5344CB8AC3E}">
        <p14:creationId xmlns:p14="http://schemas.microsoft.com/office/powerpoint/2010/main" xmlns="" val="2496626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Presentation Notes</a:t>
            </a:r>
            <a:endParaRPr lang="en-US" dirty="0"/>
          </a:p>
        </p:txBody>
      </p:sp>
      <p:sp>
        <p:nvSpPr>
          <p:cNvPr id="4" name="Content Placeholder 3"/>
          <p:cNvSpPr>
            <a:spLocks noGrp="1"/>
          </p:cNvSpPr>
          <p:nvPr>
            <p:ph idx="1"/>
          </p:nvPr>
        </p:nvSpPr>
        <p:spPr/>
        <p:txBody>
          <a:bodyPr/>
          <a:lstStyle/>
          <a:p>
            <a:r>
              <a:rPr lang="en-US" dirty="0" smtClean="0"/>
              <a:t>Whatever form your notes take, the most important thing is that </a:t>
            </a:r>
            <a:r>
              <a:rPr lang="en-US" b="1" u="sng" dirty="0" smtClean="0"/>
              <a:t>your notes make sense to you!</a:t>
            </a:r>
            <a:endParaRPr lang="en-US" b="1" u="sng" dirty="0"/>
          </a:p>
        </p:txBody>
      </p:sp>
    </p:spTree>
    <p:extLst>
      <p:ext uri="{BB962C8B-B14F-4D97-AF65-F5344CB8AC3E}">
        <p14:creationId xmlns:p14="http://schemas.microsoft.com/office/powerpoint/2010/main" xmlns="" val="39644554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Presentation Notes</a:t>
            </a:r>
            <a:endParaRPr lang="en-US" dirty="0"/>
          </a:p>
        </p:txBody>
      </p:sp>
      <p:sp>
        <p:nvSpPr>
          <p:cNvPr id="4" name="Content Placeholder 3"/>
          <p:cNvSpPr>
            <a:spLocks noGrp="1"/>
          </p:cNvSpPr>
          <p:nvPr>
            <p:ph idx="1"/>
          </p:nvPr>
        </p:nvSpPr>
        <p:spPr/>
        <p:txBody>
          <a:bodyPr>
            <a:normAutofit fontScale="77500" lnSpcReduction="20000"/>
          </a:bodyPr>
          <a:lstStyle/>
          <a:p>
            <a:r>
              <a:rPr lang="en-US" dirty="0" smtClean="0"/>
              <a:t>You may find it helpful to use the following guidelines for creating and using presentation notes.</a:t>
            </a:r>
          </a:p>
          <a:p>
            <a:pPr lvl="1"/>
            <a:r>
              <a:rPr lang="en-US" dirty="0" smtClean="0"/>
              <a:t>Plan your note cards according to logical blocks of material or the structure of your preparation outline.</a:t>
            </a:r>
          </a:p>
          <a:p>
            <a:pPr lvl="2"/>
            <a:r>
              <a:rPr lang="en-US" dirty="0" smtClean="0">
                <a:solidFill>
                  <a:srgbClr val="FF0000"/>
                </a:solidFill>
              </a:rPr>
              <a:t>For example: </a:t>
            </a:r>
            <a:r>
              <a:rPr lang="en-US" dirty="0" smtClean="0"/>
              <a:t>Your first note card could be labeled </a:t>
            </a:r>
            <a:r>
              <a:rPr lang="en-US" i="1" dirty="0" smtClean="0"/>
              <a:t>Introduction</a:t>
            </a:r>
            <a:r>
              <a:rPr lang="en-US" dirty="0" smtClean="0"/>
              <a:t> and your last card could be labeled </a:t>
            </a:r>
            <a:r>
              <a:rPr lang="en-US" i="1" dirty="0" smtClean="0"/>
              <a:t>Conclusion.</a:t>
            </a:r>
          </a:p>
          <a:p>
            <a:pPr lvl="2"/>
            <a:endParaRPr lang="en-US" i="1" dirty="0"/>
          </a:p>
          <a:p>
            <a:pPr lvl="2"/>
            <a:endParaRPr lang="en-US" i="1" dirty="0" smtClean="0"/>
          </a:p>
          <a:p>
            <a:pPr lvl="2"/>
            <a:endParaRPr lang="en-US" i="1" dirty="0"/>
          </a:p>
          <a:p>
            <a:pPr lvl="2"/>
            <a:endParaRPr lang="en-US" i="1" dirty="0" smtClean="0"/>
          </a:p>
          <a:p>
            <a:pPr lvl="2"/>
            <a:endParaRPr lang="en-US" i="1" dirty="0"/>
          </a:p>
          <a:p>
            <a:pPr lvl="2"/>
            <a:endParaRPr lang="en-US" i="1" dirty="0" smtClean="0"/>
          </a:p>
          <a:p>
            <a:pPr lvl="1"/>
            <a:r>
              <a:rPr lang="en-US" dirty="0" smtClean="0"/>
              <a:t>Use only </a:t>
            </a:r>
            <a:r>
              <a:rPr lang="en-US" b="1" u="sng" dirty="0" smtClean="0"/>
              <a:t>one</a:t>
            </a:r>
            <a:r>
              <a:rPr lang="en-US" dirty="0" smtClean="0"/>
              <a:t> side of a note card.</a:t>
            </a:r>
          </a:p>
          <a:p>
            <a:pPr lvl="1"/>
            <a:r>
              <a:rPr lang="en-US" dirty="0" smtClean="0"/>
              <a:t>Number your note cards to prevent you from shuffling the notes or panicking if your cards get out of order.</a:t>
            </a:r>
          </a:p>
          <a:p>
            <a:pPr lvl="2"/>
            <a:endParaRPr lang="en-US" dirty="0"/>
          </a:p>
        </p:txBody>
      </p:sp>
      <p:pic>
        <p:nvPicPr>
          <p:cNvPr id="3" name="Picture 2" descr="Screen shot 2013-09-18 at 11.35.48 AM.png"/>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813151" y="3601749"/>
            <a:ext cx="2371027" cy="1412527"/>
          </a:xfrm>
          <a:prstGeom prst="rect">
            <a:avLst/>
          </a:prstGeom>
        </p:spPr>
      </p:pic>
      <p:pic>
        <p:nvPicPr>
          <p:cNvPr id="6" name="Picture 5" descr="Screen shot 2013-09-18 at 11.35.55 AM.png"/>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738418" y="3562839"/>
            <a:ext cx="2424754" cy="1451437"/>
          </a:xfrm>
          <a:prstGeom prst="rect">
            <a:avLst/>
          </a:prstGeom>
        </p:spPr>
      </p:pic>
    </p:spTree>
    <p:extLst>
      <p:ext uri="{BB962C8B-B14F-4D97-AF65-F5344CB8AC3E}">
        <p14:creationId xmlns:p14="http://schemas.microsoft.com/office/powerpoint/2010/main" xmlns="" val="2784212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Guidelines</a:t>
            </a:r>
            <a:endParaRPr lang="en-US" dirty="0"/>
          </a:p>
        </p:txBody>
      </p:sp>
      <p:sp>
        <p:nvSpPr>
          <p:cNvPr id="4" name="Content Placeholder 3"/>
          <p:cNvSpPr>
            <a:spLocks noGrp="1"/>
          </p:cNvSpPr>
          <p:nvPr>
            <p:ph idx="1"/>
          </p:nvPr>
        </p:nvSpPr>
        <p:spPr/>
        <p:txBody>
          <a:bodyPr>
            <a:normAutofit/>
          </a:bodyPr>
          <a:lstStyle/>
          <a:p>
            <a:r>
              <a:rPr lang="en-US" sz="2000" dirty="0" smtClean="0"/>
              <a:t>Use large letters and dark ink.</a:t>
            </a:r>
          </a:p>
          <a:p>
            <a:r>
              <a:rPr lang="en-US" sz="2000" dirty="0" smtClean="0"/>
              <a:t>Make sure your notes are neat and easy to understand.  Your presentation notes should be clear and easy to read.  Don’t speak from messy, scribbled notes that are hard to follow.</a:t>
            </a:r>
          </a:p>
          <a:p>
            <a:r>
              <a:rPr lang="en-US" sz="2000" dirty="0" smtClean="0"/>
              <a:t>Make sure your note cards have lots of white space on them.</a:t>
            </a:r>
          </a:p>
          <a:p>
            <a:r>
              <a:rPr lang="en-US" sz="2000" dirty="0" smtClean="0"/>
              <a:t> Write down only the </a:t>
            </a:r>
            <a:r>
              <a:rPr lang="en-US" sz="2000" b="1" dirty="0" smtClean="0"/>
              <a:t>minimum</a:t>
            </a:r>
            <a:r>
              <a:rPr lang="en-US" sz="2000" dirty="0" smtClean="0"/>
              <a:t> number of words or phrases needed to jog your memory.</a:t>
            </a:r>
          </a:p>
          <a:p>
            <a:endParaRPr lang="en-US" dirty="0"/>
          </a:p>
          <a:p>
            <a:endParaRPr lang="en-US" dirty="0" smtClean="0"/>
          </a:p>
          <a:p>
            <a:endParaRPr lang="en-US" dirty="0"/>
          </a:p>
          <a:p>
            <a:endParaRPr lang="en-US" dirty="0" smtClean="0"/>
          </a:p>
          <a:p>
            <a:pPr lvl="2"/>
            <a:endParaRPr lang="en-US" i="1" dirty="0"/>
          </a:p>
          <a:p>
            <a:pPr lvl="2"/>
            <a:endParaRPr lang="en-US" i="1" dirty="0" smtClean="0"/>
          </a:p>
          <a:p>
            <a:pPr lvl="2"/>
            <a:endParaRPr lang="en-US" i="1" dirty="0"/>
          </a:p>
          <a:p>
            <a:pPr lvl="2"/>
            <a:endParaRPr lang="en-US" i="1" dirty="0" smtClean="0"/>
          </a:p>
          <a:p>
            <a:pPr lvl="2"/>
            <a:endParaRPr lang="en-US" i="1" dirty="0"/>
          </a:p>
          <a:p>
            <a:pPr lvl="2"/>
            <a:endParaRPr lang="en-US" i="1" dirty="0" smtClean="0"/>
          </a:p>
        </p:txBody>
      </p:sp>
      <p:pic>
        <p:nvPicPr>
          <p:cNvPr id="5" name="Picture 4" descr="Screen shot 2013-09-18 at 12.35.31 PM.png"/>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865718" y="4231746"/>
            <a:ext cx="3120216" cy="1894417"/>
          </a:xfrm>
          <a:prstGeom prst="rect">
            <a:avLst/>
          </a:prstGeom>
        </p:spPr>
      </p:pic>
    </p:spTree>
    <p:extLst>
      <p:ext uri="{BB962C8B-B14F-4D97-AF65-F5344CB8AC3E}">
        <p14:creationId xmlns:p14="http://schemas.microsoft.com/office/powerpoint/2010/main" xmlns="" val="2202201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Guidelines</a:t>
            </a:r>
            <a:endParaRPr lang="en-US" dirty="0"/>
          </a:p>
        </p:txBody>
      </p:sp>
      <p:sp>
        <p:nvSpPr>
          <p:cNvPr id="4" name="Content Placeholder 3"/>
          <p:cNvSpPr>
            <a:spLocks noGrp="1"/>
          </p:cNvSpPr>
          <p:nvPr>
            <p:ph idx="1"/>
          </p:nvPr>
        </p:nvSpPr>
        <p:spPr/>
        <p:txBody>
          <a:bodyPr>
            <a:normAutofit/>
          </a:bodyPr>
          <a:lstStyle/>
          <a:p>
            <a:r>
              <a:rPr lang="en-US" sz="2000" dirty="0" smtClean="0"/>
              <a:t>Limit the number of note cards you use. You don’t need a lot of note cards to remember your speech.  Too many note cards actually interfere with good communication.</a:t>
            </a:r>
          </a:p>
          <a:p>
            <a:r>
              <a:rPr lang="en-US" sz="2000" dirty="0" smtClean="0"/>
              <a:t>If too much is written on a note card, you may overlook key points or spend too much time looking at your notes trying to “find” your place.</a:t>
            </a:r>
          </a:p>
          <a:p>
            <a:r>
              <a:rPr lang="en-US" sz="2000" dirty="0" smtClean="0"/>
              <a:t>Don’t write down every word of your speech! Write down only points that you want to remember.  Then, simply tell your audience, in whatever words that come to mind, the idea that you jotted down.  You’ll sound natural and spontaneous.</a:t>
            </a:r>
          </a:p>
          <a:p>
            <a:endParaRPr lang="en-US" sz="2000" dirty="0" smtClean="0"/>
          </a:p>
          <a:p>
            <a:endParaRPr lang="en-US" dirty="0"/>
          </a:p>
          <a:p>
            <a:endParaRPr lang="en-US" dirty="0" smtClean="0"/>
          </a:p>
          <a:p>
            <a:endParaRPr lang="en-US" dirty="0"/>
          </a:p>
          <a:p>
            <a:endParaRPr lang="en-US" dirty="0" smtClean="0"/>
          </a:p>
          <a:p>
            <a:pPr lvl="2"/>
            <a:endParaRPr lang="en-US" i="1" dirty="0"/>
          </a:p>
          <a:p>
            <a:pPr lvl="2"/>
            <a:endParaRPr lang="en-US" i="1" dirty="0" smtClean="0"/>
          </a:p>
          <a:p>
            <a:pPr lvl="2"/>
            <a:endParaRPr lang="en-US" i="1" dirty="0"/>
          </a:p>
          <a:p>
            <a:pPr lvl="2"/>
            <a:endParaRPr lang="en-US" i="1" dirty="0" smtClean="0"/>
          </a:p>
          <a:p>
            <a:pPr lvl="2"/>
            <a:endParaRPr lang="en-US" i="1" dirty="0"/>
          </a:p>
          <a:p>
            <a:pPr lvl="2"/>
            <a:endParaRPr lang="en-US" i="1" dirty="0" smtClean="0"/>
          </a:p>
        </p:txBody>
      </p:sp>
      <p:pic>
        <p:nvPicPr>
          <p:cNvPr id="3" name="Picture 2" descr="Screen shot 2013-09-18 at 12.40.49 PM.png"/>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257799" y="4359151"/>
            <a:ext cx="2497667" cy="2177844"/>
          </a:xfrm>
          <a:prstGeom prst="rect">
            <a:avLst/>
          </a:prstGeom>
        </p:spPr>
      </p:pic>
      <p:pic>
        <p:nvPicPr>
          <p:cNvPr id="7" name="Picture 6" descr="Screen shot 2013-09-18 at 12.40.40 PM.png"/>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373715" y="4608513"/>
            <a:ext cx="2588683" cy="1928482"/>
          </a:xfrm>
          <a:prstGeom prst="rect">
            <a:avLst/>
          </a:prstGeom>
        </p:spPr>
      </p:pic>
    </p:spTree>
    <p:extLst>
      <p:ext uri="{BB962C8B-B14F-4D97-AF65-F5344CB8AC3E}">
        <p14:creationId xmlns:p14="http://schemas.microsoft.com/office/powerpoint/2010/main" xmlns="" val="2174604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Guidelines</a:t>
            </a:r>
            <a:endParaRPr lang="en-US" dirty="0"/>
          </a:p>
        </p:txBody>
      </p:sp>
      <p:sp>
        <p:nvSpPr>
          <p:cNvPr id="4" name="Content Placeholder 3"/>
          <p:cNvSpPr>
            <a:spLocks noGrp="1"/>
          </p:cNvSpPr>
          <p:nvPr>
            <p:ph idx="1"/>
          </p:nvPr>
        </p:nvSpPr>
        <p:spPr/>
        <p:txBody>
          <a:bodyPr>
            <a:normAutofit/>
          </a:bodyPr>
          <a:lstStyle/>
          <a:p>
            <a:r>
              <a:rPr lang="en-US" sz="2000" b="1" dirty="0" smtClean="0"/>
              <a:t>Don’t read from note cards! </a:t>
            </a:r>
            <a:r>
              <a:rPr lang="en-US" sz="2000" dirty="0" smtClean="0"/>
              <a:t> You need to be able to glance </a:t>
            </a:r>
            <a:r>
              <a:rPr lang="en-US" sz="2000" b="1" dirty="0" smtClean="0"/>
              <a:t>quickly </a:t>
            </a:r>
            <a:r>
              <a:rPr lang="en-US" sz="2000" dirty="0" smtClean="0"/>
              <a:t>at your notes and immediately understand what is on your note card. </a:t>
            </a:r>
          </a:p>
          <a:p>
            <a:r>
              <a:rPr lang="en-US" sz="2000" b="1" dirty="0" smtClean="0"/>
              <a:t>You should be looking at your audience 95 percent of the time and not at your note cards!</a:t>
            </a:r>
          </a:p>
          <a:p>
            <a:r>
              <a:rPr lang="en-US" sz="2000" dirty="0" smtClean="0"/>
              <a:t>Use the same set of note cards when speaking that you used while rehearsing.  You’ll be familiar with your notes and cues.</a:t>
            </a:r>
          </a:p>
          <a:p>
            <a:endParaRPr lang="en-US" dirty="0"/>
          </a:p>
          <a:p>
            <a:endParaRPr lang="en-US" dirty="0" smtClean="0"/>
          </a:p>
          <a:p>
            <a:endParaRPr lang="en-US" dirty="0"/>
          </a:p>
          <a:p>
            <a:endParaRPr lang="en-US" dirty="0" smtClean="0"/>
          </a:p>
          <a:p>
            <a:pPr lvl="2"/>
            <a:endParaRPr lang="en-US" i="1" dirty="0"/>
          </a:p>
          <a:p>
            <a:pPr lvl="2"/>
            <a:endParaRPr lang="en-US" i="1" dirty="0" smtClean="0"/>
          </a:p>
          <a:p>
            <a:pPr lvl="2"/>
            <a:endParaRPr lang="en-US" i="1" dirty="0"/>
          </a:p>
          <a:p>
            <a:pPr lvl="2"/>
            <a:endParaRPr lang="en-US" i="1" dirty="0" smtClean="0"/>
          </a:p>
          <a:p>
            <a:pPr lvl="2"/>
            <a:endParaRPr lang="en-US" i="1" dirty="0"/>
          </a:p>
          <a:p>
            <a:pPr lvl="2"/>
            <a:endParaRPr lang="en-US" i="1" dirty="0" smtClean="0"/>
          </a:p>
        </p:txBody>
      </p:sp>
    </p:spTree>
    <p:extLst>
      <p:ext uri="{BB962C8B-B14F-4D97-AF65-F5344CB8AC3E}">
        <p14:creationId xmlns:p14="http://schemas.microsoft.com/office/powerpoint/2010/main" xmlns="" val="1659156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Don’t be afraid to use notes! </a:t>
            </a:r>
            <a:endParaRPr lang="en-US" b="1" dirty="0"/>
          </a:p>
        </p:txBody>
      </p:sp>
      <p:sp>
        <p:nvSpPr>
          <p:cNvPr id="4" name="Content Placeholder 3"/>
          <p:cNvSpPr>
            <a:spLocks noGrp="1"/>
          </p:cNvSpPr>
          <p:nvPr>
            <p:ph sz="half" idx="1"/>
          </p:nvPr>
        </p:nvSpPr>
        <p:spPr/>
        <p:txBody>
          <a:bodyPr>
            <a:normAutofit/>
          </a:bodyPr>
          <a:lstStyle/>
          <a:p>
            <a:r>
              <a:rPr lang="en-US" dirty="0" smtClean="0"/>
              <a:t>Presentation notes, when created and used correctly make you feel more confident, self-assured, and secure as a public speaker!</a:t>
            </a:r>
            <a:endParaRPr lang="en-US" dirty="0"/>
          </a:p>
          <a:p>
            <a:endParaRPr lang="en-US" dirty="0" smtClean="0"/>
          </a:p>
          <a:p>
            <a:endParaRPr lang="en-US" dirty="0"/>
          </a:p>
          <a:p>
            <a:endParaRPr lang="en-US" dirty="0" smtClean="0"/>
          </a:p>
          <a:p>
            <a:pPr lvl="2"/>
            <a:endParaRPr lang="en-US" i="1" dirty="0"/>
          </a:p>
          <a:p>
            <a:pPr lvl="2"/>
            <a:endParaRPr lang="en-US" i="1" dirty="0" smtClean="0"/>
          </a:p>
          <a:p>
            <a:pPr lvl="2"/>
            <a:endParaRPr lang="en-US" i="1" dirty="0"/>
          </a:p>
          <a:p>
            <a:pPr lvl="2"/>
            <a:endParaRPr lang="en-US" i="1" dirty="0" smtClean="0"/>
          </a:p>
          <a:p>
            <a:pPr lvl="2"/>
            <a:endParaRPr lang="en-US" i="1" dirty="0"/>
          </a:p>
          <a:p>
            <a:pPr lvl="2"/>
            <a:endParaRPr lang="en-US" i="1" dirty="0" smtClean="0"/>
          </a:p>
        </p:txBody>
      </p:sp>
      <p:pic>
        <p:nvPicPr>
          <p:cNvPr id="6" name="Picture 5" descr="Screen shot 2013-09-18 at 12.46.31 PM.png"/>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397500" y="1752600"/>
            <a:ext cx="2656742" cy="3733800"/>
          </a:xfrm>
          <a:prstGeom prst="rect">
            <a:avLst/>
          </a:prstGeom>
        </p:spPr>
      </p:pic>
    </p:spTree>
    <p:extLst>
      <p:ext uri="{BB962C8B-B14F-4D97-AF65-F5344CB8AC3E}">
        <p14:creationId xmlns:p14="http://schemas.microsoft.com/office/powerpoint/2010/main" xmlns="" val="239761060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662</Words>
  <Application>Microsoft Office PowerPoint</Application>
  <PresentationFormat>On-screen Show (4:3)</PresentationFormat>
  <Paragraphs>94</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Presenting using Presentation Note Cards</vt:lpstr>
      <vt:lpstr>Preparation Outline</vt:lpstr>
      <vt:lpstr>Preparation Outline</vt:lpstr>
      <vt:lpstr>Preparation Outline</vt:lpstr>
      <vt:lpstr>Preparation</vt:lpstr>
      <vt:lpstr>Presentation Notes</vt:lpstr>
      <vt:lpstr>Presentation Notes</vt:lpstr>
      <vt:lpstr>Presentation Notes</vt:lpstr>
      <vt:lpstr>Presentation Notes</vt:lpstr>
      <vt:lpstr>Presentation Notes</vt:lpstr>
      <vt:lpstr>Presentation Notes</vt:lpstr>
      <vt:lpstr>Presentation Notes</vt:lpstr>
      <vt:lpstr>Presentation Notes</vt:lpstr>
      <vt:lpstr>Presentation Notes</vt:lpstr>
      <vt:lpstr>Guidelines</vt:lpstr>
      <vt:lpstr>Guidelines</vt:lpstr>
      <vt:lpstr>Guidelines</vt:lpstr>
      <vt:lpstr>Don’t be afraid to use notes! </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Presenting using Presentation Note Cards</dc:title>
  <dc:creator>John Feeney</dc:creator>
  <cp:lastModifiedBy>John Feeney</cp:lastModifiedBy>
  <cp:revision>1</cp:revision>
  <dcterms:created xsi:type="dcterms:W3CDTF">2014-07-30T00:31:20Z</dcterms:created>
  <dcterms:modified xsi:type="dcterms:W3CDTF">2014-07-30T00:31:54Z</dcterms:modified>
</cp:coreProperties>
</file>