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3" r:id="rId4"/>
    <p:sldId id="259" r:id="rId5"/>
    <p:sldId id="260" r:id="rId6"/>
    <p:sldId id="261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136DE-1A15-4CD4-90A1-8CFA6C6F6C22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FA56-A55C-41FB-AC36-895A231AA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31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136DE-1A15-4CD4-90A1-8CFA6C6F6C22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FA56-A55C-41FB-AC36-895A231AA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117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136DE-1A15-4CD4-90A1-8CFA6C6F6C22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FA56-A55C-41FB-AC36-895A231AA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428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136DE-1A15-4CD4-90A1-8CFA6C6F6C22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FA56-A55C-41FB-AC36-895A231AA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45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136DE-1A15-4CD4-90A1-8CFA6C6F6C22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FA56-A55C-41FB-AC36-895A231AA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274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136DE-1A15-4CD4-90A1-8CFA6C6F6C22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FA56-A55C-41FB-AC36-895A231AA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09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136DE-1A15-4CD4-90A1-8CFA6C6F6C22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FA56-A55C-41FB-AC36-895A231AA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58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136DE-1A15-4CD4-90A1-8CFA6C6F6C22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FA56-A55C-41FB-AC36-895A231AA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87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136DE-1A15-4CD4-90A1-8CFA6C6F6C22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FA56-A55C-41FB-AC36-895A231AA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002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136DE-1A15-4CD4-90A1-8CFA6C6F6C22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FA56-A55C-41FB-AC36-895A231AA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26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136DE-1A15-4CD4-90A1-8CFA6C6F6C22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FA56-A55C-41FB-AC36-895A231AA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0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1059A-128B-4B14-A102-6D989DFDB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828093-1309-415B-8941-EC34B94184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8B0D2-D877-4137-A37C-422BA95CB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9ADF-A1F4-4140-B4D4-D7C2BDB664E0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6C614-10D1-4BA2-9728-E4138071B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ADB55-7F4D-4DB2-95A9-5042C8CF5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85C-1F91-4482-B400-52BFB79C7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040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8A404-914D-4E2E-AE1B-AFFEA02D8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BC2EF-5403-4636-AF1C-6EE3F66F9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8F610F-2149-415B-8C3C-3717E208A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9ADF-A1F4-4140-B4D4-D7C2BDB664E0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B0529-E6F9-4AB9-A6DF-0FA38AEED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4C75B-7982-4588-90E8-65DAFE64D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85C-1F91-4482-B400-52BFB79C7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26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9FBB3-CFE8-49D9-BCB7-28E52CB9E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4748A-D60D-4AC3-9A7C-BA4A759AE0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7FDC1-B454-4CE2-8F45-12BC4195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9ADF-A1F4-4140-B4D4-D7C2BDB664E0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EED4A-2DAD-451A-BA0F-C648DA1DB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D826-3F3E-42AF-A6CC-9ECFEF88A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85C-1F91-4482-B400-52BFB79C7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67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D8CA-930A-448E-BA27-93C6E707B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09651-150F-418C-8D5A-0CA23345FE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0855F-7680-4EC0-BFAD-EABDAD892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42B46A-614B-4037-A48C-649561C6D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9ADF-A1F4-4140-B4D4-D7C2BDB664E0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EA917-277E-4021-A43F-A28E18FE2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ACE485-B602-41AF-A34B-D25BC28F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85C-1F91-4482-B400-52BFB79C7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654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FBF06-9648-4596-9C63-1F24AF6D3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D040E0-C1EF-4C2F-9583-B1F9437A4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AA2A18-5BBD-498B-96E4-D51B99967B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92A67F-2F0A-4F6F-B13E-6C2288E75A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352E43-F299-416A-BFCD-168A9EBED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D7AE2A-5ABA-4284-A55E-D2A5124C5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9ADF-A1F4-4140-B4D4-D7C2BDB664E0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281420-69AC-4798-9936-6233669B1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FEAF66-6A46-48B9-B2FA-D269FEB50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85C-1F91-4482-B400-52BFB79C7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654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E8E35-E972-4913-AAE3-587B4ECEB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721C1B-58A9-42AE-AE1E-1B41EDCF5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9ADF-A1F4-4140-B4D4-D7C2BDB664E0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EF536E-0F50-4D36-A8A2-BC851A1C0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A855AD-0E8F-4199-9BE6-F7408CB16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85C-1F91-4482-B400-52BFB79C7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6179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69D529-C76D-4D4D-9F6A-FDF53D89F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9ADF-A1F4-4140-B4D4-D7C2BDB664E0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D7894F-3644-4FE2-8869-B0B8E645A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B4E9D-5303-4B1F-A754-04734FE31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85C-1F91-4482-B400-52BFB79C7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881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60ADB-EDA4-4ADF-A5E0-3ADE25936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A9983-778A-4896-B0E3-945B2F756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D2D5B-F758-458A-B845-EAD2278C1C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CC856-AA9D-4E4E-AFDA-CD5816960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9ADF-A1F4-4140-B4D4-D7C2BDB664E0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C6BF93-7F08-4A47-A8A3-4C5882995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9D11A0-0C1A-4DA1-9EFB-F1C644323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85C-1F91-4482-B400-52BFB79C7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FCA0F-F537-44A3-A8CD-41344C0AE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2B1FC9-A877-4DB7-9BD6-6BC385BF4F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FF38B1-298B-4A94-85B0-A9F6BB732B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75882-D75A-4B46-A2BC-514309DC0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9ADF-A1F4-4140-B4D4-D7C2BDB664E0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4B3C19-6ABC-4537-87F8-9C2E91473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E1916C-DCBA-4F37-9A09-88F326F73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85C-1F91-4482-B400-52BFB79C7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4216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53EDE-7BD9-41D5-91FE-B35D758B8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758D3C-F9C6-44E3-A90C-391F8D91C3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C35C5-35E1-42C9-B1D7-58B1DA397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9ADF-A1F4-4140-B4D4-D7C2BDB664E0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52F8C-4105-43D8-A62E-3DF4F34CB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F5DEB-3FCC-4899-B12C-889E52CB5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85C-1F91-4482-B400-52BFB79C7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805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9BEEF9-38B4-486B-9358-D5CCA2FAAB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08F424-5424-46C0-B5E2-9048EDFB8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8F72B-7734-43EC-89B4-3B6F36973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9ADF-A1F4-4140-B4D4-D7C2BDB664E0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6926D-36F6-43CC-B3B8-9267BA64D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B7198-8E07-44B8-8B5A-BC71DA75C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85C-1F91-4482-B400-52BFB79C7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59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136DE-1A15-4CD4-90A1-8CFA6C6F6C22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9FA56-A55C-41FB-AC36-895A231AA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281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3F3277-B885-4B60-8B9C-9F83A5BBF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A8B9A-A27F-4EB4-89A9-8C1E8CA69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7E946A-AE1B-4CB8-A99A-62CFE7E3E6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59ADF-A1F4-4140-B4D4-D7C2BDB664E0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5E892-554D-45DE-87BC-475AE27502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36A84-D981-4274-ACE0-427E8214C5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9585C-1F91-4482-B400-52BFB79C7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922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Notes on WWI from 3/4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344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War I:    1914 - 1918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83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8356C-F2B5-4742-8467-8B1737C9F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n-US" u="sng" dirty="0"/>
              <a:t>Notes</a:t>
            </a:r>
            <a:r>
              <a:rPr lang="en-US" dirty="0"/>
              <a:t>:  US Enters the War (April 1917)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FA9A6-EFA0-4B2F-9ED2-D69D6EDE0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4426582"/>
          </a:xfrm>
        </p:spPr>
        <p:txBody>
          <a:bodyPr anchor="t">
            <a:noAutofit/>
          </a:bodyPr>
          <a:lstStyle/>
          <a:p>
            <a:r>
              <a:rPr lang="en-US" sz="3600" dirty="0"/>
              <a:t>Zimmerman Telegram</a:t>
            </a:r>
          </a:p>
          <a:p>
            <a:r>
              <a:rPr lang="en-US" sz="3600" dirty="0"/>
              <a:t>Sinking of the Lusitania</a:t>
            </a:r>
          </a:p>
          <a:p>
            <a:r>
              <a:rPr lang="en-US" sz="3600" dirty="0"/>
              <a:t>Unrestricted Submarine Warfare</a:t>
            </a:r>
          </a:p>
          <a:p>
            <a:r>
              <a:rPr lang="en-US" sz="3600" dirty="0"/>
              <a:t>Joins the Allies</a:t>
            </a:r>
          </a:p>
          <a:p>
            <a:r>
              <a:rPr lang="en-US" sz="3600" dirty="0"/>
              <a:t>U.S. President: Woodrow Wilson</a:t>
            </a:r>
          </a:p>
        </p:txBody>
      </p:sp>
      <p:pic>
        <p:nvPicPr>
          <p:cNvPr id="1026" name="Picture 2" descr="Army recruiting poster featuring âUncle Sam,â designed by James Montgomery Flagg, 1917.">
            <a:extLst>
              <a:ext uri="{FF2B5EF4-FFF2-40B4-BE49-F238E27FC236}">
                <a16:creationId xmlns:a16="http://schemas.microsoft.com/office/drawing/2014/main" id="{350819F9-3A50-4089-AA3E-C65102CA3F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3" r="13914" b="1"/>
          <a:stretch/>
        </p:blipFill>
        <p:spPr bwMode="auto"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460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061CA-167A-494E-B7B4-089AA7AA7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" y="447041"/>
            <a:ext cx="5726155" cy="1097279"/>
          </a:xfrm>
        </p:spPr>
        <p:txBody>
          <a:bodyPr>
            <a:normAutofit fontScale="90000"/>
          </a:bodyPr>
          <a:lstStyle/>
          <a:p>
            <a:r>
              <a:rPr lang="en-US" dirty="0"/>
              <a:t>(Notes)  Russia Exits WWI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FD0D8-E6E1-49AB-AC1C-0FD11A91E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480" y="1544320"/>
            <a:ext cx="5527399" cy="5191760"/>
          </a:xfrm>
        </p:spPr>
        <p:txBody>
          <a:bodyPr anchor="t">
            <a:noAutofit/>
          </a:bodyPr>
          <a:lstStyle/>
          <a:p>
            <a:r>
              <a:rPr lang="en-US" sz="3600" dirty="0"/>
              <a:t>Disastrous results on the front for Russia</a:t>
            </a:r>
          </a:p>
          <a:p>
            <a:r>
              <a:rPr lang="en-US" sz="3600" dirty="0"/>
              <a:t>Russian Revolutions (1917)</a:t>
            </a:r>
          </a:p>
          <a:p>
            <a:r>
              <a:rPr lang="en-US" sz="3600" dirty="0"/>
              <a:t>New gov’t in Russia </a:t>
            </a:r>
            <a:r>
              <a:rPr lang="en-US" sz="3600" dirty="0">
                <a:sym typeface="Wingdings" panose="05000000000000000000" pitchFamily="2" charset="2"/>
              </a:rPr>
              <a:t> Civil War Communism</a:t>
            </a:r>
          </a:p>
          <a:p>
            <a:r>
              <a:rPr lang="en-US" sz="3600" dirty="0">
                <a:sym typeface="Wingdings" panose="05000000000000000000" pitchFamily="2" charset="2"/>
              </a:rPr>
              <a:t>Russia Exits WWI and signs a separate treaty with Germany 1917</a:t>
            </a:r>
          </a:p>
          <a:p>
            <a:pPr lvl="1"/>
            <a:r>
              <a:rPr lang="en-US" sz="3600" i="1" dirty="0">
                <a:sym typeface="Wingdings" panose="05000000000000000000" pitchFamily="2" charset="2"/>
              </a:rPr>
              <a:t>(Treaty of Brest-Litovsk)</a:t>
            </a:r>
          </a:p>
        </p:txBody>
      </p:sp>
      <p:pic>
        <p:nvPicPr>
          <p:cNvPr id="2052" name="Picture 4" descr="Image result for russia ww1">
            <a:extLst>
              <a:ext uri="{FF2B5EF4-FFF2-40B4-BE49-F238E27FC236}">
                <a16:creationId xmlns:a16="http://schemas.microsoft.com/office/drawing/2014/main" id="{704A9FC1-FD27-456D-ADB8-BFAF36FBE5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4" r="23626"/>
          <a:stretch/>
        </p:blipFill>
        <p:spPr bwMode="auto"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613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6CCE7-B9D4-4350-965C-F8C2F3456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Wilson’s 14 Points (excerpts)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46096-095A-42A3-AD02-B9D9B7FFC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Write the main idea under each point listed</a:t>
            </a:r>
          </a:p>
          <a:p>
            <a:r>
              <a:rPr lang="en-US" sz="3600" dirty="0"/>
              <a:t>What are the important points here?</a:t>
            </a:r>
          </a:p>
          <a:p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1.  Right to self-determination (nations have a right to decide how they will govern themselves)</a:t>
            </a:r>
          </a:p>
          <a:p>
            <a:r>
              <a:rPr lang="en-US" sz="3600" dirty="0"/>
              <a:t>2.  League of Nations is proposed</a:t>
            </a:r>
          </a:p>
        </p:txBody>
      </p:sp>
    </p:spTree>
    <p:extLst>
      <p:ext uri="{BB962C8B-B14F-4D97-AF65-F5344CB8AC3E}">
        <p14:creationId xmlns:p14="http://schemas.microsoft.com/office/powerpoint/2010/main" val="326070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13FC53-04F9-439D-9C04-BBD295675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Notes:  Treaty of Versailles (1919)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62B3B-06A2-4C45-A7E8-7A969C870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9362" y="5815698"/>
            <a:ext cx="9144000" cy="42000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9E783B"/>
                </a:solidFill>
              </a:rPr>
              <a:t>Meet in France (Versailles)</a:t>
            </a:r>
          </a:p>
        </p:txBody>
      </p:sp>
      <p:pic>
        <p:nvPicPr>
          <p:cNvPr id="3074" name="Picture 2" descr="Image result for treaty of versailles hall of mirrors">
            <a:extLst>
              <a:ext uri="{FF2B5EF4-FFF2-40B4-BE49-F238E27FC236}">
                <a16:creationId xmlns:a16="http://schemas.microsoft.com/office/drawing/2014/main" id="{6851640B-0DD3-429C-96ED-56C5F8878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" y="328780"/>
            <a:ext cx="5455917" cy="395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hall of mirrors versailles">
            <a:extLst>
              <a:ext uri="{FF2B5EF4-FFF2-40B4-BE49-F238E27FC236}">
                <a16:creationId xmlns:a16="http://schemas.microsoft.com/office/drawing/2014/main" id="{2FE6504C-E200-4A9C-9A69-EE4B49D23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043" y="874371"/>
            <a:ext cx="5455917" cy="28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730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</Words>
  <Application>Microsoft Office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1_Office Theme</vt:lpstr>
      <vt:lpstr>Notes on WWI from 3/4</vt:lpstr>
      <vt:lpstr>World War I:    1914 - 1918</vt:lpstr>
      <vt:lpstr>Notes:  US Enters the War (April 1917)</vt:lpstr>
      <vt:lpstr>(Notes)  Russia Exits WWI</vt:lpstr>
      <vt:lpstr>Wilson’s 14 Points (excerpts)</vt:lpstr>
      <vt:lpstr>Notes:  Treaty of Versailles (1919)</vt:lpstr>
    </vt:vector>
  </TitlesOfParts>
  <Company>New Paltz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 on WWI from 3/4</dc:title>
  <dc:creator>Belikov, Elizabeth</dc:creator>
  <cp:lastModifiedBy>Belikov, Elizabeth</cp:lastModifiedBy>
  <cp:revision>1</cp:revision>
  <dcterms:created xsi:type="dcterms:W3CDTF">2019-03-04T19:52:47Z</dcterms:created>
  <dcterms:modified xsi:type="dcterms:W3CDTF">2019-03-04T19:53:05Z</dcterms:modified>
</cp:coreProperties>
</file>