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12" y="-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9/20/16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9/20/16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9/20/16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9/20/16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9/20/16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9/20/16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9/20/16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9/20/16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9/20/16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Amy.violette@cabarrus.k12.nc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WM Irvin</a:t>
            </a:r>
          </a:p>
          <a:p>
            <a:r>
              <a:rPr lang="en-US" dirty="0" smtClean="0"/>
              <a:t>9:00 am</a:t>
            </a:r>
          </a:p>
          <a:p>
            <a:r>
              <a:rPr lang="en-US" dirty="0" smtClean="0"/>
              <a:t>September 20, 2016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Indistar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How to Take Notes </a:t>
            </a:r>
            <a:endParaRPr lang="en-US" dirty="0"/>
          </a:p>
        </p:txBody>
      </p:sp>
      <p:pic>
        <p:nvPicPr>
          <p:cNvPr id="4" name="Picture 3" descr="Screen Shot 2016-06-27 at 12.07.2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38" y="5463908"/>
            <a:ext cx="1627070" cy="89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29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Indistar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Indistar</a:t>
            </a:r>
            <a:r>
              <a:rPr lang="en-US" dirty="0" smtClean="0"/>
              <a:t> Meeting Requirement</a:t>
            </a:r>
          </a:p>
          <a:p>
            <a:r>
              <a:rPr lang="en-US" dirty="0" smtClean="0"/>
              <a:t>How to Set up Agendas</a:t>
            </a:r>
          </a:p>
          <a:p>
            <a:r>
              <a:rPr lang="en-US" dirty="0" smtClean="0"/>
              <a:t>Best Practice for Improvement Meetings</a:t>
            </a:r>
          </a:p>
          <a:p>
            <a:r>
              <a:rPr lang="en-US" dirty="0" smtClean="0"/>
              <a:t>How to Enter Meeting Notes</a:t>
            </a:r>
          </a:p>
          <a:p>
            <a:r>
              <a:rPr lang="en-US" dirty="0" smtClean="0"/>
              <a:t>Wolf Meadow Example</a:t>
            </a:r>
          </a:p>
          <a:p>
            <a:r>
              <a:rPr lang="en-US" dirty="0" smtClean="0"/>
              <a:t>Questions? and/or Ideas!</a:t>
            </a:r>
          </a:p>
        </p:txBody>
      </p:sp>
    </p:spTree>
    <p:extLst>
      <p:ext uri="{BB962C8B-B14F-4D97-AF65-F5344CB8AC3E}">
        <p14:creationId xmlns:p14="http://schemas.microsoft.com/office/powerpoint/2010/main" val="28803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Indistar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Online management tool for school improvement planning for Focus and Low Performing Schools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 descr="Screen Shot 2016-09-19 at 10.43.30 AM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6080" b="-156080"/>
          <a:stretch>
            <a:fillRect/>
          </a:stretch>
        </p:blipFill>
        <p:spPr>
          <a:xfrm>
            <a:off x="4800600" y="1371600"/>
            <a:ext cx="4038600" cy="4681538"/>
          </a:xfrm>
        </p:spPr>
      </p:pic>
    </p:spTree>
    <p:extLst>
      <p:ext uri="{BB962C8B-B14F-4D97-AF65-F5344CB8AC3E}">
        <p14:creationId xmlns:p14="http://schemas.microsoft.com/office/powerpoint/2010/main" val="2445974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Indistar</a:t>
            </a:r>
            <a:r>
              <a:rPr lang="en-US" dirty="0" smtClean="0"/>
              <a:t> Meeting Requirement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Goal teams are required to meet and enter meeting notes in </a:t>
            </a:r>
            <a:r>
              <a:rPr lang="en-US" dirty="0" err="1" smtClean="0"/>
              <a:t>Indistar</a:t>
            </a:r>
            <a:r>
              <a:rPr lang="en-US" dirty="0" smtClean="0"/>
              <a:t> monthly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Purpose of the meeting:</a:t>
            </a:r>
          </a:p>
          <a:p>
            <a:pPr lvl="1"/>
            <a:r>
              <a:rPr lang="en-US" b="1" dirty="0" smtClean="0"/>
              <a:t>Celebrate</a:t>
            </a:r>
            <a:r>
              <a:rPr lang="en-US" dirty="0" smtClean="0"/>
              <a:t> successes</a:t>
            </a:r>
          </a:p>
          <a:p>
            <a:pPr lvl="1"/>
            <a:r>
              <a:rPr lang="en-US" b="1" dirty="0" smtClean="0"/>
              <a:t>Analyze</a:t>
            </a:r>
            <a:r>
              <a:rPr lang="en-US" dirty="0" smtClean="0"/>
              <a:t> data connected to improvement goal</a:t>
            </a:r>
          </a:p>
          <a:p>
            <a:pPr lvl="1"/>
            <a:r>
              <a:rPr lang="en-US" b="1" dirty="0" smtClean="0"/>
              <a:t>Monitor</a:t>
            </a:r>
            <a:r>
              <a:rPr lang="en-US" dirty="0" smtClean="0"/>
              <a:t> progress towards improvement goal</a:t>
            </a:r>
          </a:p>
        </p:txBody>
      </p:sp>
    </p:spTree>
    <p:extLst>
      <p:ext uri="{BB962C8B-B14F-4D97-AF65-F5344CB8AC3E}">
        <p14:creationId xmlns:p14="http://schemas.microsoft.com/office/powerpoint/2010/main" val="488538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Set Up Agendas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Great news!	</a:t>
            </a:r>
          </a:p>
          <a:p>
            <a:pPr lvl="1"/>
            <a:r>
              <a:rPr lang="en-US" dirty="0" smtClean="0"/>
              <a:t>Goal Team Agendas  have already been created for you!</a:t>
            </a:r>
          </a:p>
          <a:p>
            <a:r>
              <a:rPr lang="en-US" dirty="0" smtClean="0"/>
              <a:t>Refer to “Before the Meeting” section in document provided</a:t>
            </a:r>
          </a:p>
          <a:p>
            <a:r>
              <a:rPr lang="en-US" dirty="0" smtClean="0"/>
              <a:t>WM Irvin Agendas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 descr="Screen Shot 2016-09-19 at 10.54.24 AM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224" b="-122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8076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 for Meetings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ü"/>
            </a:pPr>
            <a:r>
              <a:rPr lang="en-US" sz="1600" dirty="0" smtClean="0"/>
              <a:t>Create agendas before hand</a:t>
            </a:r>
          </a:p>
          <a:p>
            <a:pPr>
              <a:buFont typeface="Wingdings" charset="2"/>
              <a:buChar char="ü"/>
            </a:pPr>
            <a:r>
              <a:rPr lang="en-US" sz="1600" dirty="0" smtClean="0"/>
              <a:t>Select a Note Taker and Facilitator</a:t>
            </a:r>
          </a:p>
          <a:p>
            <a:pPr lvl="1">
              <a:buFont typeface="Wingdings" charset="2"/>
              <a:buChar char="ü"/>
            </a:pPr>
            <a:r>
              <a:rPr lang="en-US" sz="1600" dirty="0" smtClean="0"/>
              <a:t>Note taker takes meeting notes in </a:t>
            </a:r>
            <a:r>
              <a:rPr lang="en-US" sz="1600" dirty="0" err="1" smtClean="0"/>
              <a:t>Indistar</a:t>
            </a:r>
            <a:r>
              <a:rPr lang="en-US" sz="1600" dirty="0" smtClean="0"/>
              <a:t> on a lap top. (Use principal’s username and password)</a:t>
            </a:r>
            <a:endParaRPr lang="en-US" sz="1600" dirty="0"/>
          </a:p>
          <a:p>
            <a:pPr lvl="1">
              <a:buFont typeface="Wingdings" charset="2"/>
              <a:buChar char="ü"/>
            </a:pPr>
            <a:r>
              <a:rPr lang="en-US" sz="1600" dirty="0" smtClean="0"/>
              <a:t>Facilitator facilitates meeting according to agenda items (anchor chart to display agenda items)</a:t>
            </a:r>
          </a:p>
          <a:p>
            <a:pPr lvl="1">
              <a:buFont typeface="Wingdings" charset="2"/>
              <a:buChar char="ü"/>
            </a:pPr>
            <a:r>
              <a:rPr lang="en-US" sz="1600" dirty="0" smtClean="0"/>
              <a:t>Display improvement plan on smart board </a:t>
            </a: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At A Glance Agenda Items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289361"/>
              </p:ext>
            </p:extLst>
          </p:nvPr>
        </p:nvGraphicFramePr>
        <p:xfrm>
          <a:off x="332232" y="3868183"/>
          <a:ext cx="8503920" cy="2521811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834640"/>
                <a:gridCol w="2834640"/>
                <a:gridCol w="2834640"/>
              </a:tblGrid>
              <a:tr h="53134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Attendance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Celebrations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Monitor Goals</a:t>
                      </a:r>
                      <a:endParaRPr lang="en-US" dirty="0"/>
                    </a:p>
                  </a:txBody>
                  <a:tcPr/>
                </a:tc>
              </a:tr>
              <a:tr h="1990467">
                <a:tc>
                  <a:txBody>
                    <a:bodyPr/>
                    <a:lstStyle/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400" dirty="0" smtClean="0"/>
                        <a:t>Select members</a:t>
                      </a:r>
                      <a:r>
                        <a:rPr lang="en-US" sz="1400" baseline="0" dirty="0" smtClean="0"/>
                        <a:t> in attendance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400" baseline="0" dirty="0" smtClean="0"/>
                        <a:t>Note members not in attendance 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400" baseline="0" dirty="0" smtClean="0"/>
                        <a:t>Note guest members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400" dirty="0" smtClean="0"/>
                        <a:t>Share</a:t>
                      </a:r>
                      <a:r>
                        <a:rPr lang="en-US" sz="1400" baseline="0" dirty="0" smtClean="0"/>
                        <a:t> successes specific to goal (action steps completed, data celebrations, etc.)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400" dirty="0" smtClean="0"/>
                        <a:t>Review</a:t>
                      </a:r>
                      <a:r>
                        <a:rPr lang="en-US" sz="1400" baseline="0" dirty="0" smtClean="0"/>
                        <a:t> plan (smart goal and data to support)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400" baseline="0" dirty="0" smtClean="0"/>
                        <a:t>Level of implementation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400" baseline="0" dirty="0" smtClean="0"/>
                        <a:t>Review current data (ongoing)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400" baseline="0" dirty="0" smtClean="0"/>
                        <a:t>Review tasks (completed and/or progressing)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400" baseline="0" dirty="0" smtClean="0"/>
                        <a:t>Note updates to plan</a:t>
                      </a:r>
                      <a:endParaRPr lang="en-US" sz="14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8206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Enter Meeting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Refer to “During the Meeting” section in provided document</a:t>
            </a:r>
          </a:p>
          <a:p>
            <a:r>
              <a:rPr lang="en-US" dirty="0" smtClean="0"/>
              <a:t>Share Wolf Meadow Example</a:t>
            </a:r>
            <a:endParaRPr lang="en-US" dirty="0"/>
          </a:p>
        </p:txBody>
      </p:sp>
      <p:pic>
        <p:nvPicPr>
          <p:cNvPr id="5" name="Content Placeholder 4" descr="Screen Shot 2016-09-19 at 11.19.42 AM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1370" b="-513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8208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and/or Ideas?</a:t>
            </a:r>
            <a:endParaRPr lang="en-US" dirty="0"/>
          </a:p>
        </p:txBody>
      </p:sp>
      <p:pic>
        <p:nvPicPr>
          <p:cNvPr id="7" name="Content Placeholder 6" descr="Screen Shot 2016-09-19 at 11.25.49 AM.pn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210" r="-432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9563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Amy Violette</a:t>
            </a:r>
          </a:p>
          <a:p>
            <a:pPr marL="0" indent="0">
              <a:buNone/>
            </a:pPr>
            <a:r>
              <a:rPr lang="en-US" dirty="0" smtClean="0"/>
              <a:t>Title I Coordinator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Amy.violette@cabarrus.k12.nc.us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0605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199</TotalTime>
  <Words>263</Words>
  <Application>Microsoft Macintosh PowerPoint</Application>
  <PresentationFormat>On-screen Show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Civic</vt:lpstr>
      <vt:lpstr>Indistar How to Take Notes </vt:lpstr>
      <vt:lpstr>Agenda</vt:lpstr>
      <vt:lpstr>What is Indistar?</vt:lpstr>
      <vt:lpstr>Indistar Meeting Requirement</vt:lpstr>
      <vt:lpstr>How to Set Up Agendas</vt:lpstr>
      <vt:lpstr>Best Practices for Meetings</vt:lpstr>
      <vt:lpstr>How to Enter Meeting Notes</vt:lpstr>
      <vt:lpstr>Questions and/or Ideas?</vt:lpstr>
      <vt:lpstr>Contact</vt:lpstr>
    </vt:vector>
  </TitlesOfParts>
  <Company>CCS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 Star  How to Take Notes </dc:title>
  <dc:creator>Amy Violette</dc:creator>
  <cp:lastModifiedBy>Amy Violette</cp:lastModifiedBy>
  <cp:revision>10</cp:revision>
  <dcterms:created xsi:type="dcterms:W3CDTF">2016-09-19T14:30:52Z</dcterms:created>
  <dcterms:modified xsi:type="dcterms:W3CDTF">2016-09-20T13:41:14Z</dcterms:modified>
</cp:coreProperties>
</file>