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B6D9-CD52-4940-915F-57A0B2B2597D}" type="datetimeFigureOut">
              <a:rPr lang="en-US" smtClean="0"/>
              <a:pPr/>
              <a:t>5/26/2010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5A963-8B09-40F3-87A6-4D49E1DAA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JCole\Local Settings\Temporary Internet Files\Content.IE5\8T43QDK1\MCj04417980000[1].png"/>
          <p:cNvPicPr>
            <a:picLocks noChangeAspect="1" noChangeArrowheads="1"/>
          </p:cNvPicPr>
          <p:nvPr/>
        </p:nvPicPr>
        <p:blipFill>
          <a:blip r:embed="rId2" cstate="print">
            <a:lum bright="59000" contrast="-8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the notes of your instrument!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review your 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to go to the next page</a:t>
            </a:r>
          </a:p>
          <a:p>
            <a:r>
              <a:rPr lang="en-US" dirty="0" smtClean="0"/>
              <a:t>Click on the smiley face go to your instrument</a:t>
            </a:r>
          </a:p>
          <a:p>
            <a:r>
              <a:rPr lang="en-US" dirty="0" smtClean="0"/>
              <a:t>When you are at the next page you will only see a blank staff – click and a note will appear.  Guess the note name and click again and the note name will appear.  </a:t>
            </a:r>
          </a:p>
          <a:p>
            <a:r>
              <a:rPr lang="en-US" dirty="0" smtClean="0"/>
              <a:t>You can review other instruments notes as well.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Click on your instrument below and it will take you to your first notes.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Flute/Oboe  </a:t>
            </a:r>
          </a:p>
          <a:p>
            <a:r>
              <a:rPr lang="en-US" dirty="0" smtClean="0"/>
              <a:t>Clarinet/Bass Clarinet</a:t>
            </a:r>
          </a:p>
          <a:p>
            <a:r>
              <a:rPr lang="en-US" dirty="0" smtClean="0"/>
              <a:t>Alto Sax</a:t>
            </a:r>
          </a:p>
          <a:p>
            <a:r>
              <a:rPr lang="en-US" dirty="0" smtClean="0"/>
              <a:t>Trumpet</a:t>
            </a:r>
          </a:p>
          <a:p>
            <a:r>
              <a:rPr lang="en-US" dirty="0" smtClean="0"/>
              <a:t>Trombone/Baritone</a:t>
            </a:r>
          </a:p>
          <a:p>
            <a:r>
              <a:rPr lang="en-US" dirty="0" smtClean="0"/>
              <a:t>Tuba</a:t>
            </a:r>
          </a:p>
          <a:p>
            <a:r>
              <a:rPr lang="en-US" dirty="0" smtClean="0"/>
              <a:t>Make up your own song</a:t>
            </a:r>
            <a:endParaRPr lang="en-US" dirty="0"/>
          </a:p>
        </p:txBody>
      </p:sp>
      <p:sp>
        <p:nvSpPr>
          <p:cNvPr id="4" name="Smiley Face 3">
            <a:hlinkClick r:id="" action="ppaction://hlinkshowjump?jump=nextslide" highlightClick="1">
              <a:snd r:embed="rId2" name="arrow.wav"/>
            </a:hlinkClick>
            <a:hlinkHover r:id="" action="ppaction://noaction" highlightClick="1">
              <a:snd r:embed="rId2" name="arrow.wav"/>
            </a:hlinkHover>
          </p:cNvPr>
          <p:cNvSpPr/>
          <p:nvPr/>
        </p:nvSpPr>
        <p:spPr>
          <a:xfrm>
            <a:off x="3429000" y="16764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>
            <a:hlinkClick r:id="rId3" action="ppaction://hlinksldjump" highlightClick="1">
              <a:snd r:embed="rId2" name="arrow.wav"/>
            </a:hlinkClick>
          </p:cNvPr>
          <p:cNvSpPr/>
          <p:nvPr/>
        </p:nvSpPr>
        <p:spPr>
          <a:xfrm>
            <a:off x="4648200" y="23622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>
            <a:hlinkClick r:id="rId4" action="ppaction://hlinksldjump"/>
          </p:cNvPr>
          <p:cNvSpPr/>
          <p:nvPr/>
        </p:nvSpPr>
        <p:spPr>
          <a:xfrm>
            <a:off x="2362200" y="28956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iley Face 10">
            <a:hlinkClick r:id="rId5" action="ppaction://hlinksldjump" highlightClick="1"/>
          </p:cNvPr>
          <p:cNvSpPr/>
          <p:nvPr/>
        </p:nvSpPr>
        <p:spPr>
          <a:xfrm>
            <a:off x="2514600" y="35052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iley Face 11">
            <a:hlinkClick r:id="rId6" action="ppaction://hlinksldjump" highlightClick="1">
              <a:snd r:embed="rId2" name="arrow.wav"/>
            </a:hlinkClick>
          </p:cNvPr>
          <p:cNvSpPr/>
          <p:nvPr/>
        </p:nvSpPr>
        <p:spPr>
          <a:xfrm>
            <a:off x="4343400" y="40386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miley Face 12">
            <a:hlinkClick r:id="rId7" action="ppaction://hlinksldjump" highlightClick="1"/>
          </p:cNvPr>
          <p:cNvSpPr/>
          <p:nvPr/>
        </p:nvSpPr>
        <p:spPr>
          <a:xfrm>
            <a:off x="1981200" y="46482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miley Face 13">
            <a:hlinkClick r:id="rId8" action="ppaction://hlinksldjump" highlightClick="1">
              <a:snd r:embed="rId2" name="arrow.wav"/>
            </a:hlinkClick>
          </p:cNvPr>
          <p:cNvSpPr/>
          <p:nvPr/>
        </p:nvSpPr>
        <p:spPr>
          <a:xfrm>
            <a:off x="3886200" y="5715000"/>
            <a:ext cx="304800" cy="3810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Documents and Settings\JCole\Local Settings\Temporary Internet Files\Content.IE5\G5CH4BUJ\MPj03998900000[1].jpg"/>
          <p:cNvPicPr>
            <a:picLocks noChangeAspect="1" noChangeArrowheads="1"/>
          </p:cNvPicPr>
          <p:nvPr/>
        </p:nvPicPr>
        <p:blipFill>
          <a:blip r:embed="rId9" cstate="print">
            <a:grayscl/>
          </a:blip>
          <a:srcRect/>
          <a:stretch>
            <a:fillRect/>
          </a:stretch>
        </p:blipFill>
        <p:spPr bwMode="auto">
          <a:xfrm>
            <a:off x="4953000" y="3962400"/>
            <a:ext cx="3901440" cy="2599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JCole\Local Settings\Temporary Internet Files\Content.IE5\YZC1K94Z\MPj04095740000[2].jpg"/>
          <p:cNvPicPr>
            <a:picLocks noChangeAspect="1" noChangeArrowheads="1"/>
          </p:cNvPicPr>
          <p:nvPr/>
        </p:nvPicPr>
        <p:blipFill>
          <a:blip r:embed="rId2">
            <a:grayscl/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79938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Flute/Oboe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22098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5800" y="28956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5800" y="35814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914400" y="4114800"/>
            <a:ext cx="8229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62000" y="4800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647700" y="35433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438400" y="3276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648200" y="2667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391400" y="1905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581400" y="29718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248400" y="2286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743200" y="5029200"/>
            <a:ext cx="925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r>
              <a:rPr lang="en-U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57800" y="5029200"/>
            <a:ext cx="65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114800" y="5029200"/>
            <a:ext cx="590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53200" y="4953000"/>
            <a:ext cx="8755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</a:t>
            </a:r>
            <a:r>
              <a:rPr lang="en-U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96200" y="4953000"/>
            <a:ext cx="540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4400" y="15240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05000" y="2895600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JazzPerc" pitchFamily="2" charset="2"/>
              </a:rPr>
              <a:t>b</a:t>
            </a:r>
            <a:endParaRPr lang="en-US" sz="7200" dirty="0">
              <a:latin typeface="JazzPerc" pitchFamily="2" charset="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15000" y="1981200"/>
            <a:ext cx="4251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JazzPerc" pitchFamily="2" charset="2"/>
              </a:rPr>
              <a:t>b</a:t>
            </a:r>
            <a:endParaRPr lang="en-US" sz="7200" dirty="0">
              <a:latin typeface="JazzPerc" pitchFamily="2" charset="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9600" y="2667000"/>
            <a:ext cx="144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Maestro Wide" pitchFamily="2" charset="2"/>
              </a:rPr>
              <a:t>V</a:t>
            </a:r>
            <a:endParaRPr lang="en-US" sz="9600" dirty="0">
              <a:latin typeface="Maestro Wide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JCole\Local Settings\Temporary Internet Files\Content.IE5\G5CH4BUJ\MCj03906760000[1].wmf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1874199">
            <a:off x="232882" y="1884521"/>
            <a:ext cx="8750329" cy="289346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Clarinet and Bass Clarinet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2209800"/>
            <a:ext cx="114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latin typeface="Maestro Wide" pitchFamily="2" charset="2"/>
              </a:rPr>
              <a:t>V</a:t>
            </a:r>
            <a:endParaRPr lang="en-US" sz="9600" dirty="0">
              <a:latin typeface="Maestro Wide" pitchFamily="2" charset="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828800" y="44958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95600" y="41148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810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486400" y="3505200"/>
            <a:ext cx="9144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010400" y="3276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33400" y="1828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33400" y="2438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33400" y="2971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57200" y="35052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33400" y="4038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315200" y="4343400"/>
            <a:ext cx="5822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19600" y="472440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15000" y="4495800"/>
            <a:ext cx="4828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00400" y="4876800"/>
            <a:ext cx="579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5105400"/>
            <a:ext cx="914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447800" y="48006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371600" y="12954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JCole\Local Settings\Temporary Internet Files\Content.IE5\G5CH4BUJ\MCj04347720000[1].png"/>
          <p:cNvPicPr>
            <a:picLocks noChangeAspect="1" noChangeArrowheads="1"/>
          </p:cNvPicPr>
          <p:nvPr/>
        </p:nvPicPr>
        <p:blipFill>
          <a:blip r:embed="rId2">
            <a:grayscl/>
            <a:lum bright="31000"/>
          </a:blip>
          <a:srcRect/>
          <a:stretch>
            <a:fillRect/>
          </a:stretch>
        </p:blipFill>
        <p:spPr bwMode="auto">
          <a:xfrm rot="20307633">
            <a:off x="1948809" y="348609"/>
            <a:ext cx="6159934" cy="615993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Alto Sax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828800" y="3429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24200" y="3048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43600" y="24384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19600" y="27432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162800" y="2133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57200" y="1828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57200" y="23622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33400" y="2971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57200" y="3581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33400" y="4114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9600" y="2209800"/>
            <a:ext cx="114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latin typeface="Maestro Wide" pitchFamily="2" charset="2"/>
              </a:rPr>
              <a:t>V</a:t>
            </a:r>
            <a:endParaRPr lang="en-US" sz="9600" dirty="0">
              <a:latin typeface="Maestro Wide" pitchFamily="2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57400" y="4572000"/>
            <a:ext cx="68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81400" y="4495800"/>
            <a:ext cx="5645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76800" y="4495800"/>
            <a:ext cx="538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4419600"/>
            <a:ext cx="5212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00" y="4343400"/>
            <a:ext cx="579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6800" y="1143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Documents and Settings\JCole\Local Settings\Temporary Internet Files\Content.IE5\8T43QDK1\MP900382773[1].jpg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4000"/>
          </a:blip>
          <a:srcRect/>
          <a:stretch>
            <a:fillRect/>
          </a:stretch>
        </p:blipFill>
        <p:spPr bwMode="auto">
          <a:xfrm rot="17345391">
            <a:off x="2286000" y="228600"/>
            <a:ext cx="4572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Trumpet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24000" y="4038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67400" y="3276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95600" y="3810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19600" y="35052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391400" y="3048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33400" y="1828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33400" y="22860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33400" y="27432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09600" y="3276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33400" y="3733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09600" y="2209800"/>
            <a:ext cx="114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latin typeface="Maestro Wide" pitchFamily="2" charset="2"/>
              </a:rPr>
              <a:t>V</a:t>
            </a:r>
            <a:endParaRPr lang="en-US" sz="9600" dirty="0">
              <a:latin typeface="Maestro Wide" pitchFamily="2" charset="2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143000" y="4343400"/>
            <a:ext cx="16764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14400" y="3962400"/>
            <a:ext cx="381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848600" y="4114800"/>
            <a:ext cx="582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00800" y="4267200"/>
            <a:ext cx="4828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434340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00400" y="4648200"/>
            <a:ext cx="579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76400" y="4876800"/>
            <a:ext cx="5212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66800" y="12192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7" grpId="0"/>
      <p:bldP spid="18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:\Documents and Settings\JCole\Local Settings\Temporary Internet Files\Content.IE5\VEVDP5VB\MP900385365[1].jpg"/>
          <p:cNvPicPr/>
          <p:nvPr/>
        </p:nvPicPr>
        <p:blipFill>
          <a:blip r:embed="rId2">
            <a:grayscl/>
            <a:lum bright="23000"/>
          </a:blip>
          <a:srcRect/>
          <a:stretch>
            <a:fillRect/>
          </a:stretch>
        </p:blipFill>
        <p:spPr bwMode="auto">
          <a:xfrm>
            <a:off x="1676400" y="1295400"/>
            <a:ext cx="5937250" cy="424307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Trombone/Baritone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76400" y="3429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71800" y="32004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572000" y="29718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00800" y="2667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24384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81000" y="2209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1000" y="26670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81000" y="3200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81000" y="3657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57200" y="4114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4800" y="1828800"/>
            <a:ext cx="167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latin typeface="Maestro" pitchFamily="2" charset="2"/>
              </a:rPr>
              <a:t>t</a:t>
            </a:r>
            <a:endParaRPr lang="en-US" sz="9600" dirty="0">
              <a:latin typeface="Maestro" pitchFamily="2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05000" y="4495800"/>
            <a:ext cx="8803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Bb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00800" y="4343400"/>
            <a:ext cx="8402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Eb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76800" y="4343400"/>
            <a:ext cx="579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52800" y="4419600"/>
            <a:ext cx="5212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96200" y="4343400"/>
            <a:ext cx="4828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19200" y="2819400"/>
            <a:ext cx="45236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latin typeface="JazzPerc" pitchFamily="2" charset="2"/>
              </a:rPr>
              <a:t>b</a:t>
            </a:r>
            <a:endParaRPr lang="en-US" sz="8000" dirty="0">
              <a:latin typeface="JazzPerc" pitchFamily="2" charset="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2133600"/>
            <a:ext cx="452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 smtClean="0">
                <a:latin typeface="JazzPerc" pitchFamily="2" charset="2"/>
              </a:rPr>
              <a:t>b</a:t>
            </a:r>
            <a:endParaRPr lang="en-US" sz="8000" dirty="0">
              <a:latin typeface="JazzPerc" pitchFamily="2" charset="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5800" y="15240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C:\Documents and Settings\JCole\Local Settings\Temporary Internet Files\Content.IE5\5ZNLVLFW\MC900305317[1].wmf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926787">
            <a:off x="1905000" y="1752600"/>
            <a:ext cx="6096000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Tuba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14600" y="51054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91400" y="43434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19800" y="4572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91000" y="48006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62000" y="5334000"/>
            <a:ext cx="990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04800" y="19812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1000" y="2590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81000" y="3200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4800" y="38100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04800" y="4343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85800" y="1752600"/>
            <a:ext cx="107112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latin typeface="Maestro" pitchFamily="2" charset="2"/>
              </a:rPr>
              <a:t>t</a:t>
            </a:r>
            <a:endParaRPr lang="en-US" sz="9600" dirty="0">
              <a:latin typeface="Maestro" pitchFamily="2" charset="2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810000" y="48006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209800" y="49530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1000" y="49530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1000" y="53340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09800" y="53340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48006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772400" y="5257800"/>
            <a:ext cx="4828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24600" y="5410200"/>
            <a:ext cx="8402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Eb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19600" y="5638800"/>
            <a:ext cx="579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67000" y="5867400"/>
            <a:ext cx="4940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38200" y="5943600"/>
            <a:ext cx="8803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Bb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3400" y="1295400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these notes?  Click to reveal the note and then the note name.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638800" y="4038600"/>
            <a:ext cx="45236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latin typeface="JazzPerc" pitchFamily="2" charset="2"/>
              </a:rPr>
              <a:t>b</a:t>
            </a:r>
            <a:endParaRPr lang="en-US" sz="8000" dirty="0">
              <a:latin typeface="JazzPerc" pitchFamily="2" charset="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8600" y="4953000"/>
            <a:ext cx="45236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latin typeface="JazzPerc" pitchFamily="2" charset="2"/>
              </a:rPr>
              <a:t>b</a:t>
            </a:r>
            <a:endParaRPr lang="en-US" sz="8000" dirty="0">
              <a:latin typeface="JazzPerc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up your own song for your instrument.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57200" y="1752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57200" y="22860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457200" y="28194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33400" y="33528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57200" y="4038600"/>
            <a:ext cx="838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057400" y="57912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438400" y="50292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9718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100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6482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2578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198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7056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3914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229600" y="5715000"/>
            <a:ext cx="3810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3528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1910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029200" y="49530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6388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4008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0866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7772400" y="49530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8610600" y="4876800"/>
            <a:ext cx="1588" cy="1104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258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Learning the notes of your instrument!</vt:lpstr>
      <vt:lpstr>To review your notes:</vt:lpstr>
      <vt:lpstr>Click on your instrument below and it will take you to your first notes.</vt:lpstr>
      <vt:lpstr>Flute/Oboe</vt:lpstr>
      <vt:lpstr>Clarinet and Bass Clarinet</vt:lpstr>
      <vt:lpstr>Alto Sax</vt:lpstr>
      <vt:lpstr>Trumpet</vt:lpstr>
      <vt:lpstr>Trombone/Baritone</vt:lpstr>
      <vt:lpstr>Tuba</vt:lpstr>
      <vt:lpstr>Make up your own song for your instrument.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the notes of your instrument!</dc:title>
  <dc:creator>JCole</dc:creator>
  <cp:lastModifiedBy>JCole</cp:lastModifiedBy>
  <cp:revision>34</cp:revision>
  <dcterms:created xsi:type="dcterms:W3CDTF">2010-03-23T12:46:36Z</dcterms:created>
  <dcterms:modified xsi:type="dcterms:W3CDTF">2010-05-26T18:39:58Z</dcterms:modified>
</cp:coreProperties>
</file>