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60" r:id="rId6"/>
    <p:sldId id="262" r:id="rId7"/>
    <p:sldId id="261" r:id="rId8"/>
    <p:sldId id="259" r:id="rId9"/>
    <p:sldId id="266" r:id="rId10"/>
    <p:sldId id="265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Rauls" userId="c051401b-9f76-4372-a798-88031f3e1ad8" providerId="ADAL" clId="{9FBA5CD2-566F-44A7-8D8F-556CB173DFF9}"/>
    <pc:docChg chg="custSel addSld modSld">
      <pc:chgData name="Thomas Rauls" userId="c051401b-9f76-4372-a798-88031f3e1ad8" providerId="ADAL" clId="{9FBA5CD2-566F-44A7-8D8F-556CB173DFF9}" dt="2017-11-02T15:06:21.037" v="1891" actId="113"/>
      <pc:docMkLst>
        <pc:docMk/>
      </pc:docMkLst>
      <pc:sldChg chg="modSp">
        <pc:chgData name="Thomas Rauls" userId="c051401b-9f76-4372-a798-88031f3e1ad8" providerId="ADAL" clId="{9FBA5CD2-566F-44A7-8D8F-556CB173DFF9}" dt="2017-11-02T15:04:37.989" v="1866" actId="113"/>
        <pc:sldMkLst>
          <pc:docMk/>
          <pc:sldMk cId="1486105562" sldId="257"/>
        </pc:sldMkLst>
        <pc:spChg chg="mod">
          <ac:chgData name="Thomas Rauls" userId="c051401b-9f76-4372-a798-88031f3e1ad8" providerId="ADAL" clId="{9FBA5CD2-566F-44A7-8D8F-556CB173DFF9}" dt="2017-11-02T15:04:37.989" v="1866" actId="113"/>
          <ac:spMkLst>
            <pc:docMk/>
            <pc:sldMk cId="1486105562" sldId="257"/>
            <ac:spMk id="3" creationId="{7FFBFFC7-FAC1-43F1-9D5A-4BAC02E34A51}"/>
          </ac:spMkLst>
        </pc:spChg>
      </pc:sldChg>
      <pc:sldChg chg="modSp">
        <pc:chgData name="Thomas Rauls" userId="c051401b-9f76-4372-a798-88031f3e1ad8" providerId="ADAL" clId="{9FBA5CD2-566F-44A7-8D8F-556CB173DFF9}" dt="2017-11-02T15:04:48.181" v="1868" actId="113"/>
        <pc:sldMkLst>
          <pc:docMk/>
          <pc:sldMk cId="3519969335" sldId="258"/>
        </pc:sldMkLst>
        <pc:spChg chg="mod">
          <ac:chgData name="Thomas Rauls" userId="c051401b-9f76-4372-a798-88031f3e1ad8" providerId="ADAL" clId="{9FBA5CD2-566F-44A7-8D8F-556CB173DFF9}" dt="2017-11-02T15:04:48.181" v="1868" actId="113"/>
          <ac:spMkLst>
            <pc:docMk/>
            <pc:sldMk cId="3519969335" sldId="258"/>
            <ac:spMk id="3" creationId="{D92C9C6C-6FEA-4377-BF8D-5CD4C3D0737A}"/>
          </ac:spMkLst>
        </pc:spChg>
      </pc:sldChg>
      <pc:sldChg chg="addSp delSp modSp mod setBg delDesignElem">
        <pc:chgData name="Thomas Rauls" userId="c051401b-9f76-4372-a798-88031f3e1ad8" providerId="ADAL" clId="{9FBA5CD2-566F-44A7-8D8F-556CB173DFF9}" dt="2017-11-02T15:06:08.528" v="1889" actId="20577"/>
        <pc:sldMkLst>
          <pc:docMk/>
          <pc:sldMk cId="548297454" sldId="259"/>
        </pc:sldMkLst>
        <pc:spChg chg="mod">
          <ac:chgData name="Thomas Rauls" userId="c051401b-9f76-4372-a798-88031f3e1ad8" providerId="ADAL" clId="{9FBA5CD2-566F-44A7-8D8F-556CB173DFF9}" dt="2017-11-02T14:53:16.152" v="773" actId="26606"/>
          <ac:spMkLst>
            <pc:docMk/>
            <pc:sldMk cId="548297454" sldId="259"/>
            <ac:spMk id="2" creationId="{109626F0-5016-4CD0-A4C5-6C3B201464C7}"/>
          </ac:spMkLst>
        </pc:spChg>
        <pc:spChg chg="mod">
          <ac:chgData name="Thomas Rauls" userId="c051401b-9f76-4372-a798-88031f3e1ad8" providerId="ADAL" clId="{9FBA5CD2-566F-44A7-8D8F-556CB173DFF9}" dt="2017-11-02T15:06:08.528" v="1889" actId="20577"/>
          <ac:spMkLst>
            <pc:docMk/>
            <pc:sldMk cId="548297454" sldId="259"/>
            <ac:spMk id="3" creationId="{1CCB590E-F2D8-418F-80E4-B87CF5323991}"/>
          </ac:spMkLst>
        </pc:spChg>
        <pc:spChg chg="add del">
          <ac:chgData name="Thomas Rauls" userId="c051401b-9f76-4372-a798-88031f3e1ad8" providerId="ADAL" clId="{9FBA5CD2-566F-44A7-8D8F-556CB173DFF9}" dt="2017-11-02T15:04:28.803" v="1863"/>
          <ac:spMkLst>
            <pc:docMk/>
            <pc:sldMk cId="548297454" sldId="259"/>
            <ac:spMk id="10" creationId="{40BF962F-4C6F-461E-86F2-C43F56CC939B}"/>
          </ac:spMkLst>
        </pc:spChg>
        <pc:spChg chg="add del">
          <ac:chgData name="Thomas Rauls" userId="c051401b-9f76-4372-a798-88031f3e1ad8" providerId="ADAL" clId="{9FBA5CD2-566F-44A7-8D8F-556CB173DFF9}" dt="2017-11-02T15:04:28.803" v="1863"/>
          <ac:spMkLst>
            <pc:docMk/>
            <pc:sldMk cId="548297454" sldId="259"/>
            <ac:spMk id="12" creationId="{2E94A4F7-38E4-45EA-8E2E-CE1B5766B4F1}"/>
          </ac:spMkLst>
        </pc:spChg>
        <pc:spChg chg="add del">
          <ac:chgData name="Thomas Rauls" userId="c051401b-9f76-4372-a798-88031f3e1ad8" providerId="ADAL" clId="{9FBA5CD2-566F-44A7-8D8F-556CB173DFF9}" dt="2017-11-02T15:04:28.803" v="1863"/>
          <ac:spMkLst>
            <pc:docMk/>
            <pc:sldMk cId="548297454" sldId="259"/>
            <ac:spMk id="14" creationId="{05C7EBC3-4672-4DAB-81C2-58661FAFAED6}"/>
          </ac:spMkLst>
        </pc:spChg>
        <pc:picChg chg="add mod ord">
          <ac:chgData name="Thomas Rauls" userId="c051401b-9f76-4372-a798-88031f3e1ad8" providerId="ADAL" clId="{9FBA5CD2-566F-44A7-8D8F-556CB173DFF9}" dt="2017-11-02T14:53:31.854" v="777" actId="1076"/>
          <ac:picMkLst>
            <pc:docMk/>
            <pc:sldMk cId="548297454" sldId="259"/>
            <ac:picMk id="5" creationId="{BFED66AF-2093-49C8-A734-8E6FE3C73511}"/>
          </ac:picMkLst>
        </pc:picChg>
      </pc:sldChg>
      <pc:sldChg chg="modSp">
        <pc:chgData name="Thomas Rauls" userId="c051401b-9f76-4372-a798-88031f3e1ad8" providerId="ADAL" clId="{9FBA5CD2-566F-44A7-8D8F-556CB173DFF9}" dt="2017-11-02T15:04:52.738" v="1869" actId="113"/>
        <pc:sldMkLst>
          <pc:docMk/>
          <pc:sldMk cId="4072251490" sldId="260"/>
        </pc:sldMkLst>
        <pc:spChg chg="mod">
          <ac:chgData name="Thomas Rauls" userId="c051401b-9f76-4372-a798-88031f3e1ad8" providerId="ADAL" clId="{9FBA5CD2-566F-44A7-8D8F-556CB173DFF9}" dt="2017-11-02T15:04:52.738" v="1869" actId="113"/>
          <ac:spMkLst>
            <pc:docMk/>
            <pc:sldMk cId="4072251490" sldId="260"/>
            <ac:spMk id="16" creationId="{00000000-0000-0000-0000-000000000000}"/>
          </ac:spMkLst>
        </pc:spChg>
      </pc:sldChg>
      <pc:sldChg chg="addSp delSp modSp mod setBg delDesignElem">
        <pc:chgData name="Thomas Rauls" userId="c051401b-9f76-4372-a798-88031f3e1ad8" providerId="ADAL" clId="{9FBA5CD2-566F-44A7-8D8F-556CB173DFF9}" dt="2017-11-02T15:05:46.328" v="1882"/>
        <pc:sldMkLst>
          <pc:docMk/>
          <pc:sldMk cId="1248211328" sldId="261"/>
        </pc:sldMkLst>
        <pc:spChg chg="mod">
          <ac:chgData name="Thomas Rauls" userId="c051401b-9f76-4372-a798-88031f3e1ad8" providerId="ADAL" clId="{9FBA5CD2-566F-44A7-8D8F-556CB173DFF9}" dt="2017-11-02T15:05:46.328" v="1882"/>
          <ac:spMkLst>
            <pc:docMk/>
            <pc:sldMk cId="1248211328" sldId="261"/>
            <ac:spMk id="2" creationId="{30C1C391-8779-4961-94D5-7EDE25EBB1CB}"/>
          </ac:spMkLst>
        </pc:spChg>
        <pc:spChg chg="mod">
          <ac:chgData name="Thomas Rauls" userId="c051401b-9f76-4372-a798-88031f3e1ad8" providerId="ADAL" clId="{9FBA5CD2-566F-44A7-8D8F-556CB173DFF9}" dt="2017-11-02T15:05:38.051" v="1880" actId="27636"/>
          <ac:spMkLst>
            <pc:docMk/>
            <pc:sldMk cId="1248211328" sldId="261"/>
            <ac:spMk id="3" creationId="{3CE4130B-436F-4E0D-917E-3A6B2E85A4F6}"/>
          </ac:spMkLst>
        </pc:spChg>
        <pc:spChg chg="add del">
          <ac:chgData name="Thomas Rauls" userId="c051401b-9f76-4372-a798-88031f3e1ad8" providerId="ADAL" clId="{9FBA5CD2-566F-44A7-8D8F-556CB173DFF9}" dt="2017-11-02T15:04:28.803" v="1863"/>
          <ac:spMkLst>
            <pc:docMk/>
            <pc:sldMk cId="1248211328" sldId="261"/>
            <ac:spMk id="10" creationId="{64965EAE-E41A-435F-B993-07E824B6C977}"/>
          </ac:spMkLst>
        </pc:spChg>
        <pc:spChg chg="add del">
          <ac:chgData name="Thomas Rauls" userId="c051401b-9f76-4372-a798-88031f3e1ad8" providerId="ADAL" clId="{9FBA5CD2-566F-44A7-8D8F-556CB173DFF9}" dt="2017-11-02T15:04:28.803" v="1863"/>
          <ac:spMkLst>
            <pc:docMk/>
            <pc:sldMk cId="1248211328" sldId="261"/>
            <ac:spMk id="12" creationId="{152F8994-E6D4-4311-9548-C3607BC43645}"/>
          </ac:spMkLst>
        </pc:spChg>
        <pc:picChg chg="add mod ord">
          <ac:chgData name="Thomas Rauls" userId="c051401b-9f76-4372-a798-88031f3e1ad8" providerId="ADAL" clId="{9FBA5CD2-566F-44A7-8D8F-556CB173DFF9}" dt="2017-11-02T14:47:07.532" v="361" actId="26606"/>
          <ac:picMkLst>
            <pc:docMk/>
            <pc:sldMk cId="1248211328" sldId="261"/>
            <ac:picMk id="5" creationId="{3F40BB96-9833-475A-A52F-94352278B485}"/>
          </ac:picMkLst>
        </pc:picChg>
      </pc:sldChg>
      <pc:sldChg chg="addSp delSp modSp mod setBg delDesignElem">
        <pc:chgData name="Thomas Rauls" userId="c051401b-9f76-4372-a798-88031f3e1ad8" providerId="ADAL" clId="{9FBA5CD2-566F-44A7-8D8F-556CB173DFF9}" dt="2017-11-02T15:05:13.668" v="1873"/>
        <pc:sldMkLst>
          <pc:docMk/>
          <pc:sldMk cId="3208991062" sldId="262"/>
        </pc:sldMkLst>
        <pc:spChg chg="mod">
          <ac:chgData name="Thomas Rauls" userId="c051401b-9f76-4372-a798-88031f3e1ad8" providerId="ADAL" clId="{9FBA5CD2-566F-44A7-8D8F-556CB173DFF9}" dt="2017-11-02T15:05:13.668" v="1873"/>
          <ac:spMkLst>
            <pc:docMk/>
            <pc:sldMk cId="3208991062" sldId="262"/>
            <ac:spMk id="2" creationId="{5FB2E083-03C9-409A-8A89-7172B2F89AA9}"/>
          </ac:spMkLst>
        </pc:spChg>
        <pc:spChg chg="mod">
          <ac:chgData name="Thomas Rauls" userId="c051401b-9f76-4372-a798-88031f3e1ad8" providerId="ADAL" clId="{9FBA5CD2-566F-44A7-8D8F-556CB173DFF9}" dt="2017-11-02T15:05:03.412" v="1871"/>
          <ac:spMkLst>
            <pc:docMk/>
            <pc:sldMk cId="3208991062" sldId="262"/>
            <ac:spMk id="3" creationId="{12795635-59C3-40E2-B1C1-1939752ECBB1}"/>
          </ac:spMkLst>
        </pc:spChg>
        <pc:spChg chg="add del">
          <ac:chgData name="Thomas Rauls" userId="c051401b-9f76-4372-a798-88031f3e1ad8" providerId="ADAL" clId="{9FBA5CD2-566F-44A7-8D8F-556CB173DFF9}" dt="2017-11-02T15:04:28.803" v="1863"/>
          <ac:spMkLst>
            <pc:docMk/>
            <pc:sldMk cId="3208991062" sldId="262"/>
            <ac:spMk id="10" creationId="{64965EAE-E41A-435F-B993-07E824B6C977}"/>
          </ac:spMkLst>
        </pc:spChg>
        <pc:spChg chg="add del">
          <ac:chgData name="Thomas Rauls" userId="c051401b-9f76-4372-a798-88031f3e1ad8" providerId="ADAL" clId="{9FBA5CD2-566F-44A7-8D8F-556CB173DFF9}" dt="2017-11-02T15:04:28.803" v="1863"/>
          <ac:spMkLst>
            <pc:docMk/>
            <pc:sldMk cId="3208991062" sldId="262"/>
            <ac:spMk id="12" creationId="{152F8994-E6D4-4311-9548-C3607BC43645}"/>
          </ac:spMkLst>
        </pc:spChg>
        <pc:picChg chg="add mod ord">
          <ac:chgData name="Thomas Rauls" userId="c051401b-9f76-4372-a798-88031f3e1ad8" providerId="ADAL" clId="{9FBA5CD2-566F-44A7-8D8F-556CB173DFF9}" dt="2017-11-02T14:43:53.386" v="4" actId="1076"/>
          <ac:picMkLst>
            <pc:docMk/>
            <pc:sldMk cId="3208991062" sldId="262"/>
            <ac:picMk id="5" creationId="{578287BE-8E85-4AFC-AC1A-48013D8F4960}"/>
          </ac:picMkLst>
        </pc:picChg>
      </pc:sldChg>
      <pc:sldChg chg="modSp">
        <pc:chgData name="Thomas Rauls" userId="c051401b-9f76-4372-a798-88031f3e1ad8" providerId="ADAL" clId="{9FBA5CD2-566F-44A7-8D8F-556CB173DFF9}" dt="2017-11-02T15:04:42.709" v="1867" actId="113"/>
        <pc:sldMkLst>
          <pc:docMk/>
          <pc:sldMk cId="4247449818" sldId="263"/>
        </pc:sldMkLst>
        <pc:spChg chg="mod">
          <ac:chgData name="Thomas Rauls" userId="c051401b-9f76-4372-a798-88031f3e1ad8" providerId="ADAL" clId="{9FBA5CD2-566F-44A7-8D8F-556CB173DFF9}" dt="2017-11-02T15:04:42.709" v="1867" actId="113"/>
          <ac:spMkLst>
            <pc:docMk/>
            <pc:sldMk cId="4247449818" sldId="263"/>
            <ac:spMk id="3" creationId="{221D364B-4F6D-4A49-AEC8-986ADDFC7B84}"/>
          </ac:spMkLst>
        </pc:spChg>
      </pc:sldChg>
      <pc:sldChg chg="addSp delSp modSp add">
        <pc:chgData name="Thomas Rauls" userId="c051401b-9f76-4372-a798-88031f3e1ad8" providerId="ADAL" clId="{9FBA5CD2-566F-44A7-8D8F-556CB173DFF9}" dt="2017-11-02T15:00:03.241" v="1578" actId="14100"/>
        <pc:sldMkLst>
          <pc:docMk/>
          <pc:sldMk cId="3468153974" sldId="264"/>
        </pc:sldMkLst>
        <pc:spChg chg="del">
          <ac:chgData name="Thomas Rauls" userId="c051401b-9f76-4372-a798-88031f3e1ad8" providerId="ADAL" clId="{9FBA5CD2-566F-44A7-8D8F-556CB173DFF9}" dt="2017-11-02T14:59:51.070" v="1574"/>
          <ac:spMkLst>
            <pc:docMk/>
            <pc:sldMk cId="3468153974" sldId="264"/>
            <ac:spMk id="3" creationId="{F59C9E02-D4BC-4B23-A49F-DF3431B75E4D}"/>
          </ac:spMkLst>
        </pc:spChg>
        <pc:picChg chg="add mod">
          <ac:chgData name="Thomas Rauls" userId="c051401b-9f76-4372-a798-88031f3e1ad8" providerId="ADAL" clId="{9FBA5CD2-566F-44A7-8D8F-556CB173DFF9}" dt="2017-11-02T15:00:03.241" v="1578" actId="14100"/>
          <ac:picMkLst>
            <pc:docMk/>
            <pc:sldMk cId="3468153974" sldId="264"/>
            <ac:picMk id="4" creationId="{F2108D35-C23B-4EFF-A549-20A45F086861}"/>
          </ac:picMkLst>
        </pc:picChg>
      </pc:sldChg>
      <pc:sldChg chg="modSp add">
        <pc:chgData name="Thomas Rauls" userId="c051401b-9f76-4372-a798-88031f3e1ad8" providerId="ADAL" clId="{9FBA5CD2-566F-44A7-8D8F-556CB173DFF9}" dt="2017-11-02T15:06:21.037" v="1891" actId="113"/>
        <pc:sldMkLst>
          <pc:docMk/>
          <pc:sldMk cId="546146823" sldId="265"/>
        </pc:sldMkLst>
        <pc:spChg chg="mod">
          <ac:chgData name="Thomas Rauls" userId="c051401b-9f76-4372-a798-88031f3e1ad8" providerId="ADAL" clId="{9FBA5CD2-566F-44A7-8D8F-556CB173DFF9}" dt="2017-11-02T14:57:11.052" v="1215" actId="20577"/>
          <ac:spMkLst>
            <pc:docMk/>
            <pc:sldMk cId="546146823" sldId="265"/>
            <ac:spMk id="2" creationId="{C07DA6EE-CC2F-4DB7-A2BB-9FA978094FB4}"/>
          </ac:spMkLst>
        </pc:spChg>
        <pc:spChg chg="mod">
          <ac:chgData name="Thomas Rauls" userId="c051401b-9f76-4372-a798-88031f3e1ad8" providerId="ADAL" clId="{9FBA5CD2-566F-44A7-8D8F-556CB173DFF9}" dt="2017-11-02T15:06:21.037" v="1891" actId="113"/>
          <ac:spMkLst>
            <pc:docMk/>
            <pc:sldMk cId="546146823" sldId="265"/>
            <ac:spMk id="3" creationId="{D9E3034A-A138-4817-B017-8694CC530484}"/>
          </ac:spMkLst>
        </pc:spChg>
      </pc:sldChg>
      <pc:sldChg chg="modSp add">
        <pc:chgData name="Thomas Rauls" userId="c051401b-9f76-4372-a798-88031f3e1ad8" providerId="ADAL" clId="{9FBA5CD2-566F-44A7-8D8F-556CB173DFF9}" dt="2017-11-02T15:06:17.083" v="1890" actId="113"/>
        <pc:sldMkLst>
          <pc:docMk/>
          <pc:sldMk cId="342182092" sldId="266"/>
        </pc:sldMkLst>
        <pc:spChg chg="mod">
          <ac:chgData name="Thomas Rauls" userId="c051401b-9f76-4372-a798-88031f3e1ad8" providerId="ADAL" clId="{9FBA5CD2-566F-44A7-8D8F-556CB173DFF9}" dt="2017-11-02T14:54:58.695" v="804" actId="20577"/>
          <ac:spMkLst>
            <pc:docMk/>
            <pc:sldMk cId="342182092" sldId="266"/>
            <ac:spMk id="2" creationId="{769EE552-B04A-44ED-851D-312AF5224140}"/>
          </ac:spMkLst>
        </pc:spChg>
        <pc:spChg chg="mod">
          <ac:chgData name="Thomas Rauls" userId="c051401b-9f76-4372-a798-88031f3e1ad8" providerId="ADAL" clId="{9FBA5CD2-566F-44A7-8D8F-556CB173DFF9}" dt="2017-11-02T15:06:17.083" v="1890" actId="113"/>
          <ac:spMkLst>
            <pc:docMk/>
            <pc:sldMk cId="342182092" sldId="266"/>
            <ac:spMk id="3" creationId="{CD9EFEA8-317F-469F-80E2-903D425BE4B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85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193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715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73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350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252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58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138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537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42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934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789EA-DFD4-4A0E-9E78-F503994B8620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15F4F37-E8E3-4884-B2C6-DEE11D43996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03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358A-20E3-49A0-A94E-89F5C37189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Muscular System</a:t>
            </a:r>
            <a:br>
              <a:rPr lang="en-US" dirty="0"/>
            </a:br>
            <a:r>
              <a:rPr lang="en-US" dirty="0"/>
              <a:t>Notes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284E31-94EB-4CB8-A2FC-DCDD0B080C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15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B14D4-0EF8-4055-9351-5789A56D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Muscle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BFFC7-FAC1-43F1-9D5A-4BAC02E34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tongue is the strongest muscle in the body (relative to size)</a:t>
            </a:r>
          </a:p>
          <a:p>
            <a:r>
              <a:rPr lang="en-US" b="1" dirty="0"/>
              <a:t>There are about 640 skeletal muscles in the human body</a:t>
            </a:r>
          </a:p>
          <a:p>
            <a:r>
              <a:rPr lang="en-US" b="1" dirty="0"/>
              <a:t>It takes twice as long to lose new muscle if you stop working out than it did to gain it.</a:t>
            </a:r>
          </a:p>
          <a:p>
            <a:r>
              <a:rPr lang="en-US" b="1" dirty="0"/>
              <a:t>You use 200 muscles to take one step</a:t>
            </a:r>
          </a:p>
        </p:txBody>
      </p:sp>
    </p:spTree>
    <p:extLst>
      <p:ext uri="{BB962C8B-B14F-4D97-AF65-F5344CB8AC3E}">
        <p14:creationId xmlns:p14="http://schemas.microsoft.com/office/powerpoint/2010/main" val="1486105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E00D5-EEA7-4937-AB2F-81677F830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D364B-4F6D-4A49-AEC8-986ADDFC7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Contraction- the activation of muscle fibers to move our skeleton</a:t>
            </a:r>
          </a:p>
          <a:p>
            <a:r>
              <a:rPr lang="en-US" b="1" dirty="0"/>
              <a:t>Muscle strain- occurs when the muscle is over stretched or torn.</a:t>
            </a:r>
          </a:p>
          <a:p>
            <a:r>
              <a:rPr lang="en-US" b="1" dirty="0"/>
              <a:t>Muscle cramp- an involuntary contraction of our skeletal muscles. Can also be caused by putting too much stress on a muscle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449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255B-BFD3-425F-ADAF-3281A19B4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Involuntary vs Voluntary Muscles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C9C6C-6FEA-4377-BF8D-5CD4C3D07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Involuntary muscle- a muscle that is not under conscious control. </a:t>
            </a:r>
          </a:p>
          <a:p>
            <a:pPr lvl="1"/>
            <a:r>
              <a:rPr lang="en-US" b="1" dirty="0"/>
              <a:t>Involuntary muscles control processes like digesting food and making our heart beat.</a:t>
            </a:r>
          </a:p>
          <a:p>
            <a:r>
              <a:rPr lang="en-US" b="1" dirty="0"/>
              <a:t>Voluntary muscle- A muscle that is under our conscious control.</a:t>
            </a:r>
          </a:p>
          <a:p>
            <a:pPr lvl="1"/>
            <a:r>
              <a:rPr lang="en-US" b="1" dirty="0"/>
              <a:t>We use these muscles to move our skeleton. We control when these muscles contract and relax.</a:t>
            </a:r>
          </a:p>
        </p:txBody>
      </p:sp>
    </p:spTree>
    <p:extLst>
      <p:ext uri="{BB962C8B-B14F-4D97-AF65-F5344CB8AC3E}">
        <p14:creationId xmlns:p14="http://schemas.microsoft.com/office/powerpoint/2010/main" val="3519969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0">
            <a:extLst>
              <a:ext uri="{FF2B5EF4-FFF2-40B4-BE49-F238E27FC236}">
                <a16:creationId xmlns:a16="http://schemas.microsoft.com/office/drawing/2014/main" id="{AB19EB2E-8386-4192-8078-4673D1D2D6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2" r="1" b="11994"/>
          <a:stretch/>
        </p:blipFill>
        <p:spPr>
          <a:xfrm>
            <a:off x="838200" y="1904281"/>
            <a:ext cx="6233160" cy="42726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9C255B-BFD3-425F-ADAF-3281A19B4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Muscles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7552944" y="1825625"/>
            <a:ext cx="3800856" cy="4351338"/>
          </a:xfrm>
        </p:spPr>
        <p:txBody>
          <a:bodyPr>
            <a:normAutofit/>
          </a:bodyPr>
          <a:lstStyle/>
          <a:p>
            <a:r>
              <a:rPr lang="en-US" sz="2000" b="1" dirty="0"/>
              <a:t>We have three different types of muscles in our bodies</a:t>
            </a:r>
          </a:p>
          <a:p>
            <a:pPr lvl="1"/>
            <a:r>
              <a:rPr lang="en-US" sz="1600" b="1" dirty="0"/>
              <a:t>Cardiac muscle</a:t>
            </a:r>
          </a:p>
          <a:p>
            <a:pPr lvl="1"/>
            <a:r>
              <a:rPr lang="en-US" sz="1600" b="1" dirty="0"/>
              <a:t>Skeletal Muscle</a:t>
            </a:r>
          </a:p>
          <a:p>
            <a:pPr lvl="1"/>
            <a:r>
              <a:rPr lang="en-US" sz="1600" b="1" dirty="0"/>
              <a:t>Smooth muscle</a:t>
            </a:r>
          </a:p>
          <a:p>
            <a:r>
              <a:rPr lang="en-US" sz="2000" b="1" dirty="0"/>
              <a:t>Each muscle type has a specific job in the body</a:t>
            </a:r>
          </a:p>
        </p:txBody>
      </p:sp>
    </p:spTree>
    <p:extLst>
      <p:ext uri="{BB962C8B-B14F-4D97-AF65-F5344CB8AC3E}">
        <p14:creationId xmlns:p14="http://schemas.microsoft.com/office/powerpoint/2010/main" val="4072251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8287BE-8E85-4AFC-AC1A-48013D8F4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97" y="1139130"/>
            <a:ext cx="4820715" cy="47725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B2E083-03C9-409A-8A89-7172B2F89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529943" cy="1325563"/>
          </a:xfrm>
        </p:spPr>
        <p:txBody>
          <a:bodyPr>
            <a:normAutofit/>
          </a:bodyPr>
          <a:lstStyle/>
          <a:p>
            <a:r>
              <a:rPr lang="en-US" b="1" dirty="0"/>
              <a:t>Cardiac Muscle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95635-59C3-40E2-B1C1-1939752EC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128169" cy="3399518"/>
          </a:xfrm>
        </p:spPr>
        <p:txBody>
          <a:bodyPr>
            <a:normAutofit/>
          </a:bodyPr>
          <a:lstStyle/>
          <a:p>
            <a:r>
              <a:rPr lang="en-US" sz="2000" b="1" dirty="0"/>
              <a:t>This muscle type is only found in the heart</a:t>
            </a:r>
          </a:p>
          <a:p>
            <a:r>
              <a:rPr lang="en-US" sz="2000" b="1" dirty="0"/>
              <a:t>It is involuntary, meaning we cannot control its actions</a:t>
            </a:r>
          </a:p>
          <a:p>
            <a:r>
              <a:rPr lang="en-US" sz="2000" b="1" dirty="0"/>
              <a:t>Luckily, cardiac muscle does not get tired. It will contract about 115,000 times per day. 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91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3F40BB96-9833-475A-A52F-94352278B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985" y="2166054"/>
            <a:ext cx="4260814" cy="3344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C1C391-8779-4961-94D5-7EDE25EBB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529943" cy="1325563"/>
          </a:xfrm>
        </p:spPr>
        <p:txBody>
          <a:bodyPr>
            <a:normAutofit/>
          </a:bodyPr>
          <a:lstStyle/>
          <a:p>
            <a:r>
              <a:rPr lang="en-US" b="1" dirty="0"/>
              <a:t>Smooth muscle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4130B-436F-4E0D-917E-3A6B2E85A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128169" cy="3399518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 dirty="0"/>
              <a:t>Reacts and tires slowly. Continuously contracts, but at a much slower rate than cardiac or skeletal muscle</a:t>
            </a:r>
          </a:p>
          <a:p>
            <a:r>
              <a:rPr lang="en-US" sz="2000" b="1" dirty="0"/>
              <a:t>Involuntary muscle. We can not control how fast we digest food, compress blood vessels, </a:t>
            </a:r>
            <a:r>
              <a:rPr lang="en-US" sz="2000" b="1" dirty="0" err="1"/>
              <a:t>etc</a:t>
            </a:r>
            <a:r>
              <a:rPr lang="en-US" sz="2000" b="1" dirty="0"/>
              <a:t>…</a:t>
            </a:r>
          </a:p>
          <a:p>
            <a:r>
              <a:rPr lang="en-US" sz="2000" b="1" dirty="0"/>
              <a:t>Built to have a smooth surface, unlike skeletal or cardiac muscles</a:t>
            </a:r>
            <a:r>
              <a:rPr lang="en-US" sz="2000" b="1" dirty="0">
                <a:solidFill>
                  <a:schemeClr val="bg1"/>
                </a:solidFill>
              </a:rPr>
              <a:t>.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211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id="{BFED66AF-2093-49C8-A734-8E6FE3C73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238" y="3060291"/>
            <a:ext cx="7158772" cy="3347883"/>
          </a:xfrm>
          <a:custGeom>
            <a:avLst/>
            <a:gdLst>
              <a:gd name="connsiteX0" fmla="*/ 0 w 4636009"/>
              <a:gd name="connsiteY0" fmla="*/ 0 h 5032375"/>
              <a:gd name="connsiteX1" fmla="*/ 4636009 w 4636009"/>
              <a:gd name="connsiteY1" fmla="*/ 0 h 5032375"/>
              <a:gd name="connsiteX2" fmla="*/ 4636009 w 4636009"/>
              <a:gd name="connsiteY2" fmla="*/ 5032375 h 5032375"/>
              <a:gd name="connsiteX3" fmla="*/ 0 w 4636009"/>
              <a:gd name="connsiteY3" fmla="*/ 5032375 h 503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9626F0-5016-4CD0-A4C5-6C3B20146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340605" cy="1146176"/>
          </a:xfrm>
        </p:spPr>
        <p:txBody>
          <a:bodyPr>
            <a:normAutofit/>
          </a:bodyPr>
          <a:lstStyle/>
          <a:p>
            <a:r>
              <a:rPr lang="en-US" dirty="0"/>
              <a:t>Skeletal muscle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B590E-F2D8-418F-80E4-B87CF5323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3288"/>
            <a:ext cx="3906328" cy="3639684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1900" b="1" dirty="0"/>
              <a:t>Voluntary muscles. We use these muscles to move our skeleton.</a:t>
            </a:r>
          </a:p>
          <a:p>
            <a:r>
              <a:rPr lang="en-US" sz="1900" b="1" dirty="0"/>
              <a:t>Reacts quickly, but also tires quickly. Will fire rapidly to move our skeleton, but this leads to the muscles tiring much easier than cardiac or smooth.</a:t>
            </a:r>
          </a:p>
          <a:p>
            <a:r>
              <a:rPr lang="en-US" sz="1900" b="1" dirty="0"/>
              <a:t>Always work in pairs. When one muscle contracts, another must relax to allow the movement to happen.</a:t>
            </a:r>
          </a:p>
        </p:txBody>
      </p:sp>
    </p:spTree>
    <p:extLst>
      <p:ext uri="{BB962C8B-B14F-4D97-AF65-F5344CB8AC3E}">
        <p14:creationId xmlns:p14="http://schemas.microsoft.com/office/powerpoint/2010/main" val="548297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EE552-B04A-44ED-851D-312AF522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1 vs Type 2 muscles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EFEA8-317F-469F-80E2-903D425BE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Skeletal muscle fibers can be type 1 (slow twitch) or type 2 (fast twitch).</a:t>
            </a:r>
          </a:p>
          <a:p>
            <a:r>
              <a:rPr lang="en-US" b="1" dirty="0"/>
              <a:t>Type 1 are used for long distance activities (cross country). They contract slower, but can be used for hours if trained properly.</a:t>
            </a:r>
          </a:p>
          <a:p>
            <a:r>
              <a:rPr lang="en-US" b="1" dirty="0"/>
              <a:t>Type 2 are used for short bursts (sprints/jumping). They contract at a rapid rate, but tire in under a minute. </a:t>
            </a:r>
          </a:p>
        </p:txBody>
      </p:sp>
    </p:spTree>
    <p:extLst>
      <p:ext uri="{BB962C8B-B14F-4D97-AF65-F5344CB8AC3E}">
        <p14:creationId xmlns:p14="http://schemas.microsoft.com/office/powerpoint/2010/main" val="342182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DA6EE-CC2F-4DB7-A2BB-9FA97809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Keeping muscles healthy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3034A-A138-4817-B017-8694CC530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Regular exercise is important to keep strength and flexibility</a:t>
            </a:r>
          </a:p>
          <a:p>
            <a:r>
              <a:rPr lang="en-US" b="1" dirty="0"/>
              <a:t>Muscle cells get small tears in them during exercise. Growth occurs while the muscles heal.</a:t>
            </a:r>
          </a:p>
          <a:p>
            <a:r>
              <a:rPr lang="en-US" b="1" dirty="0"/>
              <a:t>Stretching and warming up are important before exercising. A cool down after exercise can help with soreness.</a:t>
            </a:r>
          </a:p>
        </p:txBody>
      </p:sp>
    </p:spTree>
    <p:extLst>
      <p:ext uri="{BB962C8B-B14F-4D97-AF65-F5344CB8AC3E}">
        <p14:creationId xmlns:p14="http://schemas.microsoft.com/office/powerpoint/2010/main" val="546146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B3515-D808-4D61-9732-30DC06717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2108D35-C23B-4EFF-A549-20A45F086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440745"/>
            <a:ext cx="8426245" cy="619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5397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156</TotalTime>
  <Words>469</Words>
  <Application>Microsoft Office PowerPoint</Application>
  <PresentationFormat>Widescreen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Gill Sans MT</vt:lpstr>
      <vt:lpstr>Gallery</vt:lpstr>
      <vt:lpstr>Muscular System Notes</vt:lpstr>
      <vt:lpstr>Muscle Facts</vt:lpstr>
      <vt:lpstr>Important vocabulary</vt:lpstr>
      <vt:lpstr>Involuntary vs Voluntary Muscles</vt:lpstr>
      <vt:lpstr>Types of Muscles</vt:lpstr>
      <vt:lpstr>Cardiac Muscle</vt:lpstr>
      <vt:lpstr>Smooth muscle</vt:lpstr>
      <vt:lpstr>Skeletal muscle</vt:lpstr>
      <vt:lpstr>Type 1 vs Type 2 muscles</vt:lpstr>
      <vt:lpstr>Keeping muscles healthy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Muscular System Notes</dc:title>
  <dc:creator>Thomas Rauls</dc:creator>
  <cp:lastModifiedBy>Thomas Rauls</cp:lastModifiedBy>
  <cp:revision>2</cp:revision>
  <dcterms:created xsi:type="dcterms:W3CDTF">2017-11-02T12:30:04Z</dcterms:created>
  <dcterms:modified xsi:type="dcterms:W3CDTF">2017-11-02T15:06:27Z</dcterms:modified>
</cp:coreProperties>
</file>