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1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viewProps" Target="viewProps.xml"/><Relationship Id="rId4" Type="http://schemas.openxmlformats.org/officeDocument/2006/relationships/slide" Target="slides/slide3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1234-324C-E142-973D-12A210B2DD85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A1D1D-CBD0-ED44-AFBF-86EFA9F9B4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1234-324C-E142-973D-12A210B2DD85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A1D1D-CBD0-ED44-AFBF-86EFA9F9B4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1234-324C-E142-973D-12A210B2DD85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A1D1D-CBD0-ED44-AFBF-86EFA9F9B4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1234-324C-E142-973D-12A210B2DD85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A1D1D-CBD0-ED44-AFBF-86EFA9F9B4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1234-324C-E142-973D-12A210B2DD85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A1D1D-CBD0-ED44-AFBF-86EFA9F9B4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1234-324C-E142-973D-12A210B2DD85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A1D1D-CBD0-ED44-AFBF-86EFA9F9B4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1234-324C-E142-973D-12A210B2DD85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A1D1D-CBD0-ED44-AFBF-86EFA9F9B4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1234-324C-E142-973D-12A210B2DD85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A1D1D-CBD0-ED44-AFBF-86EFA9F9B4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1234-324C-E142-973D-12A210B2DD85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A1D1D-CBD0-ED44-AFBF-86EFA9F9B4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1234-324C-E142-973D-12A210B2DD85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A1D1D-CBD0-ED44-AFBF-86EFA9F9B4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1234-324C-E142-973D-12A210B2DD85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A1D1D-CBD0-ED44-AFBF-86EFA9F9B4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91234-324C-E142-973D-12A210B2DD85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A1D1D-CBD0-ED44-AFBF-86EFA9F9B4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Basic Music Theory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MUSH 261 </a:t>
            </a:r>
          </a:p>
          <a:p>
            <a:r>
              <a:rPr lang="en-US" dirty="0" smtClean="0"/>
              <a:t>Prof. Slaton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 Staff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332037"/>
            <a:ext cx="4038600" cy="45259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Music is written on a STAFF of five lines and four spaces between 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941" y="1880486"/>
            <a:ext cx="3310467" cy="33104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 Notes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Oval-shaped symbols that are placed on the lines and in the spaces.  </a:t>
            </a:r>
          </a:p>
          <a:p>
            <a:r>
              <a:rPr lang="en-US" sz="3600" dirty="0" smtClean="0"/>
              <a:t>They represent musical sounds, called Pitches 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9980" y="1563736"/>
            <a:ext cx="6291620" cy="4119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Numbering the Staff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6500" y="1600200"/>
            <a:ext cx="4038600" cy="4525963"/>
          </a:xfrm>
        </p:spPr>
        <p:txBody>
          <a:bodyPr/>
          <a:lstStyle/>
          <a:p>
            <a:r>
              <a:rPr lang="en-US" dirty="0" smtClean="0"/>
              <a:t>The lines and spaces of the staff are numbered from bottom to top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7" y="3506647"/>
            <a:ext cx="8717408" cy="2619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Higher or Lower?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higher the note is on the staff, the higher the pitch. </a:t>
            </a:r>
          </a:p>
          <a:p>
            <a:endParaRPr lang="en-US" dirty="0" smtClean="0"/>
          </a:p>
          <a:p>
            <a:r>
              <a:rPr lang="en-US" dirty="0" smtClean="0"/>
              <a:t>The Lower the note is on the staff, the lower the pitch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Musical Alphabet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Music notes are named after the first seven letters of the alphabet, from A to G. </a:t>
            </a:r>
          </a:p>
          <a:p>
            <a:endParaRPr lang="en-US" dirty="0" smtClean="0"/>
          </a:p>
          <a:p>
            <a:r>
              <a:rPr lang="en-US" dirty="0" smtClean="0"/>
              <a:t>The musical alphabet repeats, so after G comes A.  </a:t>
            </a:r>
          </a:p>
          <a:p>
            <a:endParaRPr lang="en-US" dirty="0" smtClean="0"/>
          </a:p>
          <a:p>
            <a:r>
              <a:rPr lang="en-US" sz="4800" dirty="0" smtClean="0"/>
              <a:t>ABCDEFGABCDEFGABCDEFGA…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Clef 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1936"/>
            <a:ext cx="8229600" cy="45259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Clef signs help to organize the staff so notes can easily be read.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Treble Clef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The Treble Clef is used for notes in the higher pitch ranges.  </a:t>
            </a:r>
          </a:p>
          <a:p>
            <a:r>
              <a:rPr lang="en-US" sz="3600" dirty="0" smtClean="0"/>
              <a:t>The treble (or G) clef has evolved from a stylized letter G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32" y="1089216"/>
            <a:ext cx="3677163" cy="50369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Treble Clef Cont.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59272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curl of the treble clef circles the line on which the note G is placed.  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dirty="0" smtClean="0"/>
              <a:t>This G is above MIDDLE C 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231" y="2016973"/>
            <a:ext cx="5479424" cy="36529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Treble Notes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 the treble staff, the names of the </a:t>
            </a:r>
            <a:r>
              <a:rPr lang="en-US" dirty="0" smtClean="0"/>
              <a:t>notes </a:t>
            </a:r>
            <a:r>
              <a:rPr lang="en-US" dirty="0" smtClean="0"/>
              <a:t>on the lines from bottom to top are E, G, B, D, F </a:t>
            </a:r>
          </a:p>
          <a:p>
            <a:r>
              <a:rPr lang="en-US" dirty="0" smtClean="0"/>
              <a:t>Every Good Boy Does Fine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Spaces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The names of the notes in the spaces from bottom to top spell FACE. </a:t>
            </a:r>
          </a:p>
          <a:p>
            <a:r>
              <a:rPr lang="en-US" dirty="0" smtClean="0"/>
              <a:t>…FACE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394" y="3944776"/>
            <a:ext cx="3835406" cy="21813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733" y="4294025"/>
            <a:ext cx="2274508" cy="22745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Bass Clef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Bass clef (base) is used for notes in the lower pitch ranges. </a:t>
            </a:r>
          </a:p>
          <a:p>
            <a:r>
              <a:rPr lang="en-US" dirty="0" smtClean="0"/>
              <a:t>The Bass or (F) clef has evolved from a stylized letter F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479" y="1963084"/>
            <a:ext cx="3328980" cy="36618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Bass Clef 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two dots of the bass clef surround the line on which the note F is placed.  </a:t>
            </a:r>
          </a:p>
          <a:p>
            <a:r>
              <a:rPr lang="en-US" sz="3200" dirty="0" smtClean="0"/>
              <a:t>This F is below middle C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417638"/>
            <a:ext cx="4191000" cy="49401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Bass Notes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 the bass staff, the names of the notes on the lines from bottom to top are G, B, D, F, A </a:t>
            </a:r>
          </a:p>
          <a:p>
            <a:r>
              <a:rPr lang="en-US" dirty="0" smtClean="0"/>
              <a:t>Good Boys Do Fine Always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Spaces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The names of the </a:t>
            </a:r>
            <a:r>
              <a:rPr lang="en-US" dirty="0" smtClean="0"/>
              <a:t>notes </a:t>
            </a:r>
            <a:r>
              <a:rPr lang="en-US" dirty="0" smtClean="0"/>
              <a:t>in the spaces from bottom to top are A, C, E, G</a:t>
            </a:r>
          </a:p>
          <a:p>
            <a:r>
              <a:rPr lang="en-US" dirty="0" smtClean="0"/>
              <a:t>All Cows Eat Grass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48" y="4547529"/>
            <a:ext cx="3448503" cy="10097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025" y="4547529"/>
            <a:ext cx="3931809" cy="12581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Grand Staff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6567" y="2028945"/>
            <a:ext cx="4038600" cy="45259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When the bass and treble staffs are connected by a brace and a line, they combine to form the GRAND STAFF 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167" y="2028945"/>
            <a:ext cx="4985600" cy="3639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Ledger Lines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Ledger lines are short lines which are added to extend the range of the staff when the notes are too low or too high to be written on the staff.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1" y="3838677"/>
            <a:ext cx="7498426" cy="25514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Middle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Middle C is the “middle” of both clefs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9" y="2823629"/>
            <a:ext cx="8960551" cy="3302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444</Words>
  <Application>Microsoft Macintosh PowerPoint</Application>
  <PresentationFormat>On-screen Show (4:3)</PresentationFormat>
  <Paragraphs>54</Paragraphs>
  <Slides>16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Basic Music Theory </vt:lpstr>
      <vt:lpstr>Music Staff</vt:lpstr>
      <vt:lpstr>Music Notes</vt:lpstr>
      <vt:lpstr>Numbering the Staff</vt:lpstr>
      <vt:lpstr>Higher or Lower?</vt:lpstr>
      <vt:lpstr>The Musical Alphabet</vt:lpstr>
      <vt:lpstr>Clef Signs</vt:lpstr>
      <vt:lpstr>Treble Clef</vt:lpstr>
      <vt:lpstr>Treble Clef Cont. </vt:lpstr>
      <vt:lpstr>Treble Notes</vt:lpstr>
      <vt:lpstr>Bass Clef</vt:lpstr>
      <vt:lpstr>Bass Clef Cont. </vt:lpstr>
      <vt:lpstr>Bass Notes</vt:lpstr>
      <vt:lpstr>The Grand Staff</vt:lpstr>
      <vt:lpstr>Ledger Lines </vt:lpstr>
      <vt:lpstr>Middle C</vt:lpstr>
    </vt:vector>
  </TitlesOfParts>
  <Company>WJHS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Music Theory </dc:title>
  <dc:creator>Jessica Slaton</dc:creator>
  <cp:lastModifiedBy>Slaton, Jessica</cp:lastModifiedBy>
  <cp:revision>3</cp:revision>
  <dcterms:created xsi:type="dcterms:W3CDTF">2012-01-11T18:11:37Z</dcterms:created>
  <dcterms:modified xsi:type="dcterms:W3CDTF">2012-01-11T18:40:43Z</dcterms:modified>
</cp:coreProperties>
</file>