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C574F352-01C8-401E-B2F6-54917C06C32F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A68C36B-E89B-4E68-9072-961A517B13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Aquatic Ecosystems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Brooke Ard</a:t>
            </a:r>
          </a:p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Math/Science</a:t>
            </a:r>
          </a:p>
          <a:p>
            <a:r>
              <a:rPr lang="en-US" dirty="0" smtClean="0"/>
              <a:t>Griggs Road Elementary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96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Aquatic Ecosystems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Water-based </a:t>
            </a:r>
            <a:r>
              <a:rPr lang="en-US" dirty="0"/>
              <a:t>ecosystems may be fresh water (lakes and ponds) or saltwater (oceans, </a:t>
            </a:r>
            <a:r>
              <a:rPr lang="en-US" dirty="0" smtClean="0"/>
              <a:t>estuaries and </a:t>
            </a:r>
            <a:r>
              <a:rPr lang="en-US" dirty="0"/>
              <a:t>saltwater marshes).</a:t>
            </a:r>
          </a:p>
          <a:p>
            <a:r>
              <a:rPr lang="en-US" i="1" u="sng" dirty="0" smtClean="0"/>
              <a:t>Lakes </a:t>
            </a:r>
            <a:r>
              <a:rPr lang="en-US" u="sng" dirty="0"/>
              <a:t>and </a:t>
            </a:r>
            <a:r>
              <a:rPr lang="en-US" i="1" u="sng" dirty="0"/>
              <a:t>ponds </a:t>
            </a:r>
            <a:r>
              <a:rPr lang="en-US" u="sng" dirty="0"/>
              <a:t>are bodies of freshwater that are surrounded by land. </a:t>
            </a:r>
            <a:r>
              <a:rPr lang="en-US" dirty="0"/>
              <a:t>Ponds are </a:t>
            </a:r>
            <a:r>
              <a:rPr lang="en-US" dirty="0" smtClean="0"/>
              <a:t>usually shallower </a:t>
            </a:r>
            <a:r>
              <a:rPr lang="en-US" dirty="0"/>
              <a:t>than lakes and the temperature of the water usually stays the same from top </a:t>
            </a:r>
            <a:r>
              <a:rPr lang="en-US" dirty="0" smtClean="0"/>
              <a:t>to bottom</a:t>
            </a:r>
            <a:r>
              <a:rPr lang="en-US" dirty="0"/>
              <a:t>. Plants and algae usually grow along the edges where the water is shallow. </a:t>
            </a:r>
            <a:r>
              <a:rPr lang="en-US" dirty="0" smtClean="0"/>
              <a:t>Some examples </a:t>
            </a:r>
            <a:r>
              <a:rPr lang="en-US" dirty="0"/>
              <a:t>of animals may be different types of fish, amphibians, ducks, turtles, </a:t>
            </a:r>
            <a:r>
              <a:rPr lang="en-US" dirty="0" smtClean="0"/>
              <a:t>or beavers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9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u="sng" dirty="0"/>
              <a:t>Oceans </a:t>
            </a:r>
            <a:r>
              <a:rPr lang="en-US" u="sng" dirty="0"/>
              <a:t>are large bodies of saltwater divided by continents. </a:t>
            </a:r>
            <a:r>
              <a:rPr lang="en-US" dirty="0"/>
              <a:t>Oceans have many types </a:t>
            </a:r>
            <a:r>
              <a:rPr lang="en-US" dirty="0" smtClean="0"/>
              <a:t>of ecosystems </a:t>
            </a:r>
            <a:r>
              <a:rPr lang="en-US" dirty="0"/>
              <a:t>depending on the conditions (sunlight, temperature, depth, salinity) of </a:t>
            </a:r>
            <a:r>
              <a:rPr lang="en-US" dirty="0" smtClean="0"/>
              <a:t>that part </a:t>
            </a:r>
            <a:r>
              <a:rPr lang="en-US" dirty="0"/>
              <a:t>of the ocean</a:t>
            </a:r>
            <a:r>
              <a:rPr lang="en-US" dirty="0" smtClean="0"/>
              <a:t>.</a:t>
            </a:r>
          </a:p>
          <a:p>
            <a:r>
              <a:rPr lang="en-US" u="sng" dirty="0"/>
              <a:t>Most organisms live where the ocean is shallow (from the shoreline to the </a:t>
            </a:r>
            <a:r>
              <a:rPr lang="en-US" u="sng" dirty="0" smtClean="0"/>
              <a:t>continental shelf</a:t>
            </a:r>
            <a:r>
              <a:rPr lang="en-US" u="sng" dirty="0"/>
              <a:t>) </a:t>
            </a:r>
            <a:r>
              <a:rPr lang="en-US" dirty="0"/>
              <a:t>because sunlight can reach deep and the water is warm making food </a:t>
            </a:r>
            <a:r>
              <a:rPr lang="en-US" dirty="0" smtClean="0"/>
              <a:t>is abundant</a:t>
            </a:r>
            <a:r>
              <a:rPr lang="en-US" dirty="0"/>
              <a:t>. Some examples of organisms that live in the shallow ocean may be </a:t>
            </a:r>
            <a:r>
              <a:rPr lang="en-US" dirty="0" smtClean="0"/>
              <a:t>drifters (jellyfish </a:t>
            </a:r>
            <a:r>
              <a:rPr lang="en-US" dirty="0"/>
              <a:t>or seaweed), swimmers (fish), crawlers (crabs), and those anchored to </a:t>
            </a:r>
            <a:r>
              <a:rPr lang="en-US" dirty="0" smtClean="0"/>
              <a:t>the ocean </a:t>
            </a:r>
            <a:r>
              <a:rPr lang="en-US" dirty="0"/>
              <a:t>floor (corals).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0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Oceans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organisms live in the open ocean, near the surface or down to the deep </a:t>
            </a:r>
            <a:r>
              <a:rPr lang="en-US" dirty="0" smtClean="0"/>
              <a:t>ocean bottom</a:t>
            </a:r>
            <a:r>
              <a:rPr lang="en-US" dirty="0"/>
              <a:t>. Plankton float in the upper regions of the water. Some organisms swim </a:t>
            </a:r>
            <a:r>
              <a:rPr lang="en-US" dirty="0" smtClean="0"/>
              <a:t>to the </a:t>
            </a:r>
            <a:r>
              <a:rPr lang="en-US" dirty="0"/>
              <a:t>surface to find food or for air (whales, turtles, sharks) while others stay live </a:t>
            </a:r>
            <a:r>
              <a:rPr lang="en-US" dirty="0" smtClean="0"/>
              <a:t>closer to </a:t>
            </a:r>
            <a:r>
              <a:rPr lang="en-US" dirty="0"/>
              <a:t>the bottom (certain fish, octopus, tubeworms).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04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Estuaries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u="sng" dirty="0"/>
              <a:t>Estuaries </a:t>
            </a:r>
            <a:r>
              <a:rPr lang="en-US" u="sng" dirty="0"/>
              <a:t>are found where the freshwater rivers meet the oceans. </a:t>
            </a:r>
            <a:endParaRPr lang="en-US" u="sng" dirty="0" smtClean="0"/>
          </a:p>
          <a:p>
            <a:r>
              <a:rPr lang="en-US" u="sng" dirty="0" smtClean="0"/>
              <a:t>They </a:t>
            </a:r>
            <a:r>
              <a:rPr lang="en-US" u="sng" dirty="0"/>
              <a:t>are saltier than </a:t>
            </a:r>
            <a:r>
              <a:rPr lang="en-US" u="sng" dirty="0" smtClean="0"/>
              <a:t>a river</a:t>
            </a:r>
            <a:r>
              <a:rPr lang="en-US" u="sng" dirty="0"/>
              <a:t>, but not as salty as the ocean. The amount of salt (salinity) changes as the </a:t>
            </a:r>
            <a:r>
              <a:rPr lang="en-US" u="sng" dirty="0" smtClean="0"/>
              <a:t>tides come </a:t>
            </a:r>
            <a:r>
              <a:rPr lang="en-US" u="sng" dirty="0"/>
              <a:t>in and out. </a:t>
            </a:r>
            <a:endParaRPr lang="en-US" u="sng" dirty="0" smtClean="0"/>
          </a:p>
          <a:p>
            <a:r>
              <a:rPr lang="en-US" dirty="0" smtClean="0"/>
              <a:t>Estuaries </a:t>
            </a:r>
            <a:r>
              <a:rPr lang="en-US" dirty="0"/>
              <a:t>contain </a:t>
            </a:r>
            <a:r>
              <a:rPr lang="en-US" i="1" dirty="0"/>
              <a:t>salt marshes </a:t>
            </a:r>
            <a:r>
              <a:rPr lang="en-US" dirty="0"/>
              <a:t>with grasses and marsh plants adapted </a:t>
            </a:r>
            <a:r>
              <a:rPr lang="en-US" dirty="0" smtClean="0"/>
              <a:t>to this </a:t>
            </a:r>
            <a:r>
              <a:rPr lang="en-US" dirty="0"/>
              <a:t>changing water. Some examples of animals that live in the estuaries/salt </a:t>
            </a:r>
            <a:r>
              <a:rPr lang="en-US" dirty="0" smtClean="0"/>
              <a:t>marshes may </a:t>
            </a:r>
            <a:r>
              <a:rPr lang="en-US" dirty="0"/>
              <a:t>be crabs, shrimp, birds such as blue heron and egrets, and muskrats.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4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Plants </a:t>
            </a:r>
            <a:r>
              <a:rPr lang="en-US" dirty="0"/>
              <a:t>are called producers because they are able to use light energy from the Sun to </a:t>
            </a:r>
            <a:r>
              <a:rPr lang="en-US" dirty="0" smtClean="0"/>
              <a:t>produce food </a:t>
            </a:r>
            <a:r>
              <a:rPr lang="en-US" dirty="0"/>
              <a:t>(sugar) from carbon dioxide in the air and water.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00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Animals </a:t>
            </a:r>
            <a:r>
              <a:rPr lang="en-US" dirty="0"/>
              <a:t>cannot make their own food so they must eat plants and/or other animals.</a:t>
            </a:r>
          </a:p>
          <a:p>
            <a:r>
              <a:rPr lang="en-US" dirty="0" smtClean="0"/>
              <a:t>They </a:t>
            </a:r>
            <a:r>
              <a:rPr lang="en-US" dirty="0"/>
              <a:t>are called consumers.</a:t>
            </a:r>
          </a:p>
          <a:p>
            <a:r>
              <a:rPr lang="en-US" dirty="0" smtClean="0"/>
              <a:t>There </a:t>
            </a:r>
            <a:r>
              <a:rPr lang="en-US" dirty="0"/>
              <a:t>are three main groups of consumers.</a:t>
            </a:r>
          </a:p>
          <a:p>
            <a:pPr lvl="1"/>
            <a:r>
              <a:rPr lang="en-US" dirty="0" smtClean="0"/>
              <a:t>Animals </a:t>
            </a:r>
            <a:r>
              <a:rPr lang="en-US" dirty="0"/>
              <a:t>that eat only plants are called </a:t>
            </a:r>
            <a:r>
              <a:rPr lang="en-US" i="1" dirty="0"/>
              <a:t>herbivores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Animals </a:t>
            </a:r>
            <a:r>
              <a:rPr lang="en-US" dirty="0"/>
              <a:t>that eat only animals are called </a:t>
            </a:r>
            <a:r>
              <a:rPr lang="en-US" i="1" dirty="0"/>
              <a:t>carnivores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Animals </a:t>
            </a:r>
            <a:r>
              <a:rPr lang="en-US" dirty="0"/>
              <a:t>that eat both animals and plants are called </a:t>
            </a:r>
            <a:r>
              <a:rPr lang="en-US" i="1" dirty="0"/>
              <a:t>omnivores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88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Decomposers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Consumers </a:t>
            </a:r>
            <a:r>
              <a:rPr lang="en-US" dirty="0"/>
              <a:t>(including microorganisms, termites, worms, and fungi) that get the energy </a:t>
            </a:r>
            <a:r>
              <a:rPr lang="en-US" dirty="0" smtClean="0"/>
              <a:t>they need </a:t>
            </a:r>
            <a:r>
              <a:rPr lang="en-US" dirty="0"/>
              <a:t>by breaking down dead or decaying matter.</a:t>
            </a:r>
          </a:p>
          <a:p>
            <a:r>
              <a:rPr lang="en-US" dirty="0" smtClean="0"/>
              <a:t>These </a:t>
            </a:r>
            <a:r>
              <a:rPr lang="en-US" dirty="0"/>
              <a:t>decomposers speed up the decaying process that releases nutrients back into the </a:t>
            </a:r>
            <a:r>
              <a:rPr lang="en-US" dirty="0" smtClean="0"/>
              <a:t>food chain </a:t>
            </a:r>
            <a:r>
              <a:rPr lang="en-US" dirty="0"/>
              <a:t>for use by plants.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91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Organisms can also be identified based on how they interact with other organisms.</a:t>
            </a:r>
          </a:p>
          <a:p>
            <a:r>
              <a:rPr lang="en-US" i="1" dirty="0" smtClean="0"/>
              <a:t>Predators </a:t>
            </a:r>
            <a:r>
              <a:rPr lang="en-US" dirty="0"/>
              <a:t>are animals that hunt and kill other animals for food.</a:t>
            </a:r>
          </a:p>
          <a:p>
            <a:r>
              <a:rPr lang="en-US" i="1" dirty="0" smtClean="0"/>
              <a:t>Prey </a:t>
            </a:r>
            <a:r>
              <a:rPr lang="en-US" dirty="0"/>
              <a:t>are animals that are hunted and killed as food for other animals.</a:t>
            </a:r>
          </a:p>
          <a:p>
            <a:r>
              <a:rPr lang="en-US" dirty="0" smtClean="0"/>
              <a:t>A </a:t>
            </a:r>
            <a:r>
              <a:rPr lang="en-US" i="1" dirty="0"/>
              <a:t>parasite </a:t>
            </a:r>
            <a:r>
              <a:rPr lang="en-US" dirty="0"/>
              <a:t>is an organism that spends a significant portion of its life in or on a living </a:t>
            </a:r>
            <a:r>
              <a:rPr lang="en-US" i="1" dirty="0" smtClean="0"/>
              <a:t>host </a:t>
            </a:r>
            <a:r>
              <a:rPr lang="en-US" dirty="0" smtClean="0"/>
              <a:t>organism </a:t>
            </a:r>
            <a:r>
              <a:rPr lang="en-US" dirty="0"/>
              <a:t>usually causing harm to the host without immediately killing it.</a:t>
            </a:r>
          </a:p>
          <a:p>
            <a:r>
              <a:rPr lang="en-US" i="1" dirty="0" smtClean="0"/>
              <a:t>Hosts </a:t>
            </a:r>
            <a:r>
              <a:rPr lang="en-US" dirty="0"/>
              <a:t>are organisms or cells that serve as a home or a source of food for a parasite.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757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TC101790492[[fn=Sketchbook]]</Template>
  <TotalTime>22</TotalTime>
  <Words>585</Words>
  <Application>Microsoft Office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Sketchbook</vt:lpstr>
      <vt:lpstr>Aquatic Ecosystems Notes</vt:lpstr>
      <vt:lpstr>Aquatic Ecosystems</vt:lpstr>
      <vt:lpstr>Oceans</vt:lpstr>
      <vt:lpstr>Oceans Continued</vt:lpstr>
      <vt:lpstr>Estuaries</vt:lpstr>
      <vt:lpstr>Producers</vt:lpstr>
      <vt:lpstr>Consumers</vt:lpstr>
      <vt:lpstr>Decomposers </vt:lpstr>
      <vt:lpstr>Organisms</vt:lpstr>
    </vt:vector>
  </TitlesOfParts>
  <Company>Clover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Aquatic Ecosystems Notes</dc:title>
  <dc:creator>Brooke Ard</dc:creator>
  <cp:lastModifiedBy>Brooke Ard</cp:lastModifiedBy>
  <cp:revision>3</cp:revision>
  <dcterms:created xsi:type="dcterms:W3CDTF">2013-01-03T13:37:21Z</dcterms:created>
  <dcterms:modified xsi:type="dcterms:W3CDTF">2013-01-03T13:59:52Z</dcterms:modified>
</cp:coreProperties>
</file>