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68" r:id="rId3"/>
    <p:sldId id="276" r:id="rId4"/>
    <p:sldId id="260" r:id="rId5"/>
    <p:sldId id="265" r:id="rId6"/>
    <p:sldId id="278" r:id="rId7"/>
    <p:sldId id="281" r:id="rId8"/>
    <p:sldId id="282" r:id="rId9"/>
    <p:sldId id="283" r:id="rId10"/>
    <p:sldId id="258" r:id="rId11"/>
    <p:sldId id="284" r:id="rId12"/>
    <p:sldId id="280" r:id="rId13"/>
    <p:sldId id="27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71" d="100"/>
          <a:sy n="71" d="100"/>
        </p:scale>
        <p:origin x="11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AA049EB-199D-4847-A5A9-ADFD43CF10D9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32490D1-5364-43CD-AD92-703E2B88CC9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1" y="4572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Materials</a:t>
            </a:r>
          </a:p>
          <a:p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Reminders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6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457200"/>
            <a:ext cx="45897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Musical Math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295400"/>
            <a:ext cx="8382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Find the rate of change in shrimp caught between 2012 and 2020 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719762"/>
              </p:ext>
            </p:extLst>
          </p:nvPr>
        </p:nvGraphicFramePr>
        <p:xfrm>
          <a:off x="1447800" y="37338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Shrimp Caught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5000 tons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350 tons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125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1" y="453125"/>
            <a:ext cx="8305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Get out your agenda if you see your name below.  I would like to have you in my FLEX Wednesday.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312418"/>
              </p:ext>
            </p:extLst>
          </p:nvPr>
        </p:nvGraphicFramePr>
        <p:xfrm>
          <a:off x="1066800" y="3581400"/>
          <a:ext cx="5715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5217"/>
                <a:gridCol w="276978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Period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Period 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71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35967" y="2666"/>
            <a:ext cx="1208033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Cornell Notes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5164" y="381000"/>
            <a:ext cx="2088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Topic: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8755" y="3117315"/>
            <a:ext cx="9212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Essential Question(s):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193004"/>
            <a:ext cx="6172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4-4 Constant Rate of Change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4190999"/>
            <a:ext cx="86105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How do I use constant rates of change to identify proportional, nonproportional and linear relationships?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3580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9547" y="152400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Important Vocabulary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091392"/>
            <a:ext cx="80772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Linear relationship– relationships that form straight lines on graphs</a:t>
            </a:r>
          </a:p>
          <a:p>
            <a:endParaRPr lang="en-US" sz="2800" dirty="0"/>
          </a:p>
          <a:p>
            <a:r>
              <a:rPr lang="en-US" sz="2800" dirty="0" smtClean="0"/>
              <a:t>Constant rate of change – the rate of change described by a linear relationship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7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89804" y="5334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Activity</a:t>
            </a:r>
            <a:endParaRPr lang="en-US" sz="6000" dirty="0"/>
          </a:p>
        </p:txBody>
      </p:sp>
      <p:sp>
        <p:nvSpPr>
          <p:cNvPr id="12" name="Arc 11"/>
          <p:cNvSpPr/>
          <p:nvPr/>
        </p:nvSpPr>
        <p:spPr>
          <a:xfrm>
            <a:off x="2362200" y="3688449"/>
            <a:ext cx="76200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1549063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groups of 2, determine whether or not the following data are proportional.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447233"/>
              </p:ext>
            </p:extLst>
          </p:nvPr>
        </p:nvGraphicFramePr>
        <p:xfrm>
          <a:off x="2362200" y="2514600"/>
          <a:ext cx="445620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707"/>
                <a:gridCol w="471613"/>
                <a:gridCol w="471613"/>
                <a:gridCol w="471613"/>
                <a:gridCol w="354330"/>
                <a:gridCol w="3543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Hotdogs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Minutes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152636"/>
              </p:ext>
            </p:extLst>
          </p:nvPr>
        </p:nvGraphicFramePr>
        <p:xfrm>
          <a:off x="2362200" y="4038600"/>
          <a:ext cx="445620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707"/>
                <a:gridCol w="471613"/>
                <a:gridCol w="471613"/>
                <a:gridCol w="471613"/>
                <a:gridCol w="354330"/>
                <a:gridCol w="3543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Hotdogs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Minutes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08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89804" y="5334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Activity</a:t>
            </a:r>
            <a:endParaRPr lang="en-US" sz="6000" dirty="0"/>
          </a:p>
        </p:txBody>
      </p:sp>
      <p:sp>
        <p:nvSpPr>
          <p:cNvPr id="12" name="Arc 11"/>
          <p:cNvSpPr/>
          <p:nvPr/>
        </p:nvSpPr>
        <p:spPr>
          <a:xfrm>
            <a:off x="2362200" y="3688449"/>
            <a:ext cx="76200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1549063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groups of 2, use a sheet of graph paper to graph the following tables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832941"/>
              </p:ext>
            </p:extLst>
          </p:nvPr>
        </p:nvGraphicFramePr>
        <p:xfrm>
          <a:off x="2362200" y="2514600"/>
          <a:ext cx="445620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707"/>
                <a:gridCol w="471613"/>
                <a:gridCol w="471613"/>
                <a:gridCol w="471613"/>
                <a:gridCol w="354330"/>
                <a:gridCol w="3543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Hotdogs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Minutes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32351"/>
              </p:ext>
            </p:extLst>
          </p:nvPr>
        </p:nvGraphicFramePr>
        <p:xfrm>
          <a:off x="2362200" y="4038600"/>
          <a:ext cx="445620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707"/>
                <a:gridCol w="471613"/>
                <a:gridCol w="471613"/>
                <a:gridCol w="471613"/>
                <a:gridCol w="354330"/>
                <a:gridCol w="3543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Hotdogs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Minutes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46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89804" y="5334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Activity</a:t>
            </a:r>
            <a:endParaRPr lang="en-US" sz="6000" dirty="0"/>
          </a:p>
        </p:txBody>
      </p:sp>
      <p:sp>
        <p:nvSpPr>
          <p:cNvPr id="12" name="Arc 11"/>
          <p:cNvSpPr/>
          <p:nvPr/>
        </p:nvSpPr>
        <p:spPr>
          <a:xfrm>
            <a:off x="2362200" y="3688449"/>
            <a:ext cx="76200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1549063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groups of 2, use a sheet of graph paper to graph the following tables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228278"/>
              </p:ext>
            </p:extLst>
          </p:nvPr>
        </p:nvGraphicFramePr>
        <p:xfrm>
          <a:off x="134097" y="2057400"/>
          <a:ext cx="445620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707"/>
                <a:gridCol w="471613"/>
                <a:gridCol w="471613"/>
                <a:gridCol w="471613"/>
                <a:gridCol w="354330"/>
                <a:gridCol w="3543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Hotdogs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Minutes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149634"/>
              </p:ext>
            </p:extLst>
          </p:nvPr>
        </p:nvGraphicFramePr>
        <p:xfrm>
          <a:off x="4660900" y="2057400"/>
          <a:ext cx="445620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707"/>
                <a:gridCol w="471613"/>
                <a:gridCol w="471613"/>
                <a:gridCol w="471613"/>
                <a:gridCol w="354330"/>
                <a:gridCol w="3543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Hotdogs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Minutes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24200"/>
            <a:ext cx="3228975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829" y="3124200"/>
            <a:ext cx="32289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9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89804" y="5334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Activity</a:t>
            </a:r>
            <a:endParaRPr lang="en-US" sz="6000" dirty="0"/>
          </a:p>
        </p:txBody>
      </p:sp>
      <p:sp>
        <p:nvSpPr>
          <p:cNvPr id="12" name="Arc 11"/>
          <p:cNvSpPr/>
          <p:nvPr/>
        </p:nvSpPr>
        <p:spPr>
          <a:xfrm>
            <a:off x="2362200" y="3688449"/>
            <a:ext cx="76200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24200"/>
            <a:ext cx="3228975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829" y="3124200"/>
            <a:ext cx="3228975" cy="30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13716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Label each graph either proportional or nonproportional.</a:t>
            </a:r>
          </a:p>
          <a:p>
            <a:r>
              <a:rPr lang="en-US" dirty="0" smtClean="0"/>
              <a:t>Label each graph either linear or non-linear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9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69057" y="0"/>
            <a:ext cx="0" cy="6858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6979"/>
            <a:ext cx="18288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35967" y="2666"/>
            <a:ext cx="1208033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Cornell Notes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Questions: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Notes: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0770" y="643186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How do I determine if a relationship is a </a:t>
            </a:r>
            <a:r>
              <a:rPr lang="en-US" sz="1600" b="1" dirty="0" smtClean="0">
                <a:solidFill>
                  <a:schemeClr val="bg1"/>
                </a:solidFill>
              </a:rPr>
              <a:t>proportional linear relationship</a:t>
            </a:r>
            <a:r>
              <a:rPr lang="en-US" sz="1600" dirty="0" smtClean="0">
                <a:solidFill>
                  <a:schemeClr val="bg1"/>
                </a:solidFill>
              </a:rPr>
              <a:t>?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90800" y="643186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must meet 2 criteria.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 graph of the relationship must be a straight line (linear)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 graph MUST GO THROUGH THE ORIGIN (0,0)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247" y="2149364"/>
            <a:ext cx="3228975" cy="304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706989" y="5029200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91000" y="4572000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683043" y="4038600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182523" y="3559064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638800" y="3093457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643054" y="2971800"/>
            <a:ext cx="2376746" cy="2286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09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69057" y="0"/>
            <a:ext cx="0" cy="6858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6979"/>
            <a:ext cx="18288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35967" y="2666"/>
            <a:ext cx="1208033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Cornell Notes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Questions: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Notes: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0769" y="643186"/>
            <a:ext cx="1812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How do I determine if a relationship is a </a:t>
            </a:r>
            <a:r>
              <a:rPr lang="en-US" sz="1600" b="1" dirty="0" smtClean="0">
                <a:solidFill>
                  <a:schemeClr val="bg1"/>
                </a:solidFill>
              </a:rPr>
              <a:t>nonproportional linear relationship</a:t>
            </a:r>
            <a:r>
              <a:rPr lang="en-US" sz="1600" dirty="0" smtClean="0">
                <a:solidFill>
                  <a:schemeClr val="bg1"/>
                </a:solidFill>
              </a:rPr>
              <a:t>?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90800" y="643186"/>
            <a:ext cx="609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must meet 2 criteria.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 graph of the relationship must be a straight line (linear)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 graph DOES NOT GO THROUGH THE ORIGIN (0,0)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247" y="2149364"/>
            <a:ext cx="3228975" cy="304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706989" y="4267200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79053" y="3816724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683043" y="3341670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124112" y="2864857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638758" y="2385124"/>
            <a:ext cx="179211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3584275" y="2298523"/>
            <a:ext cx="2376746" cy="2286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80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69057" y="0"/>
            <a:ext cx="0" cy="6858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6979"/>
            <a:ext cx="18288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35967" y="2666"/>
            <a:ext cx="1208033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Cornell Notes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Questions: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26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Notes: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0770" y="643186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What are some helpful hints?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0" y="457200"/>
            <a:ext cx="647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PROPORTIONAL RELATIONSHIPS ARE LINEAR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ALL LINEAR RELATIONSHIPS THAT GO THROUGH THE ORIGIN ARE PROPORTIONAL</a:t>
            </a:r>
          </a:p>
          <a:p>
            <a:endParaRPr lang="en-US" dirty="0"/>
          </a:p>
          <a:p>
            <a:r>
              <a:rPr lang="en-US" dirty="0" smtClean="0"/>
              <a:t>LINEAR RELATIONSHIPS THAT </a:t>
            </a:r>
            <a:r>
              <a:rPr lang="en-US" u="sng" dirty="0" smtClean="0"/>
              <a:t>DO NOT</a:t>
            </a:r>
            <a:r>
              <a:rPr lang="en-US" dirty="0" smtClean="0"/>
              <a:t> GO THROUGH THE ORIGIN ARE NEVER PROPORTIONAL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40367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sz="9600" dirty="0" smtClean="0">
                <a:latin typeface="Chiller" pitchFamily="82" charset="0"/>
              </a:rPr>
              <a:t>Homework</a:t>
            </a:r>
            <a:endParaRPr lang="en-US" sz="9600" dirty="0">
              <a:latin typeface="Chiller" pitchFamily="8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2667000"/>
            <a:ext cx="6400800" cy="2514600"/>
          </a:xfrm>
        </p:spPr>
        <p:txBody>
          <a:bodyPr>
            <a:normAutofit fontScale="92500" lnSpcReduction="10000"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Page </a:t>
            </a:r>
            <a:r>
              <a:rPr lang="en-US" sz="4400" b="1" dirty="0" smtClean="0">
                <a:solidFill>
                  <a:srgbClr val="FF0000"/>
                </a:solidFill>
              </a:rPr>
              <a:t>207-209; 7-22 </a:t>
            </a:r>
            <a:r>
              <a:rPr lang="en-US" sz="4400" b="1" smtClean="0">
                <a:solidFill>
                  <a:srgbClr val="FF0000"/>
                </a:solidFill>
              </a:rPr>
              <a:t>and </a:t>
            </a:r>
            <a:r>
              <a:rPr lang="en-US" sz="4400" b="1" smtClean="0">
                <a:solidFill>
                  <a:srgbClr val="FF0000"/>
                </a:solidFill>
              </a:rPr>
              <a:t>28-29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r>
              <a:rPr lang="en-US" sz="4400" b="1" dirty="0" smtClean="0">
                <a:solidFill>
                  <a:srgbClr val="FF0000"/>
                </a:solidFill>
              </a:rPr>
              <a:t>AND Cornell Notes Summary</a:t>
            </a:r>
          </a:p>
          <a:p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9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4123</TotalTime>
  <Words>391</Words>
  <Application>Microsoft Office PowerPoint</Application>
  <PresentationFormat>On-screen Show (4:3)</PresentationFormat>
  <Paragraphs>122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Chiller</vt:lpstr>
      <vt:lpstr>Courier New</vt:lpstr>
      <vt:lpstr>Palatino Linotype</vt:lpstr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Homework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Curtis</dc:creator>
  <cp:lastModifiedBy>Edward Curtis</cp:lastModifiedBy>
  <cp:revision>212</cp:revision>
  <dcterms:created xsi:type="dcterms:W3CDTF">2013-08-24T03:51:59Z</dcterms:created>
  <dcterms:modified xsi:type="dcterms:W3CDTF">2013-11-13T01:51:34Z</dcterms:modified>
</cp:coreProperties>
</file>