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57" r:id="rId3"/>
    <p:sldId id="258" r:id="rId4"/>
    <p:sldId id="259" r:id="rId5"/>
    <p:sldId id="260"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horzBarState="maximized">
    <p:restoredLeft sz="4391" autoAdjust="0"/>
    <p:restoredTop sz="94607" autoAdjust="0"/>
  </p:normalViewPr>
  <p:slideViewPr>
    <p:cSldViewPr>
      <p:cViewPr>
        <p:scale>
          <a:sx n="70" d="100"/>
          <a:sy n="70" d="100"/>
        </p:scale>
        <p:origin x="-898" y="-34"/>
      </p:cViewPr>
      <p:guideLst>
        <p:guide orient="horz" pos="2160"/>
        <p:guide pos="2880"/>
      </p:guideLst>
    </p:cSldViewPr>
  </p:slideViewPr>
  <p:outlineViewPr>
    <p:cViewPr>
      <p:scale>
        <a:sx n="33" d="100"/>
        <a:sy n="33" d="100"/>
      </p:scale>
      <p:origin x="0" y="60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8E38CA4-6213-4FB7-8BC9-7026FCA61691}" type="datetimeFigureOut">
              <a:rPr lang="en-US" smtClean="0"/>
              <a:t>3/11/2014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301EB7-9065-4912-97E5-8BCC5F9B821F}" type="slidenum">
              <a:rPr lang="en-US" smtClean="0"/>
              <a:t>‹#›</a:t>
            </a:fld>
            <a:endParaRPr lang="en-US"/>
          </a:p>
        </p:txBody>
      </p:sp>
    </p:spTree>
    <p:extLst>
      <p:ext uri="{BB962C8B-B14F-4D97-AF65-F5344CB8AC3E}">
        <p14:creationId xmlns:p14="http://schemas.microsoft.com/office/powerpoint/2010/main" val="25317927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8E38CA4-6213-4FB7-8BC9-7026FCA61691}" type="datetimeFigureOut">
              <a:rPr lang="en-US" smtClean="0"/>
              <a:t>3/11/2014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301EB7-9065-4912-97E5-8BCC5F9B821F}" type="slidenum">
              <a:rPr lang="en-US" smtClean="0"/>
              <a:t>‹#›</a:t>
            </a:fld>
            <a:endParaRPr lang="en-US"/>
          </a:p>
        </p:txBody>
      </p:sp>
    </p:spTree>
    <p:extLst>
      <p:ext uri="{BB962C8B-B14F-4D97-AF65-F5344CB8AC3E}">
        <p14:creationId xmlns:p14="http://schemas.microsoft.com/office/powerpoint/2010/main" val="23572147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8E38CA4-6213-4FB7-8BC9-7026FCA61691}" type="datetimeFigureOut">
              <a:rPr lang="en-US" smtClean="0"/>
              <a:t>3/11/2014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301EB7-9065-4912-97E5-8BCC5F9B821F}" type="slidenum">
              <a:rPr lang="en-US" smtClean="0"/>
              <a:t>‹#›</a:t>
            </a:fld>
            <a:endParaRPr lang="en-US"/>
          </a:p>
        </p:txBody>
      </p:sp>
    </p:spTree>
    <p:extLst>
      <p:ext uri="{BB962C8B-B14F-4D97-AF65-F5344CB8AC3E}">
        <p14:creationId xmlns:p14="http://schemas.microsoft.com/office/powerpoint/2010/main" val="3580290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8E38CA4-6213-4FB7-8BC9-7026FCA61691}" type="datetimeFigureOut">
              <a:rPr lang="en-US" smtClean="0"/>
              <a:t>3/11/2014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301EB7-9065-4912-97E5-8BCC5F9B821F}" type="slidenum">
              <a:rPr lang="en-US" smtClean="0"/>
              <a:t>‹#›</a:t>
            </a:fld>
            <a:endParaRPr lang="en-US"/>
          </a:p>
        </p:txBody>
      </p:sp>
    </p:spTree>
    <p:extLst>
      <p:ext uri="{BB962C8B-B14F-4D97-AF65-F5344CB8AC3E}">
        <p14:creationId xmlns:p14="http://schemas.microsoft.com/office/powerpoint/2010/main" val="31159820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8E38CA4-6213-4FB7-8BC9-7026FCA61691}" type="datetimeFigureOut">
              <a:rPr lang="en-US" smtClean="0"/>
              <a:t>3/11/2014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1301EB7-9065-4912-97E5-8BCC5F9B821F}" type="slidenum">
              <a:rPr lang="en-US" smtClean="0"/>
              <a:t>‹#›</a:t>
            </a:fld>
            <a:endParaRPr lang="en-US"/>
          </a:p>
        </p:txBody>
      </p:sp>
    </p:spTree>
    <p:extLst>
      <p:ext uri="{BB962C8B-B14F-4D97-AF65-F5344CB8AC3E}">
        <p14:creationId xmlns:p14="http://schemas.microsoft.com/office/powerpoint/2010/main" val="11304902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8E38CA4-6213-4FB7-8BC9-7026FCA61691}" type="datetimeFigureOut">
              <a:rPr lang="en-US" smtClean="0"/>
              <a:t>3/11/2014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1301EB7-9065-4912-97E5-8BCC5F9B821F}" type="slidenum">
              <a:rPr lang="en-US" smtClean="0"/>
              <a:t>‹#›</a:t>
            </a:fld>
            <a:endParaRPr lang="en-US"/>
          </a:p>
        </p:txBody>
      </p:sp>
    </p:spTree>
    <p:extLst>
      <p:ext uri="{BB962C8B-B14F-4D97-AF65-F5344CB8AC3E}">
        <p14:creationId xmlns:p14="http://schemas.microsoft.com/office/powerpoint/2010/main" val="27367644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E38CA4-6213-4FB7-8BC9-7026FCA61691}" type="datetimeFigureOut">
              <a:rPr lang="en-US" smtClean="0"/>
              <a:t>3/11/2014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1301EB7-9065-4912-97E5-8BCC5F9B821F}" type="slidenum">
              <a:rPr lang="en-US" smtClean="0"/>
              <a:t>‹#›</a:t>
            </a:fld>
            <a:endParaRPr lang="en-US"/>
          </a:p>
        </p:txBody>
      </p:sp>
    </p:spTree>
    <p:extLst>
      <p:ext uri="{BB962C8B-B14F-4D97-AF65-F5344CB8AC3E}">
        <p14:creationId xmlns:p14="http://schemas.microsoft.com/office/powerpoint/2010/main" val="26296816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8E38CA4-6213-4FB7-8BC9-7026FCA61691}" type="datetimeFigureOut">
              <a:rPr lang="en-US" smtClean="0"/>
              <a:t>3/11/2014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301EB7-9065-4912-97E5-8BCC5F9B821F}" type="slidenum">
              <a:rPr lang="en-US" smtClean="0"/>
              <a:t>‹#›</a:t>
            </a:fld>
            <a:endParaRPr lang="en-US"/>
          </a:p>
        </p:txBody>
      </p:sp>
    </p:spTree>
    <p:extLst>
      <p:ext uri="{BB962C8B-B14F-4D97-AF65-F5344CB8AC3E}">
        <p14:creationId xmlns:p14="http://schemas.microsoft.com/office/powerpoint/2010/main" val="16581044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8E38CA4-6213-4FB7-8BC9-7026FCA61691}" type="datetimeFigureOut">
              <a:rPr lang="en-US" smtClean="0"/>
              <a:t>3/11/2014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301EB7-9065-4912-97E5-8BCC5F9B821F}" type="slidenum">
              <a:rPr lang="en-US" smtClean="0"/>
              <a:t>‹#›</a:t>
            </a:fld>
            <a:endParaRPr lang="en-US"/>
          </a:p>
        </p:txBody>
      </p:sp>
    </p:spTree>
    <p:extLst>
      <p:ext uri="{BB962C8B-B14F-4D97-AF65-F5344CB8AC3E}">
        <p14:creationId xmlns:p14="http://schemas.microsoft.com/office/powerpoint/2010/main" val="6885198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8E38CA4-6213-4FB7-8BC9-7026FCA61691}" type="datetimeFigureOut">
              <a:rPr lang="en-US" smtClean="0"/>
              <a:t>3/11/2014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301EB7-9065-4912-97E5-8BCC5F9B821F}" type="slidenum">
              <a:rPr lang="en-US" smtClean="0"/>
              <a:t>‹#›</a:t>
            </a:fld>
            <a:endParaRPr lang="en-US"/>
          </a:p>
        </p:txBody>
      </p:sp>
    </p:spTree>
    <p:extLst>
      <p:ext uri="{BB962C8B-B14F-4D97-AF65-F5344CB8AC3E}">
        <p14:creationId xmlns:p14="http://schemas.microsoft.com/office/powerpoint/2010/main" val="2350899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8E38CA4-6213-4FB7-8BC9-7026FCA61691}" type="datetimeFigureOut">
              <a:rPr lang="en-US" smtClean="0"/>
              <a:t>3/11/2014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301EB7-9065-4912-97E5-8BCC5F9B821F}" type="slidenum">
              <a:rPr lang="en-US" smtClean="0"/>
              <a:t>‹#›</a:t>
            </a:fld>
            <a:endParaRPr lang="en-US"/>
          </a:p>
        </p:txBody>
      </p:sp>
    </p:spTree>
    <p:extLst>
      <p:ext uri="{BB962C8B-B14F-4D97-AF65-F5344CB8AC3E}">
        <p14:creationId xmlns:p14="http://schemas.microsoft.com/office/powerpoint/2010/main" val="36588299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E38CA4-6213-4FB7-8BC9-7026FCA61691}" type="datetimeFigureOut">
              <a:rPr lang="en-US" smtClean="0"/>
              <a:t>3/11/2014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301EB7-9065-4912-97E5-8BCC5F9B821F}" type="slidenum">
              <a:rPr lang="en-US" smtClean="0"/>
              <a:t>‹#›</a:t>
            </a:fld>
            <a:endParaRPr lang="en-US"/>
          </a:p>
        </p:txBody>
      </p:sp>
    </p:spTree>
    <p:extLst>
      <p:ext uri="{BB962C8B-B14F-4D97-AF65-F5344CB8AC3E}">
        <p14:creationId xmlns:p14="http://schemas.microsoft.com/office/powerpoint/2010/main" val="1011650083"/>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00200" y="76200"/>
            <a:ext cx="6248400" cy="1447800"/>
          </a:xfrm>
        </p:spPr>
        <p:txBody>
          <a:bodyPr/>
          <a:lstStyle/>
          <a:p>
            <a:r>
              <a:rPr lang="en-US" u="sng" dirty="0" smtClean="0"/>
              <a:t>Stuart Little</a:t>
            </a:r>
            <a:endParaRPr lang="en-US" u="sng" dirty="0"/>
          </a:p>
        </p:txBody>
      </p:sp>
      <p:sp>
        <p:nvSpPr>
          <p:cNvPr id="3" name="Subtitle 2"/>
          <p:cNvSpPr>
            <a:spLocks noGrp="1"/>
          </p:cNvSpPr>
          <p:nvPr>
            <p:ph type="subTitle" idx="1"/>
          </p:nvPr>
        </p:nvSpPr>
        <p:spPr>
          <a:xfrm>
            <a:off x="1600200" y="1524000"/>
            <a:ext cx="6019800" cy="1371600"/>
          </a:xfrm>
        </p:spPr>
        <p:txBody>
          <a:bodyPr/>
          <a:lstStyle/>
          <a:p>
            <a:r>
              <a:rPr lang="en-US" dirty="0" smtClean="0"/>
              <a:t>By E.B.White</a:t>
            </a:r>
          </a:p>
          <a:p>
            <a:r>
              <a:rPr lang="en-US" dirty="0" smtClean="0"/>
              <a:t>Book report </a:t>
            </a:r>
            <a:r>
              <a:rPr lang="en-US" dirty="0" smtClean="0"/>
              <a:t>by </a:t>
            </a:r>
            <a:r>
              <a:rPr lang="en-US" dirty="0" smtClean="0"/>
              <a:t>Lliam Aguilar</a:t>
            </a:r>
            <a:endParaRPr lang="en-US" dirty="0"/>
          </a:p>
        </p:txBody>
      </p:sp>
      <p:pic>
        <p:nvPicPr>
          <p:cNvPr id="4" name="Content Placeholder 3" descr="http://reading.uoregon.edu/graphics/stu_cover.gif"/>
          <p:cNvPicPr>
            <a:picLocks/>
          </p:cNvPicPr>
          <p:nvPr/>
        </p:nvPicPr>
        <p:blipFill>
          <a:blip r:embed="rId2">
            <a:extLst>
              <a:ext uri="{28A0092B-C50C-407E-A947-70E740481C1C}">
                <a14:useLocalDpi xmlns:a14="http://schemas.microsoft.com/office/drawing/2010/main" val="0"/>
              </a:ext>
            </a:extLst>
          </a:blip>
          <a:srcRect/>
          <a:stretch>
            <a:fillRect/>
          </a:stretch>
        </p:blipFill>
        <p:spPr bwMode="auto">
          <a:xfrm>
            <a:off x="6324600" y="3124200"/>
            <a:ext cx="1524000" cy="2164080"/>
          </a:xfrm>
          <a:prstGeom prst="rect">
            <a:avLst/>
          </a:prstGeom>
          <a:ln w="228600" cap="sq" cmpd="thickThin">
            <a:solidFill>
              <a:srgbClr val="000000"/>
            </a:solidFill>
            <a:prstDash val="solid"/>
            <a:miter lim="800000"/>
          </a:ln>
          <a:effectLst>
            <a:innerShdw blurRad="76200">
              <a:srgbClr val="000000"/>
            </a:innerShdw>
          </a:effectLst>
        </p:spPr>
      </p:pic>
      <p:sp>
        <p:nvSpPr>
          <p:cNvPr id="5" name="Rectangle 4"/>
          <p:cNvSpPr/>
          <p:nvPr/>
        </p:nvSpPr>
        <p:spPr>
          <a:xfrm>
            <a:off x="1447800" y="3124200"/>
            <a:ext cx="4572000" cy="1334789"/>
          </a:xfrm>
          <a:prstGeom prst="rect">
            <a:avLst/>
          </a:prstGeom>
        </p:spPr>
        <p:txBody>
          <a:bodyPr>
            <a:spAutoFit/>
          </a:bodyPr>
          <a:lstStyle/>
          <a:p>
            <a:pPr>
              <a:lnSpc>
                <a:spcPct val="107000"/>
              </a:lnSpc>
              <a:spcAft>
                <a:spcPts val="800"/>
              </a:spcAft>
            </a:pPr>
            <a:r>
              <a:rPr lang="en-US" dirty="0">
                <a:ea typeface="Calibri"/>
                <a:cs typeface="Times New Roman"/>
              </a:rPr>
              <a:t>Read this book and you will be </a:t>
            </a:r>
            <a:r>
              <a:rPr lang="en-US" dirty="0" smtClean="0">
                <a:ea typeface="Calibri"/>
                <a:cs typeface="Times New Roman"/>
              </a:rPr>
              <a:t>speechless</a:t>
            </a:r>
            <a:endParaRPr lang="en-US" dirty="0" smtClean="0">
              <a:ea typeface="Calibri"/>
              <a:cs typeface="Times New Roman"/>
            </a:endParaRPr>
          </a:p>
          <a:p>
            <a:pPr>
              <a:lnSpc>
                <a:spcPct val="107000"/>
              </a:lnSpc>
              <a:spcAft>
                <a:spcPts val="800"/>
              </a:spcAft>
            </a:pPr>
            <a:r>
              <a:rPr lang="en-US" dirty="0" smtClean="0">
                <a:ea typeface="Calibri"/>
                <a:cs typeface="Times New Roman"/>
              </a:rPr>
              <a:t>when </a:t>
            </a:r>
            <a:r>
              <a:rPr lang="en-US" dirty="0">
                <a:ea typeface="Calibri"/>
                <a:cs typeface="Times New Roman"/>
              </a:rPr>
              <a:t>you see Stuart and his adventures on sea and land.</a:t>
            </a:r>
            <a:endParaRPr lang="en-US" sz="900" dirty="0">
              <a:ea typeface="Calibri"/>
              <a:cs typeface="Times New Roman"/>
            </a:endParaRPr>
          </a:p>
          <a:p>
            <a:pPr indent="457200">
              <a:lnSpc>
                <a:spcPct val="107000"/>
              </a:lnSpc>
              <a:spcAft>
                <a:spcPts val="800"/>
              </a:spcAft>
            </a:pPr>
            <a:r>
              <a:rPr lang="en-US" sz="900" dirty="0" smtClean="0">
                <a:ea typeface="Calibri"/>
                <a:cs typeface="Times New Roman"/>
              </a:rPr>
              <a:t>By </a:t>
            </a:r>
            <a:r>
              <a:rPr lang="en-US" sz="900" dirty="0">
                <a:ea typeface="Calibri"/>
                <a:cs typeface="Times New Roman"/>
              </a:rPr>
              <a:t>Lliam Aguilar</a:t>
            </a:r>
          </a:p>
        </p:txBody>
      </p:sp>
      <p:pic>
        <p:nvPicPr>
          <p:cNvPr id="6" name="Picture 5" descr="http://api.qrserver.com/v1/create-qr-code/?data=http%3A%2F%2Fwww.aes.k12.nj.us%2FPage%2F996&amp;size=250x250"/>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63488" y="4572000"/>
            <a:ext cx="1520825" cy="1558290"/>
          </a:xfrm>
          <a:prstGeom prst="rect">
            <a:avLst/>
          </a:prstGeom>
          <a:noFill/>
          <a:ln>
            <a:noFill/>
          </a:ln>
        </p:spPr>
      </p:pic>
      <p:sp>
        <p:nvSpPr>
          <p:cNvPr id="7"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8" name="Rectangle 3"/>
          <p:cNvSpPr>
            <a:spLocks noChangeArrowheads="1"/>
          </p:cNvSpPr>
          <p:nvPr/>
        </p:nvSpPr>
        <p:spPr bwMode="auto">
          <a:xfrm>
            <a:off x="381000" y="5486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72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Wow!</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527957054"/>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t>Genre</a:t>
            </a:r>
            <a:endParaRPr lang="en-US" u="sng" dirty="0"/>
          </a:p>
        </p:txBody>
      </p:sp>
      <p:sp>
        <p:nvSpPr>
          <p:cNvPr id="3" name="Content Placeholder 2"/>
          <p:cNvSpPr>
            <a:spLocks noGrp="1"/>
          </p:cNvSpPr>
          <p:nvPr>
            <p:ph idx="1"/>
          </p:nvPr>
        </p:nvSpPr>
        <p:spPr>
          <a:xfrm>
            <a:off x="457200" y="1600200"/>
            <a:ext cx="8229600" cy="4953000"/>
          </a:xfrm>
        </p:spPr>
        <p:txBody>
          <a:bodyPr>
            <a:normAutofit/>
          </a:bodyPr>
          <a:lstStyle/>
          <a:p>
            <a:pPr marL="0" indent="0">
              <a:buNone/>
            </a:pPr>
            <a:r>
              <a:rPr lang="en-US" sz="2400" dirty="0" smtClean="0"/>
              <a:t>The setting </a:t>
            </a:r>
            <a:r>
              <a:rPr lang="en-US" sz="2400" dirty="0" smtClean="0"/>
              <a:t>in</a:t>
            </a:r>
            <a:r>
              <a:rPr lang="en-US" sz="2400" dirty="0" smtClean="0"/>
              <a:t> </a:t>
            </a:r>
            <a:r>
              <a:rPr lang="en-US" sz="2400" dirty="0" smtClean="0"/>
              <a:t>this story is </a:t>
            </a:r>
            <a:r>
              <a:rPr lang="en-US" sz="2400" dirty="0" smtClean="0"/>
              <a:t>fiction </a:t>
            </a:r>
            <a:r>
              <a:rPr lang="en-US" sz="2400" dirty="0" smtClean="0"/>
              <a:t>because there is no such thing as talking mice or birds or any animal for that matter. I also noticed in this </a:t>
            </a:r>
            <a:r>
              <a:rPr lang="en-US" sz="2400" dirty="0" smtClean="0"/>
              <a:t>story that </a:t>
            </a:r>
            <a:r>
              <a:rPr lang="en-US" sz="2400" dirty="0"/>
              <a:t>they </a:t>
            </a:r>
            <a:r>
              <a:rPr lang="en-US" sz="2400" dirty="0" smtClean="0"/>
              <a:t>mentioned that Stuart has a </a:t>
            </a:r>
            <a:r>
              <a:rPr lang="en-US" sz="2400" dirty="0"/>
              <a:t>tiny automobile that </a:t>
            </a:r>
            <a:r>
              <a:rPr lang="en-US" sz="2400" dirty="0" smtClean="0"/>
              <a:t>is invisible.  </a:t>
            </a:r>
            <a:r>
              <a:rPr lang="en-US" sz="2400" dirty="0"/>
              <a:t>There is no such thing as that either so that makes it part fiction. Fiction can involve real places </a:t>
            </a:r>
            <a:r>
              <a:rPr lang="en-US" sz="2400" dirty="0" smtClean="0"/>
              <a:t>and real </a:t>
            </a:r>
            <a:r>
              <a:rPr lang="en-US" sz="2400" dirty="0"/>
              <a:t>people but some parts in the story</a:t>
            </a:r>
          </a:p>
          <a:p>
            <a:pPr marL="0" indent="0">
              <a:buNone/>
            </a:pPr>
            <a:r>
              <a:rPr lang="en-US" sz="2400" dirty="0"/>
              <a:t>Like I said involve made up </a:t>
            </a:r>
            <a:r>
              <a:rPr lang="en-US" sz="2400" dirty="0" smtClean="0"/>
              <a:t>things.</a:t>
            </a:r>
            <a:endParaRPr lang="en-US" sz="2400" dirty="0"/>
          </a:p>
          <a:p>
            <a:pPr marL="0" indent="0">
              <a:buNone/>
            </a:pPr>
            <a:endParaRPr lang="en-US" sz="2400" dirty="0"/>
          </a:p>
          <a:p>
            <a:pPr marL="0" indent="0">
              <a:buNone/>
            </a:pPr>
            <a:endParaRPr lang="en-US" sz="2400" dirty="0" smtClean="0"/>
          </a:p>
        </p:txBody>
      </p:sp>
      <p:pic>
        <p:nvPicPr>
          <p:cNvPr id="3074" name="Picture 2" descr="Stuart Little Delantera Vc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67399" y="3894116"/>
            <a:ext cx="2599047" cy="25990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6618927"/>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Setting </a:t>
            </a:r>
            <a:endParaRPr lang="en-US" b="1" u="sng" dirty="0"/>
          </a:p>
        </p:txBody>
      </p:sp>
      <p:sp>
        <p:nvSpPr>
          <p:cNvPr id="3" name="Content Placeholder 2"/>
          <p:cNvSpPr>
            <a:spLocks noGrp="1"/>
          </p:cNvSpPr>
          <p:nvPr>
            <p:ph idx="1"/>
          </p:nvPr>
        </p:nvSpPr>
        <p:spPr/>
        <p:txBody>
          <a:bodyPr/>
          <a:lstStyle/>
          <a:p>
            <a:pPr marL="0" indent="0">
              <a:buNone/>
            </a:pPr>
            <a:r>
              <a:rPr lang="en-US" dirty="0" smtClean="0"/>
              <a:t>This story takes place in New York City in a house across the street from </a:t>
            </a:r>
            <a:r>
              <a:rPr lang="en-US" dirty="0" smtClean="0"/>
              <a:t>Central Park</a:t>
            </a:r>
            <a:r>
              <a:rPr lang="en-US" dirty="0" smtClean="0"/>
              <a:t>. Later in the story the setting is also at Ames </a:t>
            </a:r>
            <a:r>
              <a:rPr lang="en-US" dirty="0" smtClean="0"/>
              <a:t>Crossing, a </a:t>
            </a:r>
            <a:r>
              <a:rPr lang="en-US" dirty="0" smtClean="0"/>
              <a:t>school </a:t>
            </a:r>
            <a:r>
              <a:rPr lang="en-US" dirty="0" smtClean="0"/>
              <a:t>yard, </a:t>
            </a:r>
            <a:r>
              <a:rPr lang="en-US" dirty="0" smtClean="0"/>
              <a:t>a pipe </a:t>
            </a:r>
            <a:r>
              <a:rPr lang="en-US" dirty="0" smtClean="0"/>
              <a:t>drain </a:t>
            </a:r>
            <a:r>
              <a:rPr lang="en-US" dirty="0" smtClean="0"/>
              <a:t>and a lake in </a:t>
            </a:r>
            <a:r>
              <a:rPr lang="en-US" dirty="0" smtClean="0"/>
              <a:t>Central </a:t>
            </a:r>
            <a:r>
              <a:rPr lang="en-US" dirty="0"/>
              <a:t>P</a:t>
            </a:r>
            <a:r>
              <a:rPr lang="en-US" dirty="0" smtClean="0"/>
              <a:t>ark. </a:t>
            </a:r>
            <a:r>
              <a:rPr lang="en-US" dirty="0" smtClean="0"/>
              <a:t>At one point even on </a:t>
            </a:r>
            <a:r>
              <a:rPr lang="en-US" dirty="0" smtClean="0"/>
              <a:t> </a:t>
            </a:r>
            <a:r>
              <a:rPr lang="en-US" dirty="0" smtClean="0"/>
              <a:t>a garbage truck </a:t>
            </a:r>
            <a:r>
              <a:rPr lang="en-US" dirty="0" smtClean="0"/>
              <a:t>and a </a:t>
            </a:r>
            <a:r>
              <a:rPr lang="en-US" dirty="0" smtClean="0"/>
              <a:t>ship. </a:t>
            </a:r>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05600" y="4060779"/>
            <a:ext cx="2191977" cy="27972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6544678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u="sng" dirty="0" smtClean="0"/>
              <a:t>Stuart Little summarize</a:t>
            </a:r>
            <a:endParaRPr lang="en-US" b="1" u="sng" dirty="0"/>
          </a:p>
        </p:txBody>
      </p:sp>
      <p:sp>
        <p:nvSpPr>
          <p:cNvPr id="3" name="Content Placeholder 2"/>
          <p:cNvSpPr>
            <a:spLocks noGrp="1"/>
          </p:cNvSpPr>
          <p:nvPr>
            <p:ph idx="1"/>
          </p:nvPr>
        </p:nvSpPr>
        <p:spPr>
          <a:xfrm>
            <a:off x="457200" y="1752600"/>
            <a:ext cx="8229600" cy="4373563"/>
          </a:xfrm>
        </p:spPr>
        <p:txBody>
          <a:bodyPr>
            <a:normAutofit fontScale="40000" lnSpcReduction="20000"/>
          </a:bodyPr>
          <a:lstStyle/>
          <a:p>
            <a:pPr marL="0" indent="0">
              <a:buNone/>
            </a:pPr>
            <a:r>
              <a:rPr lang="en-US" dirty="0" smtClean="0"/>
              <a:t>   This </a:t>
            </a:r>
            <a:r>
              <a:rPr lang="en-US" dirty="0"/>
              <a:t>story takes place in New York City in a house across the street from Central Park. The main characters are Stuart Little, who is a mouse, and his adoptive family the Little’s, their son George, the Little’s cat Snowbell and Stuart’s friend Margalo who is a bird. This book is about the fun adventures of Stuart and these characters.                                                                                                                                                                                                                                                                       </a:t>
            </a:r>
            <a:r>
              <a:rPr lang="en-US" u="sng" dirty="0"/>
              <a:t>                                                                         </a:t>
            </a:r>
            <a:r>
              <a:rPr lang="en-US" dirty="0"/>
              <a:t>                                                  </a:t>
            </a:r>
          </a:p>
          <a:p>
            <a:pPr marL="0" indent="0">
              <a:buNone/>
            </a:pPr>
            <a:r>
              <a:rPr lang="en-US" dirty="0" smtClean="0"/>
              <a:t>   Cat </a:t>
            </a:r>
            <a:r>
              <a:rPr lang="en-US" dirty="0"/>
              <a:t>and mice are naturally </a:t>
            </a:r>
            <a:r>
              <a:rPr lang="en-US" dirty="0" smtClean="0"/>
              <a:t>enemies and </a:t>
            </a:r>
            <a:r>
              <a:rPr lang="en-US" dirty="0"/>
              <a:t>one time Snowbell pretended Stuart went into his mouse hole and left the family. The family was really sad and tried finding him with the help of a friendly exterminator. But they didn’t find him. George, Stuart’s brother</a:t>
            </a:r>
            <a:r>
              <a:rPr lang="en-US" dirty="0" smtClean="0"/>
              <a:t>, finally </a:t>
            </a:r>
            <a:r>
              <a:rPr lang="en-US" dirty="0"/>
              <a:t>found him tangled in the curtains and saved him. Another time, Stuart was taking a walk when he fell into the garbage.  When the garbage truck came and picked him up it drove to the waiting harbor dump ship.  The ship was getting ready to dump Stuart in the ocean! Just then Margalo swooped down and caught Stuart bringing him home safely. Also, Stuart has a hobby, not just any kind of hobby but the coolest of them all, he gets too drive a model boat. Remember Stuart can’t drive a real one because he is a mouse.</a:t>
            </a:r>
          </a:p>
          <a:p>
            <a:pPr marL="0" indent="0">
              <a:buNone/>
            </a:pPr>
            <a:r>
              <a:rPr lang="en-US" dirty="0" smtClean="0"/>
              <a:t>   Stuart </a:t>
            </a:r>
            <a:r>
              <a:rPr lang="en-US" dirty="0"/>
              <a:t>was offered a job to run the boat and keep it ship shape for races and every time Stuart won a </a:t>
            </a:r>
            <a:r>
              <a:rPr lang="en-US" dirty="0" smtClean="0"/>
              <a:t>race</a:t>
            </a:r>
            <a:r>
              <a:rPr lang="en-US" dirty="0" smtClean="0"/>
              <a:t> </a:t>
            </a:r>
            <a:r>
              <a:rPr lang="en-US" dirty="0"/>
              <a:t>the owner, Tom would pay Stuart money. During the spring time Snowbell was made fun of by the other cats because he was living with a bird. </a:t>
            </a:r>
            <a:r>
              <a:rPr lang="en-US" dirty="0" smtClean="0"/>
              <a:t>He </a:t>
            </a:r>
            <a:r>
              <a:rPr lang="en-US" dirty="0"/>
              <a:t>hired cat bounty hunters </a:t>
            </a:r>
            <a:r>
              <a:rPr lang="en-US" dirty="0" smtClean="0"/>
              <a:t>to </a:t>
            </a:r>
            <a:r>
              <a:rPr lang="en-US" dirty="0"/>
              <a:t>kill </a:t>
            </a:r>
            <a:r>
              <a:rPr lang="en-US" dirty="0"/>
              <a:t>M</a:t>
            </a:r>
            <a:r>
              <a:rPr lang="en-US" dirty="0" smtClean="0"/>
              <a:t>argalo</a:t>
            </a:r>
            <a:r>
              <a:rPr lang="en-US" dirty="0" smtClean="0"/>
              <a:t>. </a:t>
            </a:r>
            <a:r>
              <a:rPr lang="en-US" dirty="0"/>
              <a:t>While </a:t>
            </a:r>
            <a:r>
              <a:rPr lang="en-US" dirty="0" smtClean="0"/>
              <a:t>Snowbell </a:t>
            </a:r>
            <a:r>
              <a:rPr lang="en-US" dirty="0"/>
              <a:t>was talking to the bounty hunters a pigeon </a:t>
            </a:r>
            <a:r>
              <a:rPr lang="en-US" dirty="0" smtClean="0"/>
              <a:t>heard </a:t>
            </a:r>
            <a:r>
              <a:rPr lang="en-US" dirty="0"/>
              <a:t>the whole story so the pigeon wrote a note </a:t>
            </a:r>
            <a:r>
              <a:rPr lang="en-US" dirty="0" smtClean="0"/>
              <a:t>to </a:t>
            </a:r>
            <a:r>
              <a:rPr lang="en-US" dirty="0"/>
              <a:t>Margalo that she was going to get killed. In the morning Margalo woke up and read the note she was scared out of her mind so she left the house and headed up north where she knows she will be safe from the cats. When Stuart woke up he was devastated that Margalo ran away so he ran away </a:t>
            </a:r>
            <a:r>
              <a:rPr lang="en-US" dirty="0" smtClean="0"/>
              <a:t>in search </a:t>
            </a:r>
            <a:r>
              <a:rPr lang="en-US" dirty="0"/>
              <a:t>of Margalo. Stuart stopped </a:t>
            </a:r>
            <a:r>
              <a:rPr lang="en-US" dirty="0" smtClean="0"/>
              <a:t>Tom’s</a:t>
            </a:r>
            <a:r>
              <a:rPr lang="en-US" dirty="0" smtClean="0"/>
              <a:t> </a:t>
            </a:r>
            <a:r>
              <a:rPr lang="en-US" dirty="0"/>
              <a:t>house to see if he has anything Stuart can use to </a:t>
            </a:r>
            <a:r>
              <a:rPr lang="en-US" dirty="0" smtClean="0"/>
              <a:t>find Margalo.</a:t>
            </a:r>
            <a:endParaRPr lang="en-US" dirty="0"/>
          </a:p>
          <a:p>
            <a:pPr marL="0" indent="0">
              <a:buNone/>
            </a:pPr>
            <a:r>
              <a:rPr lang="en-US" dirty="0"/>
              <a:t> </a:t>
            </a:r>
            <a:r>
              <a:rPr lang="en-US" dirty="0" smtClean="0"/>
              <a:t>  Tom </a:t>
            </a:r>
            <a:r>
              <a:rPr lang="en-US" dirty="0"/>
              <a:t>builds miniature working gas </a:t>
            </a:r>
            <a:r>
              <a:rPr lang="en-US" dirty="0" smtClean="0"/>
              <a:t>models </a:t>
            </a:r>
            <a:r>
              <a:rPr lang="en-US" dirty="0"/>
              <a:t>of cars for a </a:t>
            </a:r>
            <a:r>
              <a:rPr lang="en-US" dirty="0" smtClean="0"/>
              <a:t>hobby. </a:t>
            </a:r>
            <a:r>
              <a:rPr lang="en-US" dirty="0"/>
              <a:t>Stuart bought one and it was just what he needed to find Margalo. On a gloomy night heading up north to find Magalo, how does Stuart know well he </a:t>
            </a:r>
            <a:r>
              <a:rPr lang="en-US" dirty="0" smtClean="0"/>
              <a:t>knows </a:t>
            </a:r>
            <a:r>
              <a:rPr lang="en-US" dirty="0"/>
              <a:t>that Margolo is a winter </a:t>
            </a:r>
            <a:r>
              <a:rPr lang="en-US" dirty="0" smtClean="0"/>
              <a:t>bird. Just </a:t>
            </a:r>
            <a:r>
              <a:rPr lang="en-US" dirty="0"/>
              <a:t>then Stuart comes to the town of </a:t>
            </a:r>
            <a:r>
              <a:rPr lang="en-US"/>
              <a:t>Ames </a:t>
            </a:r>
            <a:r>
              <a:rPr lang="en-US" smtClean="0"/>
              <a:t>Crossing </a:t>
            </a:r>
            <a:r>
              <a:rPr lang="en-US" dirty="0"/>
              <a:t>what happens next read the book and find out.  </a:t>
            </a:r>
          </a:p>
          <a:p>
            <a:endParaRPr lang="en-US" dirty="0"/>
          </a:p>
        </p:txBody>
      </p:sp>
    </p:spTree>
    <p:extLst>
      <p:ext uri="{BB962C8B-B14F-4D97-AF65-F5344CB8AC3E}">
        <p14:creationId xmlns:p14="http://schemas.microsoft.com/office/powerpoint/2010/main" val="1731861290"/>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Evaluation</a:t>
            </a:r>
            <a:endParaRPr lang="en-US" b="1" u="sng" dirty="0"/>
          </a:p>
        </p:txBody>
      </p:sp>
      <p:sp>
        <p:nvSpPr>
          <p:cNvPr id="3" name="Content Placeholder 2"/>
          <p:cNvSpPr>
            <a:spLocks noGrp="1"/>
          </p:cNvSpPr>
          <p:nvPr>
            <p:ph idx="1"/>
          </p:nvPr>
        </p:nvSpPr>
        <p:spPr/>
        <p:txBody>
          <a:bodyPr>
            <a:normAutofit lnSpcReduction="10000"/>
          </a:bodyPr>
          <a:lstStyle/>
          <a:p>
            <a:pPr marL="0" indent="0">
              <a:buNone/>
            </a:pPr>
            <a:r>
              <a:rPr lang="en-US" dirty="0" smtClean="0"/>
              <a:t>I like this book very much I would rate it with five stars because of all  the excitement that Stuart has on his adventures with  friends. Some big and some small. I also think the story line is very interesting because it shows his life and all of the other characters lives and there adventures too with no Stuart sometimes. Any- one would like this book if they like adventures and very silly things like invisible cars and mice riding model boats. </a:t>
            </a:r>
            <a:endParaRPr lang="en-US" dirty="0"/>
          </a:p>
        </p:txBody>
      </p:sp>
    </p:spTree>
    <p:extLst>
      <p:ext uri="{BB962C8B-B14F-4D97-AF65-F5344CB8AC3E}">
        <p14:creationId xmlns:p14="http://schemas.microsoft.com/office/powerpoint/2010/main" val="321323771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120</TotalTime>
  <Words>731</Words>
  <Application>Microsoft Office PowerPoint</Application>
  <PresentationFormat>On-screen Show (4:3)</PresentationFormat>
  <Paragraphs>19</Paragraphs>
  <Slides>5</Slides>
  <Notes>0</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Office Theme</vt:lpstr>
      <vt:lpstr>Stuart Little</vt:lpstr>
      <vt:lpstr>Genre</vt:lpstr>
      <vt:lpstr>Setting </vt:lpstr>
      <vt:lpstr>Stuart Little summarize</vt:lpstr>
      <vt:lpstr>Evaluation</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Stuart Little</dc:title>
  <dc:creator>Thomas Aguilar jr.</dc:creator>
  <cp:lastModifiedBy>Thomas Aguilar jr.</cp:lastModifiedBy>
  <cp:revision>14</cp:revision>
  <dcterms:created xsi:type="dcterms:W3CDTF">2014-03-10T21:22:19Z</dcterms:created>
  <dcterms:modified xsi:type="dcterms:W3CDTF">2014-03-12T02:01:27Z</dcterms:modified>
</cp:coreProperties>
</file>