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62" r:id="rId3"/>
  </p:sldIdLst>
  <p:sldSz cx="7772400" cy="10058400"/>
  <p:notesSz cx="6858000" cy="9144000"/>
  <p:defaultTex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8770" autoAdjust="0"/>
    <p:restoredTop sz="99628" autoAdjust="0"/>
  </p:normalViewPr>
  <p:slideViewPr>
    <p:cSldViewPr snapToGrid="0" snapToObjects="1">
      <p:cViewPr>
        <p:scale>
          <a:sx n="121" d="100"/>
          <a:sy n="121" d="100"/>
        </p:scale>
        <p:origin x="2776" y="272"/>
      </p:cViewPr>
      <p:guideLst>
        <p:guide orient="horz" pos="3168"/>
        <p:guide pos="244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image" Target="../media/image2.png"/><Relationship Id="rId2" Type="http://schemas.openxmlformats.org/officeDocument/2006/relationships/image" Target="../media/image3.png"/></Relationships>
</file>

<file path=ppt/diagrams/_rels/data2.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image" Target="../media/image2.png"/><Relationship Id="rId2" Type="http://schemas.openxmlformats.org/officeDocument/2006/relationships/image" Target="../media/image3.png"/></Relationships>
</file>

<file path=ppt/diagrams/_rels/drawing2.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72493B-A011-6044-921A-012F9A43CFCB}" type="doc">
      <dgm:prSet loTypeId="urn:microsoft.com/office/officeart/2008/layout/AlternatingPictureCircles" loCatId="" qsTypeId="urn:microsoft.com/office/officeart/2005/8/quickstyle/simple4" qsCatId="simple" csTypeId="urn:microsoft.com/office/officeart/2005/8/colors/accent1_5" csCatId="accent1" phldr="1"/>
      <dgm:spPr/>
      <dgm:t>
        <a:bodyPr/>
        <a:lstStyle/>
        <a:p>
          <a:endParaRPr lang="en-US"/>
        </a:p>
      </dgm:t>
    </dgm:pt>
    <dgm:pt modelId="{EAB088E5-D0E4-0543-8F16-B0882532F128}">
      <dgm:prSet custT="1"/>
      <dgm:spPr/>
      <dgm:t>
        <a:bodyPr/>
        <a:lstStyle/>
        <a:p>
          <a:pPr rtl="0"/>
          <a:r>
            <a:rPr lang="en-US" sz="850" dirty="0" smtClean="0">
              <a:latin typeface="Century Gothic"/>
              <a:cs typeface="Century Gothic"/>
            </a:rPr>
            <a:t>After clicking the employment link in a district, you will be routed to the district’s job board in the new NC School Jobs Powered By </a:t>
          </a:r>
          <a:r>
            <a:rPr lang="en-US" sz="850" dirty="0" err="1" smtClean="0">
              <a:latin typeface="Century Gothic"/>
              <a:cs typeface="Century Gothic"/>
            </a:rPr>
            <a:t>PeopleAdmin</a:t>
          </a:r>
          <a:r>
            <a:rPr lang="en-US" sz="850" dirty="0" smtClean="0">
              <a:latin typeface="Century Gothic"/>
              <a:cs typeface="Century Gothic"/>
            </a:rPr>
            <a:t>. </a:t>
          </a:r>
          <a:endParaRPr lang="en-US" sz="850" b="1" dirty="0">
            <a:latin typeface="Century Gothic"/>
            <a:cs typeface="Century Gothic"/>
          </a:endParaRPr>
        </a:p>
      </dgm:t>
    </dgm:pt>
    <dgm:pt modelId="{F007F79D-D92D-5A44-B837-0940A3FA412B}" type="parTrans" cxnId="{6F6773F3-2F85-BB43-BCB6-BFFAFF66B1AC}">
      <dgm:prSet/>
      <dgm:spPr/>
      <dgm:t>
        <a:bodyPr/>
        <a:lstStyle/>
        <a:p>
          <a:endParaRPr lang="en-US">
            <a:latin typeface="Century Gothic"/>
            <a:cs typeface="Century Gothic"/>
          </a:endParaRPr>
        </a:p>
      </dgm:t>
    </dgm:pt>
    <dgm:pt modelId="{7CF7C208-EAE0-B149-8866-16909D87FF6C}" type="sibTrans" cxnId="{6F6773F3-2F85-BB43-BCB6-BFFAFF66B1AC}">
      <dgm:prSet/>
      <dgm:spPr/>
      <dgm:t>
        <a:bodyPr/>
        <a:lstStyle/>
        <a:p>
          <a:endParaRPr lang="en-US">
            <a:latin typeface="Century Gothic"/>
            <a:cs typeface="Century Gothic"/>
          </a:endParaRPr>
        </a:p>
      </dgm:t>
    </dgm:pt>
    <dgm:pt modelId="{D7E5EF28-C09C-9146-B88A-1ADB8AE5685A}">
      <dgm:prSet custT="1"/>
      <dgm:spPr/>
      <dgm:t>
        <a:bodyPr/>
        <a:lstStyle/>
        <a:p>
          <a:pPr rtl="0"/>
          <a:r>
            <a:rPr lang="en-US" sz="900" dirty="0" smtClean="0">
              <a:latin typeface="Century Gothic"/>
              <a:cs typeface="Century Gothic"/>
            </a:rPr>
            <a:t>Review the list of available positions and identify the position(s) to which you would like to apply.</a:t>
          </a:r>
          <a:endParaRPr lang="en-US" sz="900" dirty="0">
            <a:latin typeface="Century Gothic"/>
            <a:cs typeface="Century Gothic"/>
          </a:endParaRPr>
        </a:p>
      </dgm:t>
    </dgm:pt>
    <dgm:pt modelId="{1069883A-EB62-7343-8697-671ADA622BFC}" type="parTrans" cxnId="{7C593165-6AB4-BB4F-B1BF-8AB57BB04A4E}">
      <dgm:prSet/>
      <dgm:spPr/>
      <dgm:t>
        <a:bodyPr/>
        <a:lstStyle/>
        <a:p>
          <a:endParaRPr lang="en-US">
            <a:latin typeface="Century Gothic"/>
            <a:cs typeface="Century Gothic"/>
          </a:endParaRPr>
        </a:p>
      </dgm:t>
    </dgm:pt>
    <dgm:pt modelId="{2D47B1D2-1102-DF46-AAD5-472346B22BE0}" type="sibTrans" cxnId="{7C593165-6AB4-BB4F-B1BF-8AB57BB04A4E}">
      <dgm:prSet/>
      <dgm:spPr/>
      <dgm:t>
        <a:bodyPr/>
        <a:lstStyle/>
        <a:p>
          <a:endParaRPr lang="en-US">
            <a:latin typeface="Century Gothic"/>
            <a:cs typeface="Century Gothic"/>
          </a:endParaRPr>
        </a:p>
      </dgm:t>
    </dgm:pt>
    <dgm:pt modelId="{1F1D52E3-6E2D-9D47-9111-D7C9FD66A88B}">
      <dgm:prSet custT="1"/>
      <dgm:spPr/>
      <dgm:t>
        <a:bodyPr anchor="ctr"/>
        <a:lstStyle/>
        <a:p>
          <a:pPr rtl="0"/>
          <a:r>
            <a:rPr lang="en-US" sz="800" dirty="0" smtClean="0">
              <a:latin typeface="Century Gothic"/>
              <a:cs typeface="Century Gothic"/>
            </a:rPr>
            <a:t>Next is the Cover Letter, which may be optional or required for the position.  After clicking Continue, if you are not logged in, you will be asked to login or sign up.</a:t>
          </a:r>
          <a:endParaRPr lang="en-US" sz="800" dirty="0">
            <a:latin typeface="Century Gothic"/>
            <a:cs typeface="Century Gothic"/>
          </a:endParaRPr>
        </a:p>
      </dgm:t>
    </dgm:pt>
    <dgm:pt modelId="{71456514-B5A1-2342-9CAE-B5CE41F1226A}" type="parTrans" cxnId="{F43F7DEB-D746-9E4F-8CE3-9E660B9CAEF3}">
      <dgm:prSet/>
      <dgm:spPr/>
      <dgm:t>
        <a:bodyPr/>
        <a:lstStyle/>
        <a:p>
          <a:endParaRPr lang="en-US">
            <a:latin typeface="Century Gothic"/>
            <a:cs typeface="Century Gothic"/>
          </a:endParaRPr>
        </a:p>
      </dgm:t>
    </dgm:pt>
    <dgm:pt modelId="{171E54DD-79C2-9945-BA05-B36D258607FD}" type="sibTrans" cxnId="{F43F7DEB-D746-9E4F-8CE3-9E660B9CAEF3}">
      <dgm:prSet/>
      <dgm:spPr/>
      <dgm:t>
        <a:bodyPr/>
        <a:lstStyle/>
        <a:p>
          <a:endParaRPr lang="en-US">
            <a:latin typeface="Century Gothic"/>
            <a:cs typeface="Century Gothic"/>
          </a:endParaRPr>
        </a:p>
      </dgm:t>
    </dgm:pt>
    <dgm:pt modelId="{3B20458A-7168-6E47-B5AB-22D9C5E433EE}">
      <dgm:prSet custT="1"/>
      <dgm:spPr/>
      <dgm:t>
        <a:bodyPr/>
        <a:lstStyle/>
        <a:p>
          <a:pPr rtl="0"/>
          <a:r>
            <a:rPr lang="en-US" sz="800" dirty="0" smtClean="0">
              <a:latin typeface="Century Gothic"/>
              <a:cs typeface="Century Gothic"/>
            </a:rPr>
            <a:t>When you log in for the 1</a:t>
          </a:r>
          <a:r>
            <a:rPr lang="en-US" sz="800" baseline="30000" dirty="0" smtClean="0">
              <a:latin typeface="Century Gothic"/>
              <a:cs typeface="Century Gothic"/>
            </a:rPr>
            <a:t>st</a:t>
          </a:r>
          <a:r>
            <a:rPr lang="en-US" sz="800" dirty="0" smtClean="0">
              <a:latin typeface="Century Gothic"/>
              <a:cs typeface="Century Gothic"/>
            </a:rPr>
            <a:t> time, select preferences then click “Save Preferences” at the bottom of the screen.  You will then be routed to the application.</a:t>
          </a:r>
          <a:endParaRPr lang="en-US" sz="800" dirty="0">
            <a:latin typeface="Century Gothic"/>
            <a:cs typeface="Century Gothic"/>
          </a:endParaRPr>
        </a:p>
      </dgm:t>
    </dgm:pt>
    <dgm:pt modelId="{7CFF53EA-6316-664F-BD55-9AC91CFB480C}" type="parTrans" cxnId="{48D67B22-FEB0-6F4D-8DDC-7DC8CA6DEA9A}">
      <dgm:prSet/>
      <dgm:spPr/>
      <dgm:t>
        <a:bodyPr/>
        <a:lstStyle/>
        <a:p>
          <a:endParaRPr lang="en-US"/>
        </a:p>
      </dgm:t>
    </dgm:pt>
    <dgm:pt modelId="{05A7535E-764D-A745-ACF7-F3A51892894C}" type="sibTrans" cxnId="{48D67B22-FEB0-6F4D-8DDC-7DC8CA6DEA9A}">
      <dgm:prSet/>
      <dgm:spPr/>
      <dgm:t>
        <a:bodyPr/>
        <a:lstStyle/>
        <a:p>
          <a:endParaRPr lang="en-US"/>
        </a:p>
      </dgm:t>
    </dgm:pt>
    <dgm:pt modelId="{FAF17DA1-B81C-C648-B012-936192ABD0DB}" type="pres">
      <dgm:prSet presAssocID="{8272493B-A011-6044-921A-012F9A43CFCB}" presName="Name0" presStyleCnt="0">
        <dgm:presLayoutVars>
          <dgm:chMax/>
          <dgm:chPref/>
          <dgm:dir/>
        </dgm:presLayoutVars>
      </dgm:prSet>
      <dgm:spPr/>
      <dgm:t>
        <a:bodyPr/>
        <a:lstStyle/>
        <a:p>
          <a:endParaRPr lang="en-US"/>
        </a:p>
      </dgm:t>
    </dgm:pt>
    <dgm:pt modelId="{318392C4-A170-554A-8708-44A68C4C4A26}" type="pres">
      <dgm:prSet presAssocID="{EAB088E5-D0E4-0543-8F16-B0882532F128}" presName="composite" presStyleCnt="0"/>
      <dgm:spPr/>
      <dgm:t>
        <a:bodyPr/>
        <a:lstStyle/>
        <a:p>
          <a:endParaRPr lang="en-US"/>
        </a:p>
      </dgm:t>
    </dgm:pt>
    <dgm:pt modelId="{DCA21E03-F6DA-2942-988A-4A657DA39454}" type="pres">
      <dgm:prSet presAssocID="{EAB088E5-D0E4-0543-8F16-B0882532F128}" presName="Accent" presStyleLbl="alignNode1" presStyleIdx="0" presStyleCnt="7" custScaleX="112932" custScaleY="109799" custLinFactNeighborX="-26079" custLinFactNeighborY="77498">
        <dgm:presLayoutVars>
          <dgm:chMax val="0"/>
          <dgm:chPref val="0"/>
        </dgm:presLayoutVars>
      </dgm:prSet>
      <dgm:spPr/>
      <dgm:t>
        <a:bodyPr/>
        <a:lstStyle/>
        <a:p>
          <a:endParaRPr lang="en-US"/>
        </a:p>
      </dgm:t>
    </dgm:pt>
    <dgm:pt modelId="{0FC92DDC-F078-C44F-8E41-3E1B6BB1BF7E}" type="pres">
      <dgm:prSet presAssocID="{EAB088E5-D0E4-0543-8F16-B0882532F128}" presName="Image" presStyleLbl="bgImgPlace1" presStyleIdx="0" presStyleCnt="4" custScaleX="190292" custScaleY="92832" custLinFactNeighborX="-60502" custLinFactNeighborY="86884">
        <dgm:presLayoutVars>
          <dgm:chMax val="0"/>
          <dgm:chPref val="0"/>
          <dgm:bulletEnabled val="1"/>
        </dgm:presLayoutVars>
      </dgm:prSet>
      <dgm:spPr>
        <a:blipFill rotWithShape="1">
          <a:blip xmlns:r="http://schemas.openxmlformats.org/officeDocument/2006/relationships" r:embed="rId1"/>
          <a:stretch>
            <a:fillRect/>
          </a:stretch>
        </a:blipFill>
      </dgm:spPr>
      <dgm:t>
        <a:bodyPr/>
        <a:lstStyle/>
        <a:p>
          <a:endParaRPr lang="en-US"/>
        </a:p>
      </dgm:t>
    </dgm:pt>
    <dgm:pt modelId="{ABE0EB21-0B96-D947-B0C4-B002F5FE42F7}" type="pres">
      <dgm:prSet presAssocID="{EAB088E5-D0E4-0543-8F16-B0882532F128}" presName="Parent" presStyleLbl="fgAccFollowNode1" presStyleIdx="0" presStyleCnt="4" custScaleX="112932" custScaleY="109799" custLinFactNeighborX="-33442" custLinFactNeighborY="99335">
        <dgm:presLayoutVars>
          <dgm:chMax val="0"/>
          <dgm:chPref val="0"/>
          <dgm:bulletEnabled val="1"/>
        </dgm:presLayoutVars>
      </dgm:prSet>
      <dgm:spPr/>
      <dgm:t>
        <a:bodyPr/>
        <a:lstStyle/>
        <a:p>
          <a:endParaRPr lang="en-US"/>
        </a:p>
      </dgm:t>
    </dgm:pt>
    <dgm:pt modelId="{65E1E42A-ED90-8A45-A46C-CAE546EBB142}" type="pres">
      <dgm:prSet presAssocID="{EAB088E5-D0E4-0543-8F16-B0882532F128}" presName="Space" presStyleCnt="0">
        <dgm:presLayoutVars>
          <dgm:chMax val="0"/>
          <dgm:chPref val="0"/>
        </dgm:presLayoutVars>
      </dgm:prSet>
      <dgm:spPr/>
      <dgm:t>
        <a:bodyPr/>
        <a:lstStyle/>
        <a:p>
          <a:endParaRPr lang="en-US"/>
        </a:p>
      </dgm:t>
    </dgm:pt>
    <dgm:pt modelId="{8005DB9D-4AE7-6040-A94D-FA99419AE1CE}" type="pres">
      <dgm:prSet presAssocID="{7CF7C208-EAE0-B149-8866-16909D87FF6C}" presName="ConnectorComposite" presStyleCnt="0"/>
      <dgm:spPr/>
      <dgm:t>
        <a:bodyPr/>
        <a:lstStyle/>
        <a:p>
          <a:endParaRPr lang="en-US"/>
        </a:p>
      </dgm:t>
    </dgm:pt>
    <dgm:pt modelId="{B99690B6-D00F-ED49-8850-8F29383FDC13}" type="pres">
      <dgm:prSet presAssocID="{7CF7C208-EAE0-B149-8866-16909D87FF6C}" presName="TopSpacing" presStyleCnt="0"/>
      <dgm:spPr/>
      <dgm:t>
        <a:bodyPr/>
        <a:lstStyle/>
        <a:p>
          <a:endParaRPr lang="en-US"/>
        </a:p>
      </dgm:t>
    </dgm:pt>
    <dgm:pt modelId="{33E50DEC-7389-844A-8995-54855B96BD38}" type="pres">
      <dgm:prSet presAssocID="{7CF7C208-EAE0-B149-8866-16909D87FF6C}" presName="Connector" presStyleLbl="alignNode1" presStyleIdx="1" presStyleCnt="7" custScaleX="52948" custScaleY="51208" custLinFactY="102208" custLinFactNeighborX="14079" custLinFactNeighborY="200000"/>
      <dgm:spPr/>
      <dgm:t>
        <a:bodyPr/>
        <a:lstStyle/>
        <a:p>
          <a:endParaRPr lang="en-US"/>
        </a:p>
      </dgm:t>
    </dgm:pt>
    <dgm:pt modelId="{9A46DFAF-0DE3-6B4F-A289-39A5836D6A28}" type="pres">
      <dgm:prSet presAssocID="{7CF7C208-EAE0-B149-8866-16909D87FF6C}" presName="BottomSpacing" presStyleCnt="0"/>
      <dgm:spPr/>
      <dgm:t>
        <a:bodyPr/>
        <a:lstStyle/>
        <a:p>
          <a:endParaRPr lang="en-US"/>
        </a:p>
      </dgm:t>
    </dgm:pt>
    <dgm:pt modelId="{DDA966F8-A1BF-2341-AFEE-6ACBC338B553}" type="pres">
      <dgm:prSet presAssocID="{D7E5EF28-C09C-9146-B88A-1ADB8AE5685A}" presName="composite" presStyleCnt="0"/>
      <dgm:spPr/>
      <dgm:t>
        <a:bodyPr/>
        <a:lstStyle/>
        <a:p>
          <a:endParaRPr lang="en-US"/>
        </a:p>
      </dgm:t>
    </dgm:pt>
    <dgm:pt modelId="{9B2BF68B-6401-E04D-98E5-A30A23686421}" type="pres">
      <dgm:prSet presAssocID="{D7E5EF28-C09C-9146-B88A-1ADB8AE5685A}" presName="Accent" presStyleLbl="alignNode1" presStyleIdx="2" presStyleCnt="7" custScaleX="112932" custScaleY="109799" custLinFactNeighborX="20368" custLinFactNeighborY="43268">
        <dgm:presLayoutVars>
          <dgm:chMax val="0"/>
          <dgm:chPref val="0"/>
        </dgm:presLayoutVars>
      </dgm:prSet>
      <dgm:spPr/>
      <dgm:t>
        <a:bodyPr/>
        <a:lstStyle/>
        <a:p>
          <a:endParaRPr lang="en-US"/>
        </a:p>
      </dgm:t>
    </dgm:pt>
    <dgm:pt modelId="{5A4144E2-4325-1A45-B326-358D4C41ADCF}" type="pres">
      <dgm:prSet presAssocID="{D7E5EF28-C09C-9146-B88A-1ADB8AE5685A}" presName="Image" presStyleLbl="bgImgPlace1" presStyleIdx="1" presStyleCnt="4" custScaleX="158083" custScaleY="96624" custLinFactNeighborX="53117" custLinFactNeighborY="45079">
        <dgm:presLayoutVars>
          <dgm:chMax val="0"/>
          <dgm:chPref val="0"/>
          <dgm:bulletEnabled val="1"/>
        </dgm:presLayoutVars>
      </dgm:prSet>
      <dgm:spPr>
        <a:blipFill rotWithShape="1">
          <a:blip xmlns:r="http://schemas.openxmlformats.org/officeDocument/2006/relationships" r:embed="rId2"/>
          <a:stretch>
            <a:fillRect/>
          </a:stretch>
        </a:blipFill>
      </dgm:spPr>
      <dgm:t>
        <a:bodyPr/>
        <a:lstStyle/>
        <a:p>
          <a:endParaRPr lang="en-US"/>
        </a:p>
      </dgm:t>
    </dgm:pt>
    <dgm:pt modelId="{98129999-696A-0F4D-B544-82C8E1D6281D}" type="pres">
      <dgm:prSet presAssocID="{D7E5EF28-C09C-9146-B88A-1ADB8AE5685A}" presName="Parent" presStyleLbl="fgAccFollowNode1" presStyleIdx="1" presStyleCnt="4" custScaleX="112932" custScaleY="109799" custLinFactNeighborX="26124" custLinFactNeighborY="55458">
        <dgm:presLayoutVars>
          <dgm:chMax val="0"/>
          <dgm:chPref val="0"/>
          <dgm:bulletEnabled val="1"/>
        </dgm:presLayoutVars>
      </dgm:prSet>
      <dgm:spPr/>
      <dgm:t>
        <a:bodyPr/>
        <a:lstStyle/>
        <a:p>
          <a:endParaRPr lang="en-US"/>
        </a:p>
      </dgm:t>
    </dgm:pt>
    <dgm:pt modelId="{6E4B46E1-279A-DE47-8879-56B0E46B631A}" type="pres">
      <dgm:prSet presAssocID="{D7E5EF28-C09C-9146-B88A-1ADB8AE5685A}" presName="Space" presStyleCnt="0">
        <dgm:presLayoutVars>
          <dgm:chMax val="0"/>
          <dgm:chPref val="0"/>
        </dgm:presLayoutVars>
      </dgm:prSet>
      <dgm:spPr/>
      <dgm:t>
        <a:bodyPr/>
        <a:lstStyle/>
        <a:p>
          <a:endParaRPr lang="en-US"/>
        </a:p>
      </dgm:t>
    </dgm:pt>
    <dgm:pt modelId="{009FF15C-1024-684E-949A-976BEE5C4E54}" type="pres">
      <dgm:prSet presAssocID="{2D47B1D2-1102-DF46-AAD5-472346B22BE0}" presName="ConnectorComposite" presStyleCnt="0"/>
      <dgm:spPr/>
      <dgm:t>
        <a:bodyPr/>
        <a:lstStyle/>
        <a:p>
          <a:endParaRPr lang="en-US"/>
        </a:p>
      </dgm:t>
    </dgm:pt>
    <dgm:pt modelId="{DCB1D7C2-DD62-D347-98FA-9DB68BA3C5F9}" type="pres">
      <dgm:prSet presAssocID="{2D47B1D2-1102-DF46-AAD5-472346B22BE0}" presName="TopSpacing" presStyleCnt="0"/>
      <dgm:spPr/>
      <dgm:t>
        <a:bodyPr/>
        <a:lstStyle/>
        <a:p>
          <a:endParaRPr lang="en-US"/>
        </a:p>
      </dgm:t>
    </dgm:pt>
    <dgm:pt modelId="{CFED303C-7924-1943-9A99-0831F5F9CE6F}" type="pres">
      <dgm:prSet presAssocID="{2D47B1D2-1102-DF46-AAD5-472346B22BE0}" presName="Connector" presStyleLbl="alignNode1" presStyleIdx="3" presStyleCnt="7" custScaleX="50068" custScaleY="51263" custLinFactY="34109" custLinFactNeighborX="13405" custLinFactNeighborY="100000"/>
      <dgm:spPr/>
      <dgm:t>
        <a:bodyPr/>
        <a:lstStyle/>
        <a:p>
          <a:endParaRPr lang="en-US"/>
        </a:p>
      </dgm:t>
    </dgm:pt>
    <dgm:pt modelId="{CDE69F8C-AB17-0542-BFAA-5F26C0DF22E6}" type="pres">
      <dgm:prSet presAssocID="{2D47B1D2-1102-DF46-AAD5-472346B22BE0}" presName="BottomSpacing" presStyleCnt="0"/>
      <dgm:spPr/>
      <dgm:t>
        <a:bodyPr/>
        <a:lstStyle/>
        <a:p>
          <a:endParaRPr lang="en-US"/>
        </a:p>
      </dgm:t>
    </dgm:pt>
    <dgm:pt modelId="{A0B407FB-1804-DC41-A51D-A766A1277E43}" type="pres">
      <dgm:prSet presAssocID="{1F1D52E3-6E2D-9D47-9111-D7C9FD66A88B}" presName="composite" presStyleCnt="0"/>
      <dgm:spPr/>
      <dgm:t>
        <a:bodyPr/>
        <a:lstStyle/>
        <a:p>
          <a:endParaRPr lang="en-US"/>
        </a:p>
      </dgm:t>
    </dgm:pt>
    <dgm:pt modelId="{96365F8B-45A2-2946-93DF-257511239295}" type="pres">
      <dgm:prSet presAssocID="{1F1D52E3-6E2D-9D47-9111-D7C9FD66A88B}" presName="Accent" presStyleLbl="alignNode1" presStyleIdx="4" presStyleCnt="7" custScaleX="112932" custScaleY="109799" custLinFactNeighborX="-23108" custLinFactNeighborY="10263">
        <dgm:presLayoutVars>
          <dgm:chMax val="0"/>
          <dgm:chPref val="0"/>
        </dgm:presLayoutVars>
      </dgm:prSet>
      <dgm:spPr/>
      <dgm:t>
        <a:bodyPr/>
        <a:lstStyle/>
        <a:p>
          <a:endParaRPr lang="en-US"/>
        </a:p>
      </dgm:t>
    </dgm:pt>
    <dgm:pt modelId="{8A1298F7-ADFE-0349-ABC5-E698FCCE39C6}" type="pres">
      <dgm:prSet presAssocID="{1F1D52E3-6E2D-9D47-9111-D7C9FD66A88B}" presName="Image" presStyleLbl="bgImgPlace1" presStyleIdx="2" presStyleCnt="4" custScaleX="180933" custScaleY="92637" custLinFactNeighborX="-60370" custLinFactNeighborY="8164">
        <dgm:presLayoutVars>
          <dgm:chMax val="0"/>
          <dgm:chPref val="0"/>
          <dgm:bulletEnabled val="1"/>
        </dgm:presLayoutVars>
      </dgm:prSet>
      <dgm:spPr>
        <a:blipFill rotWithShape="1">
          <a:blip xmlns:r="http://schemas.openxmlformats.org/officeDocument/2006/relationships" r:embed="rId3"/>
          <a:stretch>
            <a:fillRect/>
          </a:stretch>
        </a:blipFill>
      </dgm:spPr>
      <dgm:t>
        <a:bodyPr/>
        <a:lstStyle/>
        <a:p>
          <a:endParaRPr lang="en-US"/>
        </a:p>
      </dgm:t>
    </dgm:pt>
    <dgm:pt modelId="{2217AF21-D1A6-134B-AE75-D70733FB09C1}" type="pres">
      <dgm:prSet presAssocID="{1F1D52E3-6E2D-9D47-9111-D7C9FD66A88B}" presName="Parent" presStyleLbl="fgAccFollowNode1" presStyleIdx="2" presStyleCnt="4" custScaleX="113291" custScaleY="109799" custLinFactNeighborX="-30613" custLinFactNeighborY="12667">
        <dgm:presLayoutVars>
          <dgm:chMax val="0"/>
          <dgm:chPref val="0"/>
          <dgm:bulletEnabled val="1"/>
        </dgm:presLayoutVars>
      </dgm:prSet>
      <dgm:spPr/>
      <dgm:t>
        <a:bodyPr/>
        <a:lstStyle/>
        <a:p>
          <a:endParaRPr lang="en-US"/>
        </a:p>
      </dgm:t>
    </dgm:pt>
    <dgm:pt modelId="{F5BD92CB-917A-8F4B-867F-C58567796293}" type="pres">
      <dgm:prSet presAssocID="{1F1D52E3-6E2D-9D47-9111-D7C9FD66A88B}" presName="Space" presStyleCnt="0">
        <dgm:presLayoutVars>
          <dgm:chMax val="0"/>
          <dgm:chPref val="0"/>
        </dgm:presLayoutVars>
      </dgm:prSet>
      <dgm:spPr/>
      <dgm:t>
        <a:bodyPr/>
        <a:lstStyle/>
        <a:p>
          <a:endParaRPr lang="en-US"/>
        </a:p>
      </dgm:t>
    </dgm:pt>
    <dgm:pt modelId="{7F62037D-D74A-E441-A657-C8AD44F00C75}" type="pres">
      <dgm:prSet presAssocID="{171E54DD-79C2-9945-BA05-B36D258607FD}" presName="ConnectorComposite" presStyleCnt="0"/>
      <dgm:spPr/>
    </dgm:pt>
    <dgm:pt modelId="{11ECDFA2-1EEB-1F48-8AAA-C79FF15415CE}" type="pres">
      <dgm:prSet presAssocID="{171E54DD-79C2-9945-BA05-B36D258607FD}" presName="TopSpacing" presStyleCnt="0"/>
      <dgm:spPr/>
    </dgm:pt>
    <dgm:pt modelId="{03F3D095-BB1C-A74F-8C8F-1B3EAD02ED4E}" type="pres">
      <dgm:prSet presAssocID="{171E54DD-79C2-9945-BA05-B36D258607FD}" presName="Connector" presStyleLbl="alignNode1" presStyleIdx="5" presStyleCnt="7" custScaleX="52015" custScaleY="51912" custLinFactNeighborX="19641" custLinFactNeighborY="-33823"/>
      <dgm:spPr/>
    </dgm:pt>
    <dgm:pt modelId="{FE0603E9-8D4F-7246-8FAB-6E4AC4DDC0A6}" type="pres">
      <dgm:prSet presAssocID="{171E54DD-79C2-9945-BA05-B36D258607FD}" presName="BottomSpacing" presStyleCnt="0"/>
      <dgm:spPr/>
    </dgm:pt>
    <dgm:pt modelId="{F7D6C74D-2531-AF43-A7A5-CA421830FB9B}" type="pres">
      <dgm:prSet presAssocID="{3B20458A-7168-6E47-B5AB-22D9C5E433EE}" presName="composite" presStyleCnt="0"/>
      <dgm:spPr/>
    </dgm:pt>
    <dgm:pt modelId="{DB1AAD49-D4B0-F34B-B8C7-840948F260E4}" type="pres">
      <dgm:prSet presAssocID="{3B20458A-7168-6E47-B5AB-22D9C5E433EE}" presName="Accent" presStyleLbl="alignNode1" presStyleIdx="6" presStyleCnt="7" custScaleX="112932" custScaleY="109799" custLinFactNeighborX="24411" custLinFactNeighborY="-23185">
        <dgm:presLayoutVars>
          <dgm:chMax val="0"/>
          <dgm:chPref val="0"/>
        </dgm:presLayoutVars>
      </dgm:prSet>
      <dgm:spPr/>
    </dgm:pt>
    <dgm:pt modelId="{D6279A77-BDE2-D147-97C3-CDEF7EA2E5C9}" type="pres">
      <dgm:prSet presAssocID="{3B20458A-7168-6E47-B5AB-22D9C5E433EE}" presName="Image" presStyleLbl="bgImgPlace1" presStyleIdx="3" presStyleCnt="4" custScaleX="162868" custLinFactNeighborX="56626" custLinFactNeighborY="-22759">
        <dgm:presLayoutVars>
          <dgm:chMax val="0"/>
          <dgm:chPref val="0"/>
          <dgm:bulletEnabled val="1"/>
        </dgm:presLayoutVars>
      </dgm:prSet>
      <dgm:spPr>
        <a:blipFill rotWithShape="1">
          <a:blip xmlns:r="http://schemas.openxmlformats.org/officeDocument/2006/relationships" r:embed="rId4"/>
          <a:stretch>
            <a:fillRect/>
          </a:stretch>
        </a:blipFill>
      </dgm:spPr>
      <dgm:t>
        <a:bodyPr/>
        <a:lstStyle/>
        <a:p>
          <a:endParaRPr lang="en-US"/>
        </a:p>
      </dgm:t>
    </dgm:pt>
    <dgm:pt modelId="{06D4E83E-05DE-A945-BA54-79CE43E01579}" type="pres">
      <dgm:prSet presAssocID="{3B20458A-7168-6E47-B5AB-22D9C5E433EE}" presName="Parent" presStyleLbl="fgAccFollowNode1" presStyleIdx="3" presStyleCnt="4" custScaleX="109331" custScaleY="110332" custLinFactNeighborX="30694" custLinFactNeighborY="-29840">
        <dgm:presLayoutVars>
          <dgm:chMax val="0"/>
          <dgm:chPref val="0"/>
          <dgm:bulletEnabled val="1"/>
        </dgm:presLayoutVars>
      </dgm:prSet>
      <dgm:spPr/>
      <dgm:t>
        <a:bodyPr/>
        <a:lstStyle/>
        <a:p>
          <a:endParaRPr lang="en-US"/>
        </a:p>
      </dgm:t>
    </dgm:pt>
    <dgm:pt modelId="{2984103A-3421-F943-9CFB-EFE4A222BCEF}" type="pres">
      <dgm:prSet presAssocID="{3B20458A-7168-6E47-B5AB-22D9C5E433EE}" presName="Space" presStyleCnt="0">
        <dgm:presLayoutVars>
          <dgm:chMax val="0"/>
          <dgm:chPref val="0"/>
        </dgm:presLayoutVars>
      </dgm:prSet>
      <dgm:spPr/>
    </dgm:pt>
  </dgm:ptLst>
  <dgm:cxnLst>
    <dgm:cxn modelId="{F43F7DEB-D746-9E4F-8CE3-9E660B9CAEF3}" srcId="{8272493B-A011-6044-921A-012F9A43CFCB}" destId="{1F1D52E3-6E2D-9D47-9111-D7C9FD66A88B}" srcOrd="2" destOrd="0" parTransId="{71456514-B5A1-2342-9CAE-B5CE41F1226A}" sibTransId="{171E54DD-79C2-9945-BA05-B36D258607FD}"/>
    <dgm:cxn modelId="{6F6773F3-2F85-BB43-BCB6-BFFAFF66B1AC}" srcId="{8272493B-A011-6044-921A-012F9A43CFCB}" destId="{EAB088E5-D0E4-0543-8F16-B0882532F128}" srcOrd="0" destOrd="0" parTransId="{F007F79D-D92D-5A44-B837-0940A3FA412B}" sibTransId="{7CF7C208-EAE0-B149-8866-16909D87FF6C}"/>
    <dgm:cxn modelId="{7C593165-6AB4-BB4F-B1BF-8AB57BB04A4E}" srcId="{8272493B-A011-6044-921A-012F9A43CFCB}" destId="{D7E5EF28-C09C-9146-B88A-1ADB8AE5685A}" srcOrd="1" destOrd="0" parTransId="{1069883A-EB62-7343-8697-671ADA622BFC}" sibTransId="{2D47B1D2-1102-DF46-AAD5-472346B22BE0}"/>
    <dgm:cxn modelId="{48D67B22-FEB0-6F4D-8DDC-7DC8CA6DEA9A}" srcId="{8272493B-A011-6044-921A-012F9A43CFCB}" destId="{3B20458A-7168-6E47-B5AB-22D9C5E433EE}" srcOrd="3" destOrd="0" parTransId="{7CFF53EA-6316-664F-BD55-9AC91CFB480C}" sibTransId="{05A7535E-764D-A745-ACF7-F3A51892894C}"/>
    <dgm:cxn modelId="{9741FF41-2C1F-2F46-8B98-6EFEA6FF1640}" type="presOf" srcId="{D7E5EF28-C09C-9146-B88A-1ADB8AE5685A}" destId="{98129999-696A-0F4D-B544-82C8E1D6281D}" srcOrd="0" destOrd="0" presId="urn:microsoft.com/office/officeart/2008/layout/AlternatingPictureCircles"/>
    <dgm:cxn modelId="{4E7BC1CB-1760-784A-A21E-C04C265A2B92}" type="presOf" srcId="{8272493B-A011-6044-921A-012F9A43CFCB}" destId="{FAF17DA1-B81C-C648-B012-936192ABD0DB}" srcOrd="0" destOrd="0" presId="urn:microsoft.com/office/officeart/2008/layout/AlternatingPictureCircles"/>
    <dgm:cxn modelId="{1851457E-79E1-BB40-BC16-0EE36F6E3E9A}" type="presOf" srcId="{3B20458A-7168-6E47-B5AB-22D9C5E433EE}" destId="{06D4E83E-05DE-A945-BA54-79CE43E01579}" srcOrd="0" destOrd="0" presId="urn:microsoft.com/office/officeart/2008/layout/AlternatingPictureCircles"/>
    <dgm:cxn modelId="{39CDA70A-B84A-7940-9181-FD109D3ACA06}" type="presOf" srcId="{1F1D52E3-6E2D-9D47-9111-D7C9FD66A88B}" destId="{2217AF21-D1A6-134B-AE75-D70733FB09C1}" srcOrd="0" destOrd="0" presId="urn:microsoft.com/office/officeart/2008/layout/AlternatingPictureCircles"/>
    <dgm:cxn modelId="{AFD5F17D-4494-7342-9B07-B3404021C5BB}" type="presOf" srcId="{EAB088E5-D0E4-0543-8F16-B0882532F128}" destId="{ABE0EB21-0B96-D947-B0C4-B002F5FE42F7}" srcOrd="0" destOrd="0" presId="urn:microsoft.com/office/officeart/2008/layout/AlternatingPictureCircles"/>
    <dgm:cxn modelId="{67F9A087-ED40-C549-A415-B047B7FC1153}" type="presParOf" srcId="{FAF17DA1-B81C-C648-B012-936192ABD0DB}" destId="{318392C4-A170-554A-8708-44A68C4C4A26}" srcOrd="0" destOrd="0" presId="urn:microsoft.com/office/officeart/2008/layout/AlternatingPictureCircles"/>
    <dgm:cxn modelId="{5DFB3620-4315-3741-AF22-F281ED0077D2}" type="presParOf" srcId="{318392C4-A170-554A-8708-44A68C4C4A26}" destId="{DCA21E03-F6DA-2942-988A-4A657DA39454}" srcOrd="0" destOrd="0" presId="urn:microsoft.com/office/officeart/2008/layout/AlternatingPictureCircles"/>
    <dgm:cxn modelId="{1B7585FD-F49C-4A48-8AEE-D1367C4B4190}" type="presParOf" srcId="{318392C4-A170-554A-8708-44A68C4C4A26}" destId="{0FC92DDC-F078-C44F-8E41-3E1B6BB1BF7E}" srcOrd="1" destOrd="0" presId="urn:microsoft.com/office/officeart/2008/layout/AlternatingPictureCircles"/>
    <dgm:cxn modelId="{323EDC29-179E-5E45-88EC-C6D65CFD5E27}" type="presParOf" srcId="{318392C4-A170-554A-8708-44A68C4C4A26}" destId="{ABE0EB21-0B96-D947-B0C4-B002F5FE42F7}" srcOrd="2" destOrd="0" presId="urn:microsoft.com/office/officeart/2008/layout/AlternatingPictureCircles"/>
    <dgm:cxn modelId="{3A034B19-DF05-394A-AD33-3B6036CF3F6F}" type="presParOf" srcId="{318392C4-A170-554A-8708-44A68C4C4A26}" destId="{65E1E42A-ED90-8A45-A46C-CAE546EBB142}" srcOrd="3" destOrd="0" presId="urn:microsoft.com/office/officeart/2008/layout/AlternatingPictureCircles"/>
    <dgm:cxn modelId="{CEF6FF11-911C-604E-91A9-6307C425C554}" type="presParOf" srcId="{FAF17DA1-B81C-C648-B012-936192ABD0DB}" destId="{8005DB9D-4AE7-6040-A94D-FA99419AE1CE}" srcOrd="1" destOrd="0" presId="urn:microsoft.com/office/officeart/2008/layout/AlternatingPictureCircles"/>
    <dgm:cxn modelId="{8424C725-E340-3447-8583-7DA32B9FA074}" type="presParOf" srcId="{8005DB9D-4AE7-6040-A94D-FA99419AE1CE}" destId="{B99690B6-D00F-ED49-8850-8F29383FDC13}" srcOrd="0" destOrd="0" presId="urn:microsoft.com/office/officeart/2008/layout/AlternatingPictureCircles"/>
    <dgm:cxn modelId="{9E59F98D-368F-204C-8F65-95334224EE74}" type="presParOf" srcId="{8005DB9D-4AE7-6040-A94D-FA99419AE1CE}" destId="{33E50DEC-7389-844A-8995-54855B96BD38}" srcOrd="1" destOrd="0" presId="urn:microsoft.com/office/officeart/2008/layout/AlternatingPictureCircles"/>
    <dgm:cxn modelId="{E99345BE-A1C6-EB42-93A0-94080F87E0B7}" type="presParOf" srcId="{8005DB9D-4AE7-6040-A94D-FA99419AE1CE}" destId="{9A46DFAF-0DE3-6B4F-A289-39A5836D6A28}" srcOrd="2" destOrd="0" presId="urn:microsoft.com/office/officeart/2008/layout/AlternatingPictureCircles"/>
    <dgm:cxn modelId="{62B4745F-AC77-844B-A7AD-981B3FFD0A69}" type="presParOf" srcId="{FAF17DA1-B81C-C648-B012-936192ABD0DB}" destId="{DDA966F8-A1BF-2341-AFEE-6ACBC338B553}" srcOrd="2" destOrd="0" presId="urn:microsoft.com/office/officeart/2008/layout/AlternatingPictureCircles"/>
    <dgm:cxn modelId="{0395F07C-DA8A-E941-A68B-501BDDE8E1DB}" type="presParOf" srcId="{DDA966F8-A1BF-2341-AFEE-6ACBC338B553}" destId="{9B2BF68B-6401-E04D-98E5-A30A23686421}" srcOrd="0" destOrd="0" presId="urn:microsoft.com/office/officeart/2008/layout/AlternatingPictureCircles"/>
    <dgm:cxn modelId="{F54D0CD3-50E9-B348-AF56-7C3115698E1D}" type="presParOf" srcId="{DDA966F8-A1BF-2341-AFEE-6ACBC338B553}" destId="{5A4144E2-4325-1A45-B326-358D4C41ADCF}" srcOrd="1" destOrd="0" presId="urn:microsoft.com/office/officeart/2008/layout/AlternatingPictureCircles"/>
    <dgm:cxn modelId="{6D783F62-C2A7-434D-B2C7-C5F7607D377F}" type="presParOf" srcId="{DDA966F8-A1BF-2341-AFEE-6ACBC338B553}" destId="{98129999-696A-0F4D-B544-82C8E1D6281D}" srcOrd="2" destOrd="0" presId="urn:microsoft.com/office/officeart/2008/layout/AlternatingPictureCircles"/>
    <dgm:cxn modelId="{877EDE0B-CCCF-9E4C-BB6B-962E6EC4C8AE}" type="presParOf" srcId="{DDA966F8-A1BF-2341-AFEE-6ACBC338B553}" destId="{6E4B46E1-279A-DE47-8879-56B0E46B631A}" srcOrd="3" destOrd="0" presId="urn:microsoft.com/office/officeart/2008/layout/AlternatingPictureCircles"/>
    <dgm:cxn modelId="{0E5646B6-13C4-0C46-B81B-9134981EFB2F}" type="presParOf" srcId="{FAF17DA1-B81C-C648-B012-936192ABD0DB}" destId="{009FF15C-1024-684E-949A-976BEE5C4E54}" srcOrd="3" destOrd="0" presId="urn:microsoft.com/office/officeart/2008/layout/AlternatingPictureCircles"/>
    <dgm:cxn modelId="{C429316F-44FC-D943-972A-0E3D49BC9F87}" type="presParOf" srcId="{009FF15C-1024-684E-949A-976BEE5C4E54}" destId="{DCB1D7C2-DD62-D347-98FA-9DB68BA3C5F9}" srcOrd="0" destOrd="0" presId="urn:microsoft.com/office/officeart/2008/layout/AlternatingPictureCircles"/>
    <dgm:cxn modelId="{17121739-C3CF-FE4C-B719-C865848F22EC}" type="presParOf" srcId="{009FF15C-1024-684E-949A-976BEE5C4E54}" destId="{CFED303C-7924-1943-9A99-0831F5F9CE6F}" srcOrd="1" destOrd="0" presId="urn:microsoft.com/office/officeart/2008/layout/AlternatingPictureCircles"/>
    <dgm:cxn modelId="{FF47A0C5-BAE0-1046-A548-ACA9598286A4}" type="presParOf" srcId="{009FF15C-1024-684E-949A-976BEE5C4E54}" destId="{CDE69F8C-AB17-0542-BFAA-5F26C0DF22E6}" srcOrd="2" destOrd="0" presId="urn:microsoft.com/office/officeart/2008/layout/AlternatingPictureCircles"/>
    <dgm:cxn modelId="{3D5B87CB-89E0-4B4F-9B5B-68E67CE25014}" type="presParOf" srcId="{FAF17DA1-B81C-C648-B012-936192ABD0DB}" destId="{A0B407FB-1804-DC41-A51D-A766A1277E43}" srcOrd="4" destOrd="0" presId="urn:microsoft.com/office/officeart/2008/layout/AlternatingPictureCircles"/>
    <dgm:cxn modelId="{BBCC9975-3C78-EC44-AF9E-D6E7FBCAAF25}" type="presParOf" srcId="{A0B407FB-1804-DC41-A51D-A766A1277E43}" destId="{96365F8B-45A2-2946-93DF-257511239295}" srcOrd="0" destOrd="0" presId="urn:microsoft.com/office/officeart/2008/layout/AlternatingPictureCircles"/>
    <dgm:cxn modelId="{86C06721-21CA-924C-8B32-CC308F39BC7D}" type="presParOf" srcId="{A0B407FB-1804-DC41-A51D-A766A1277E43}" destId="{8A1298F7-ADFE-0349-ABC5-E698FCCE39C6}" srcOrd="1" destOrd="0" presId="urn:microsoft.com/office/officeart/2008/layout/AlternatingPictureCircles"/>
    <dgm:cxn modelId="{B1A801A3-72EB-404C-AA73-128B5CFEF4BD}" type="presParOf" srcId="{A0B407FB-1804-DC41-A51D-A766A1277E43}" destId="{2217AF21-D1A6-134B-AE75-D70733FB09C1}" srcOrd="2" destOrd="0" presId="urn:microsoft.com/office/officeart/2008/layout/AlternatingPictureCircles"/>
    <dgm:cxn modelId="{F8B4CAAF-55C3-C44F-BB9D-55271081B387}" type="presParOf" srcId="{A0B407FB-1804-DC41-A51D-A766A1277E43}" destId="{F5BD92CB-917A-8F4B-867F-C58567796293}" srcOrd="3" destOrd="0" presId="urn:microsoft.com/office/officeart/2008/layout/AlternatingPictureCircles"/>
    <dgm:cxn modelId="{26744F42-243E-BD47-B49D-D857B307B652}" type="presParOf" srcId="{FAF17DA1-B81C-C648-B012-936192ABD0DB}" destId="{7F62037D-D74A-E441-A657-C8AD44F00C75}" srcOrd="5" destOrd="0" presId="urn:microsoft.com/office/officeart/2008/layout/AlternatingPictureCircles"/>
    <dgm:cxn modelId="{1EAEB031-3F23-D148-8F6E-83E0586264E4}" type="presParOf" srcId="{7F62037D-D74A-E441-A657-C8AD44F00C75}" destId="{11ECDFA2-1EEB-1F48-8AAA-C79FF15415CE}" srcOrd="0" destOrd="0" presId="urn:microsoft.com/office/officeart/2008/layout/AlternatingPictureCircles"/>
    <dgm:cxn modelId="{CD488684-2173-6B45-9B4E-2C3C1794905C}" type="presParOf" srcId="{7F62037D-D74A-E441-A657-C8AD44F00C75}" destId="{03F3D095-BB1C-A74F-8C8F-1B3EAD02ED4E}" srcOrd="1" destOrd="0" presId="urn:microsoft.com/office/officeart/2008/layout/AlternatingPictureCircles"/>
    <dgm:cxn modelId="{CA5CA7A6-3544-A54B-8129-ADEFE0CC69C9}" type="presParOf" srcId="{7F62037D-D74A-E441-A657-C8AD44F00C75}" destId="{FE0603E9-8D4F-7246-8FAB-6E4AC4DDC0A6}" srcOrd="2" destOrd="0" presId="urn:microsoft.com/office/officeart/2008/layout/AlternatingPictureCircles"/>
    <dgm:cxn modelId="{FB6F172E-2504-4E45-8B9E-7AC13A0BBDED}" type="presParOf" srcId="{FAF17DA1-B81C-C648-B012-936192ABD0DB}" destId="{F7D6C74D-2531-AF43-A7A5-CA421830FB9B}" srcOrd="6" destOrd="0" presId="urn:microsoft.com/office/officeart/2008/layout/AlternatingPictureCircles"/>
    <dgm:cxn modelId="{CD72BE89-16EA-544A-AEC9-C603BF95D86C}" type="presParOf" srcId="{F7D6C74D-2531-AF43-A7A5-CA421830FB9B}" destId="{DB1AAD49-D4B0-F34B-B8C7-840948F260E4}" srcOrd="0" destOrd="0" presId="urn:microsoft.com/office/officeart/2008/layout/AlternatingPictureCircles"/>
    <dgm:cxn modelId="{0ABEC783-DF29-F143-B862-79B3BE1A0EB3}" type="presParOf" srcId="{F7D6C74D-2531-AF43-A7A5-CA421830FB9B}" destId="{D6279A77-BDE2-D147-97C3-CDEF7EA2E5C9}" srcOrd="1" destOrd="0" presId="urn:microsoft.com/office/officeart/2008/layout/AlternatingPictureCircles"/>
    <dgm:cxn modelId="{16E709C0-C287-4C44-97E8-9BABD68673FF}" type="presParOf" srcId="{F7D6C74D-2531-AF43-A7A5-CA421830FB9B}" destId="{06D4E83E-05DE-A945-BA54-79CE43E01579}" srcOrd="2" destOrd="0" presId="urn:microsoft.com/office/officeart/2008/layout/AlternatingPictureCircles"/>
    <dgm:cxn modelId="{0C72BAD7-5663-A74B-A7CA-80AF87D08FE9}" type="presParOf" srcId="{F7D6C74D-2531-AF43-A7A5-CA421830FB9B}" destId="{2984103A-3421-F943-9CFB-EFE4A222BCEF}" srcOrd="3" destOrd="0" presId="urn:microsoft.com/office/officeart/2008/layout/AlternatingPictureCircl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72493B-A011-6044-921A-012F9A43CFCB}" type="doc">
      <dgm:prSet loTypeId="urn:microsoft.com/office/officeart/2008/layout/AlternatingPictureCircles" loCatId="" qsTypeId="urn:microsoft.com/office/officeart/2005/8/quickstyle/simple4" qsCatId="simple" csTypeId="urn:microsoft.com/office/officeart/2005/8/colors/accent1_5" csCatId="accent1" phldr="1"/>
      <dgm:spPr/>
      <dgm:t>
        <a:bodyPr/>
        <a:lstStyle/>
        <a:p>
          <a:endParaRPr lang="en-US"/>
        </a:p>
      </dgm:t>
    </dgm:pt>
    <dgm:pt modelId="{EAB088E5-D0E4-0543-8F16-B0882532F128}">
      <dgm:prSet custT="1"/>
      <dgm:spPr/>
      <dgm:t>
        <a:bodyPr/>
        <a:lstStyle/>
        <a:p>
          <a:pPr rtl="0"/>
          <a:r>
            <a:rPr lang="en-US" sz="900" dirty="0" smtClean="0">
              <a:latin typeface="Century Gothic"/>
              <a:cs typeface="Century Gothic"/>
            </a:rPr>
            <a:t>The application is organized by sections, such as Academics, Employment History, etc., which may be required, depending on the position.</a:t>
          </a:r>
          <a:endParaRPr lang="en-US" sz="900" b="1" dirty="0">
            <a:latin typeface="Century Gothic"/>
            <a:cs typeface="Century Gothic"/>
          </a:endParaRPr>
        </a:p>
      </dgm:t>
    </dgm:pt>
    <dgm:pt modelId="{F007F79D-D92D-5A44-B837-0940A3FA412B}" type="parTrans" cxnId="{6F6773F3-2F85-BB43-BCB6-BFFAFF66B1AC}">
      <dgm:prSet/>
      <dgm:spPr/>
      <dgm:t>
        <a:bodyPr/>
        <a:lstStyle/>
        <a:p>
          <a:endParaRPr lang="en-US" sz="1800">
            <a:latin typeface="Century Gothic"/>
            <a:cs typeface="Century Gothic"/>
          </a:endParaRPr>
        </a:p>
      </dgm:t>
    </dgm:pt>
    <dgm:pt modelId="{7CF7C208-EAE0-B149-8866-16909D87FF6C}" type="sibTrans" cxnId="{6F6773F3-2F85-BB43-BCB6-BFFAFF66B1AC}">
      <dgm:prSet/>
      <dgm:spPr/>
      <dgm:t>
        <a:bodyPr/>
        <a:lstStyle/>
        <a:p>
          <a:endParaRPr lang="en-US" sz="1800">
            <a:latin typeface="Century Gothic"/>
            <a:cs typeface="Century Gothic"/>
          </a:endParaRPr>
        </a:p>
      </dgm:t>
    </dgm:pt>
    <dgm:pt modelId="{D7E5EF28-C09C-9146-B88A-1ADB8AE5685A}">
      <dgm:prSet custT="1"/>
      <dgm:spPr/>
      <dgm:t>
        <a:bodyPr anchor="ctr"/>
        <a:lstStyle/>
        <a:p>
          <a:pPr rtl="0"/>
          <a:r>
            <a:rPr lang="en-US" sz="850" dirty="0" smtClean="0">
              <a:latin typeface="Century Gothic"/>
              <a:cs typeface="Century Gothic"/>
            </a:rPr>
            <a:t>If any required application elements are missing, a listing will be shown after clicking Save &amp; Continue.  Clicking OK will take you back to the application to add info.</a:t>
          </a:r>
          <a:endParaRPr lang="en-US" sz="850" dirty="0">
            <a:latin typeface="Century Gothic"/>
            <a:cs typeface="Century Gothic"/>
          </a:endParaRPr>
        </a:p>
      </dgm:t>
    </dgm:pt>
    <dgm:pt modelId="{1069883A-EB62-7343-8697-671ADA622BFC}" type="parTrans" cxnId="{7C593165-6AB4-BB4F-B1BF-8AB57BB04A4E}">
      <dgm:prSet/>
      <dgm:spPr/>
      <dgm:t>
        <a:bodyPr/>
        <a:lstStyle/>
        <a:p>
          <a:endParaRPr lang="en-US" sz="1800">
            <a:latin typeface="Century Gothic"/>
            <a:cs typeface="Century Gothic"/>
          </a:endParaRPr>
        </a:p>
      </dgm:t>
    </dgm:pt>
    <dgm:pt modelId="{2D47B1D2-1102-DF46-AAD5-472346B22BE0}" type="sibTrans" cxnId="{7C593165-6AB4-BB4F-B1BF-8AB57BB04A4E}">
      <dgm:prSet/>
      <dgm:spPr/>
      <dgm:t>
        <a:bodyPr/>
        <a:lstStyle/>
        <a:p>
          <a:endParaRPr lang="en-US" sz="1800">
            <a:latin typeface="Century Gothic"/>
            <a:cs typeface="Century Gothic"/>
          </a:endParaRPr>
        </a:p>
      </dgm:t>
    </dgm:pt>
    <dgm:pt modelId="{1F1D52E3-6E2D-9D47-9111-D7C9FD66A88B}">
      <dgm:prSet custT="1"/>
      <dgm:spPr/>
      <dgm:t>
        <a:bodyPr anchor="t"/>
        <a:lstStyle/>
        <a:p>
          <a:pPr rtl="0"/>
          <a:r>
            <a:rPr lang="en-US" sz="900" dirty="0" smtClean="0">
              <a:latin typeface="Century Gothic"/>
              <a:cs typeface="Century Gothic"/>
            </a:rPr>
            <a:t>After completing all required sections, click Save and Continue at the bottom of the application.  You may be required to complete additional elements.</a:t>
          </a:r>
          <a:endParaRPr lang="en-US" sz="900" dirty="0">
            <a:latin typeface="Century Gothic"/>
            <a:cs typeface="Century Gothic"/>
          </a:endParaRPr>
        </a:p>
      </dgm:t>
    </dgm:pt>
    <dgm:pt modelId="{71456514-B5A1-2342-9CAE-B5CE41F1226A}" type="parTrans" cxnId="{F43F7DEB-D746-9E4F-8CE3-9E660B9CAEF3}">
      <dgm:prSet/>
      <dgm:spPr/>
      <dgm:t>
        <a:bodyPr/>
        <a:lstStyle/>
        <a:p>
          <a:endParaRPr lang="en-US" sz="1800">
            <a:latin typeface="Century Gothic"/>
            <a:cs typeface="Century Gothic"/>
          </a:endParaRPr>
        </a:p>
      </dgm:t>
    </dgm:pt>
    <dgm:pt modelId="{171E54DD-79C2-9945-BA05-B36D258607FD}" type="sibTrans" cxnId="{F43F7DEB-D746-9E4F-8CE3-9E660B9CAEF3}">
      <dgm:prSet/>
      <dgm:spPr/>
      <dgm:t>
        <a:bodyPr/>
        <a:lstStyle/>
        <a:p>
          <a:endParaRPr lang="en-US" sz="1800">
            <a:latin typeface="Century Gothic"/>
            <a:cs typeface="Century Gothic"/>
          </a:endParaRPr>
        </a:p>
      </dgm:t>
    </dgm:pt>
    <dgm:pt modelId="{FAF17DA1-B81C-C648-B012-936192ABD0DB}" type="pres">
      <dgm:prSet presAssocID="{8272493B-A011-6044-921A-012F9A43CFCB}" presName="Name0" presStyleCnt="0">
        <dgm:presLayoutVars>
          <dgm:chMax/>
          <dgm:chPref/>
          <dgm:dir/>
        </dgm:presLayoutVars>
      </dgm:prSet>
      <dgm:spPr/>
      <dgm:t>
        <a:bodyPr/>
        <a:lstStyle/>
        <a:p>
          <a:endParaRPr lang="en-US"/>
        </a:p>
      </dgm:t>
    </dgm:pt>
    <dgm:pt modelId="{318392C4-A170-554A-8708-44A68C4C4A26}" type="pres">
      <dgm:prSet presAssocID="{EAB088E5-D0E4-0543-8F16-B0882532F128}" presName="composite" presStyleCnt="0"/>
      <dgm:spPr/>
      <dgm:t>
        <a:bodyPr/>
        <a:lstStyle/>
        <a:p>
          <a:endParaRPr lang="en-US"/>
        </a:p>
      </dgm:t>
    </dgm:pt>
    <dgm:pt modelId="{DCA21E03-F6DA-2942-988A-4A657DA39454}" type="pres">
      <dgm:prSet presAssocID="{EAB088E5-D0E4-0543-8F16-B0882532F128}" presName="Accent" presStyleLbl="alignNode1" presStyleIdx="0" presStyleCnt="5" custLinFactNeighborX="-11985">
        <dgm:presLayoutVars>
          <dgm:chMax val="0"/>
          <dgm:chPref val="0"/>
        </dgm:presLayoutVars>
      </dgm:prSet>
      <dgm:spPr/>
      <dgm:t>
        <a:bodyPr/>
        <a:lstStyle/>
        <a:p>
          <a:endParaRPr lang="en-US"/>
        </a:p>
      </dgm:t>
    </dgm:pt>
    <dgm:pt modelId="{0FC92DDC-F078-C44F-8E41-3E1B6BB1BF7E}" type="pres">
      <dgm:prSet presAssocID="{EAB088E5-D0E4-0543-8F16-B0882532F128}" presName="Image" presStyleLbl="bgImgPlace1" presStyleIdx="0" presStyleCnt="3" custScaleX="163354" custLinFactNeighborX="-17456">
        <dgm:presLayoutVars>
          <dgm:chMax val="0"/>
          <dgm:chPref val="0"/>
          <dgm:bulletEnabled val="1"/>
        </dgm:presLayoutVars>
      </dgm:prSet>
      <dgm:spPr>
        <a:blipFill rotWithShape="1">
          <a:blip xmlns:r="http://schemas.openxmlformats.org/officeDocument/2006/relationships" r:embed="rId1"/>
          <a:stretch>
            <a:fillRect/>
          </a:stretch>
        </a:blipFill>
      </dgm:spPr>
      <dgm:t>
        <a:bodyPr/>
        <a:lstStyle/>
        <a:p>
          <a:endParaRPr lang="en-US"/>
        </a:p>
      </dgm:t>
    </dgm:pt>
    <dgm:pt modelId="{ABE0EB21-0B96-D947-B0C4-B002F5FE42F7}" type="pres">
      <dgm:prSet presAssocID="{EAB088E5-D0E4-0543-8F16-B0882532F128}" presName="Parent" presStyleLbl="fgAccFollowNode1" presStyleIdx="0" presStyleCnt="3" custLinFactNeighborX="-15360">
        <dgm:presLayoutVars>
          <dgm:chMax val="0"/>
          <dgm:chPref val="0"/>
          <dgm:bulletEnabled val="1"/>
        </dgm:presLayoutVars>
      </dgm:prSet>
      <dgm:spPr/>
      <dgm:t>
        <a:bodyPr/>
        <a:lstStyle/>
        <a:p>
          <a:endParaRPr lang="en-US"/>
        </a:p>
      </dgm:t>
    </dgm:pt>
    <dgm:pt modelId="{65E1E42A-ED90-8A45-A46C-CAE546EBB142}" type="pres">
      <dgm:prSet presAssocID="{EAB088E5-D0E4-0543-8F16-B0882532F128}" presName="Space" presStyleCnt="0">
        <dgm:presLayoutVars>
          <dgm:chMax val="0"/>
          <dgm:chPref val="0"/>
        </dgm:presLayoutVars>
      </dgm:prSet>
      <dgm:spPr/>
      <dgm:t>
        <a:bodyPr/>
        <a:lstStyle/>
        <a:p>
          <a:endParaRPr lang="en-US"/>
        </a:p>
      </dgm:t>
    </dgm:pt>
    <dgm:pt modelId="{8005DB9D-4AE7-6040-A94D-FA99419AE1CE}" type="pres">
      <dgm:prSet presAssocID="{7CF7C208-EAE0-B149-8866-16909D87FF6C}" presName="ConnectorComposite" presStyleCnt="0"/>
      <dgm:spPr/>
      <dgm:t>
        <a:bodyPr/>
        <a:lstStyle/>
        <a:p>
          <a:endParaRPr lang="en-US"/>
        </a:p>
      </dgm:t>
    </dgm:pt>
    <dgm:pt modelId="{B99690B6-D00F-ED49-8850-8F29383FDC13}" type="pres">
      <dgm:prSet presAssocID="{7CF7C208-EAE0-B149-8866-16909D87FF6C}" presName="TopSpacing" presStyleCnt="0"/>
      <dgm:spPr/>
      <dgm:t>
        <a:bodyPr/>
        <a:lstStyle/>
        <a:p>
          <a:endParaRPr lang="en-US"/>
        </a:p>
      </dgm:t>
    </dgm:pt>
    <dgm:pt modelId="{33E50DEC-7389-844A-8995-54855B96BD38}" type="pres">
      <dgm:prSet presAssocID="{7CF7C208-EAE0-B149-8866-16909D87FF6C}" presName="Connector" presStyleLbl="alignNode1" presStyleIdx="1" presStyleCnt="5" custScaleX="51137" custScaleY="49653" custLinFactNeighborX="32152" custLinFactNeighborY="-76027"/>
      <dgm:spPr/>
      <dgm:t>
        <a:bodyPr/>
        <a:lstStyle/>
        <a:p>
          <a:endParaRPr lang="en-US"/>
        </a:p>
      </dgm:t>
    </dgm:pt>
    <dgm:pt modelId="{9A46DFAF-0DE3-6B4F-A289-39A5836D6A28}" type="pres">
      <dgm:prSet presAssocID="{7CF7C208-EAE0-B149-8866-16909D87FF6C}" presName="BottomSpacing" presStyleCnt="0"/>
      <dgm:spPr/>
      <dgm:t>
        <a:bodyPr/>
        <a:lstStyle/>
        <a:p>
          <a:endParaRPr lang="en-US"/>
        </a:p>
      </dgm:t>
    </dgm:pt>
    <dgm:pt modelId="{DDA966F8-A1BF-2341-AFEE-6ACBC338B553}" type="pres">
      <dgm:prSet presAssocID="{D7E5EF28-C09C-9146-B88A-1ADB8AE5685A}" presName="composite" presStyleCnt="0"/>
      <dgm:spPr/>
      <dgm:t>
        <a:bodyPr/>
        <a:lstStyle/>
        <a:p>
          <a:endParaRPr lang="en-US"/>
        </a:p>
      </dgm:t>
    </dgm:pt>
    <dgm:pt modelId="{9B2BF68B-6401-E04D-98E5-A30A23686421}" type="pres">
      <dgm:prSet presAssocID="{D7E5EF28-C09C-9146-B88A-1ADB8AE5685A}" presName="Accent" presStyleLbl="alignNode1" presStyleIdx="2" presStyleCnt="5" custLinFactNeighborX="17108" custLinFactNeighborY="-29750">
        <dgm:presLayoutVars>
          <dgm:chMax val="0"/>
          <dgm:chPref val="0"/>
        </dgm:presLayoutVars>
      </dgm:prSet>
      <dgm:spPr/>
      <dgm:t>
        <a:bodyPr/>
        <a:lstStyle/>
        <a:p>
          <a:endParaRPr lang="en-US"/>
        </a:p>
      </dgm:t>
    </dgm:pt>
    <dgm:pt modelId="{5A4144E2-4325-1A45-B326-358D4C41ADCF}" type="pres">
      <dgm:prSet presAssocID="{D7E5EF28-C09C-9146-B88A-1ADB8AE5685A}" presName="Image" presStyleLbl="bgImgPlace1" presStyleIdx="1" presStyleCnt="3" custScaleX="134844" custScaleY="86560" custLinFactNeighborX="37061" custLinFactNeighborY="-31998">
        <dgm:presLayoutVars>
          <dgm:chMax val="0"/>
          <dgm:chPref val="0"/>
          <dgm:bulletEnabled val="1"/>
        </dgm:presLayoutVars>
      </dgm:prSet>
      <dgm:spPr>
        <a:blipFill rotWithShape="1">
          <a:blip xmlns:r="http://schemas.openxmlformats.org/officeDocument/2006/relationships" r:embed="rId2"/>
          <a:stretch>
            <a:fillRect/>
          </a:stretch>
        </a:blipFill>
      </dgm:spPr>
      <dgm:t>
        <a:bodyPr/>
        <a:lstStyle/>
        <a:p>
          <a:endParaRPr lang="en-US"/>
        </a:p>
      </dgm:t>
    </dgm:pt>
    <dgm:pt modelId="{98129999-696A-0F4D-B544-82C8E1D6281D}" type="pres">
      <dgm:prSet presAssocID="{D7E5EF28-C09C-9146-B88A-1ADB8AE5685A}" presName="Parent" presStyleLbl="fgAccFollowNode1" presStyleIdx="1" presStyleCnt="3" custLinFactNeighborX="21931" custLinFactNeighborY="-37563">
        <dgm:presLayoutVars>
          <dgm:chMax val="0"/>
          <dgm:chPref val="0"/>
          <dgm:bulletEnabled val="1"/>
        </dgm:presLayoutVars>
      </dgm:prSet>
      <dgm:spPr/>
      <dgm:t>
        <a:bodyPr/>
        <a:lstStyle/>
        <a:p>
          <a:endParaRPr lang="en-US"/>
        </a:p>
      </dgm:t>
    </dgm:pt>
    <dgm:pt modelId="{6E4B46E1-279A-DE47-8879-56B0E46B631A}" type="pres">
      <dgm:prSet presAssocID="{D7E5EF28-C09C-9146-B88A-1ADB8AE5685A}" presName="Space" presStyleCnt="0">
        <dgm:presLayoutVars>
          <dgm:chMax val="0"/>
          <dgm:chPref val="0"/>
        </dgm:presLayoutVars>
      </dgm:prSet>
      <dgm:spPr/>
      <dgm:t>
        <a:bodyPr/>
        <a:lstStyle/>
        <a:p>
          <a:endParaRPr lang="en-US"/>
        </a:p>
      </dgm:t>
    </dgm:pt>
    <dgm:pt modelId="{009FF15C-1024-684E-949A-976BEE5C4E54}" type="pres">
      <dgm:prSet presAssocID="{2D47B1D2-1102-DF46-AAD5-472346B22BE0}" presName="ConnectorComposite" presStyleCnt="0"/>
      <dgm:spPr/>
      <dgm:t>
        <a:bodyPr/>
        <a:lstStyle/>
        <a:p>
          <a:endParaRPr lang="en-US"/>
        </a:p>
      </dgm:t>
    </dgm:pt>
    <dgm:pt modelId="{DCB1D7C2-DD62-D347-98FA-9DB68BA3C5F9}" type="pres">
      <dgm:prSet presAssocID="{2D47B1D2-1102-DF46-AAD5-472346B22BE0}" presName="TopSpacing" presStyleCnt="0"/>
      <dgm:spPr/>
      <dgm:t>
        <a:bodyPr/>
        <a:lstStyle/>
        <a:p>
          <a:endParaRPr lang="en-US"/>
        </a:p>
      </dgm:t>
    </dgm:pt>
    <dgm:pt modelId="{CFED303C-7924-1943-9A99-0831F5F9CE6F}" type="pres">
      <dgm:prSet presAssocID="{2D47B1D2-1102-DF46-AAD5-472346B22BE0}" presName="Connector" presStyleLbl="alignNode1" presStyleIdx="3" presStyleCnt="5" custScaleX="51140" custScaleY="51651" custLinFactY="-100000" custLinFactNeighborX="32152" custLinFactNeighborY="-128512"/>
      <dgm:spPr/>
      <dgm:t>
        <a:bodyPr/>
        <a:lstStyle/>
        <a:p>
          <a:endParaRPr lang="en-US"/>
        </a:p>
      </dgm:t>
    </dgm:pt>
    <dgm:pt modelId="{CDE69F8C-AB17-0542-BFAA-5F26C0DF22E6}" type="pres">
      <dgm:prSet presAssocID="{2D47B1D2-1102-DF46-AAD5-472346B22BE0}" presName="BottomSpacing" presStyleCnt="0"/>
      <dgm:spPr/>
      <dgm:t>
        <a:bodyPr/>
        <a:lstStyle/>
        <a:p>
          <a:endParaRPr lang="en-US"/>
        </a:p>
      </dgm:t>
    </dgm:pt>
    <dgm:pt modelId="{A0B407FB-1804-DC41-A51D-A766A1277E43}" type="pres">
      <dgm:prSet presAssocID="{1F1D52E3-6E2D-9D47-9111-D7C9FD66A88B}" presName="composite" presStyleCnt="0"/>
      <dgm:spPr/>
      <dgm:t>
        <a:bodyPr/>
        <a:lstStyle/>
        <a:p>
          <a:endParaRPr lang="en-US"/>
        </a:p>
      </dgm:t>
    </dgm:pt>
    <dgm:pt modelId="{96365F8B-45A2-2946-93DF-257511239295}" type="pres">
      <dgm:prSet presAssocID="{1F1D52E3-6E2D-9D47-9111-D7C9FD66A88B}" presName="Accent" presStyleLbl="alignNode1" presStyleIdx="4" presStyleCnt="5" custLinFactNeighborX="-5813" custLinFactNeighborY="-59024">
        <dgm:presLayoutVars>
          <dgm:chMax val="0"/>
          <dgm:chPref val="0"/>
        </dgm:presLayoutVars>
      </dgm:prSet>
      <dgm:spPr/>
      <dgm:t>
        <a:bodyPr/>
        <a:lstStyle/>
        <a:p>
          <a:endParaRPr lang="en-US"/>
        </a:p>
      </dgm:t>
    </dgm:pt>
    <dgm:pt modelId="{8A1298F7-ADFE-0349-ABC5-E698FCCE39C6}" type="pres">
      <dgm:prSet presAssocID="{1F1D52E3-6E2D-9D47-9111-D7C9FD66A88B}" presName="Image" presStyleLbl="bgImgPlace1" presStyleIdx="2" presStyleCnt="3" custScaleX="143275" custLinFactNeighborX="-18303" custLinFactNeighborY="-63486">
        <dgm:presLayoutVars>
          <dgm:chMax val="0"/>
          <dgm:chPref val="0"/>
          <dgm:bulletEnabled val="1"/>
        </dgm:presLayoutVars>
      </dgm:prSet>
      <dgm:spPr>
        <a:blipFill rotWithShape="1">
          <a:blip xmlns:r="http://schemas.openxmlformats.org/officeDocument/2006/relationships" r:embed="rId3"/>
          <a:stretch>
            <a:fillRect/>
          </a:stretch>
        </a:blipFill>
      </dgm:spPr>
      <dgm:t>
        <a:bodyPr/>
        <a:lstStyle/>
        <a:p>
          <a:endParaRPr lang="en-US"/>
        </a:p>
      </dgm:t>
    </dgm:pt>
    <dgm:pt modelId="{2217AF21-D1A6-134B-AE75-D70733FB09C1}" type="pres">
      <dgm:prSet presAssocID="{1F1D52E3-6E2D-9D47-9111-D7C9FD66A88B}" presName="Parent" presStyleLbl="fgAccFollowNode1" presStyleIdx="2" presStyleCnt="3" custScaleX="109649" custLinFactNeighborX="-11264" custLinFactNeighborY="-75680">
        <dgm:presLayoutVars>
          <dgm:chMax val="0"/>
          <dgm:chPref val="0"/>
          <dgm:bulletEnabled val="1"/>
        </dgm:presLayoutVars>
      </dgm:prSet>
      <dgm:spPr/>
      <dgm:t>
        <a:bodyPr/>
        <a:lstStyle/>
        <a:p>
          <a:endParaRPr lang="en-US"/>
        </a:p>
      </dgm:t>
    </dgm:pt>
    <dgm:pt modelId="{F5BD92CB-917A-8F4B-867F-C58567796293}" type="pres">
      <dgm:prSet presAssocID="{1F1D52E3-6E2D-9D47-9111-D7C9FD66A88B}" presName="Space" presStyleCnt="0">
        <dgm:presLayoutVars>
          <dgm:chMax val="0"/>
          <dgm:chPref val="0"/>
        </dgm:presLayoutVars>
      </dgm:prSet>
      <dgm:spPr/>
      <dgm:t>
        <a:bodyPr/>
        <a:lstStyle/>
        <a:p>
          <a:endParaRPr lang="en-US"/>
        </a:p>
      </dgm:t>
    </dgm:pt>
  </dgm:ptLst>
  <dgm:cxnLst>
    <dgm:cxn modelId="{F43F7DEB-D746-9E4F-8CE3-9E660B9CAEF3}" srcId="{8272493B-A011-6044-921A-012F9A43CFCB}" destId="{1F1D52E3-6E2D-9D47-9111-D7C9FD66A88B}" srcOrd="2" destOrd="0" parTransId="{71456514-B5A1-2342-9CAE-B5CE41F1226A}" sibTransId="{171E54DD-79C2-9945-BA05-B36D258607FD}"/>
    <dgm:cxn modelId="{297C27B0-25DA-B846-A84C-5797894EA00A}" type="presOf" srcId="{1F1D52E3-6E2D-9D47-9111-D7C9FD66A88B}" destId="{2217AF21-D1A6-134B-AE75-D70733FB09C1}" srcOrd="0" destOrd="0" presId="urn:microsoft.com/office/officeart/2008/layout/AlternatingPictureCircles"/>
    <dgm:cxn modelId="{6F6773F3-2F85-BB43-BCB6-BFFAFF66B1AC}" srcId="{8272493B-A011-6044-921A-012F9A43CFCB}" destId="{EAB088E5-D0E4-0543-8F16-B0882532F128}" srcOrd="0" destOrd="0" parTransId="{F007F79D-D92D-5A44-B837-0940A3FA412B}" sibTransId="{7CF7C208-EAE0-B149-8866-16909D87FF6C}"/>
    <dgm:cxn modelId="{7C593165-6AB4-BB4F-B1BF-8AB57BB04A4E}" srcId="{8272493B-A011-6044-921A-012F9A43CFCB}" destId="{D7E5EF28-C09C-9146-B88A-1ADB8AE5685A}" srcOrd="1" destOrd="0" parTransId="{1069883A-EB62-7343-8697-671ADA622BFC}" sibTransId="{2D47B1D2-1102-DF46-AAD5-472346B22BE0}"/>
    <dgm:cxn modelId="{8EB601FC-6044-D34D-8D82-5259FB33EFC2}" type="presOf" srcId="{EAB088E5-D0E4-0543-8F16-B0882532F128}" destId="{ABE0EB21-0B96-D947-B0C4-B002F5FE42F7}" srcOrd="0" destOrd="0" presId="urn:microsoft.com/office/officeart/2008/layout/AlternatingPictureCircles"/>
    <dgm:cxn modelId="{7F01A52D-8B9E-7C43-8087-1C2E25CE107C}" type="presOf" srcId="{D7E5EF28-C09C-9146-B88A-1ADB8AE5685A}" destId="{98129999-696A-0F4D-B544-82C8E1D6281D}" srcOrd="0" destOrd="0" presId="urn:microsoft.com/office/officeart/2008/layout/AlternatingPictureCircles"/>
    <dgm:cxn modelId="{C8023B4A-9B09-1D4F-8BC8-A61323B734CB}" type="presOf" srcId="{8272493B-A011-6044-921A-012F9A43CFCB}" destId="{FAF17DA1-B81C-C648-B012-936192ABD0DB}" srcOrd="0" destOrd="0" presId="urn:microsoft.com/office/officeart/2008/layout/AlternatingPictureCircles"/>
    <dgm:cxn modelId="{894C037C-BB5E-E043-8F2C-277B3572F1B3}" type="presParOf" srcId="{FAF17DA1-B81C-C648-B012-936192ABD0DB}" destId="{318392C4-A170-554A-8708-44A68C4C4A26}" srcOrd="0" destOrd="0" presId="urn:microsoft.com/office/officeart/2008/layout/AlternatingPictureCircles"/>
    <dgm:cxn modelId="{BC123EFD-30DF-354C-BB63-EBCD1EBBE5A3}" type="presParOf" srcId="{318392C4-A170-554A-8708-44A68C4C4A26}" destId="{DCA21E03-F6DA-2942-988A-4A657DA39454}" srcOrd="0" destOrd="0" presId="urn:microsoft.com/office/officeart/2008/layout/AlternatingPictureCircles"/>
    <dgm:cxn modelId="{2B4D5A4B-4D33-234B-9AB9-37F7F7803646}" type="presParOf" srcId="{318392C4-A170-554A-8708-44A68C4C4A26}" destId="{0FC92DDC-F078-C44F-8E41-3E1B6BB1BF7E}" srcOrd="1" destOrd="0" presId="urn:microsoft.com/office/officeart/2008/layout/AlternatingPictureCircles"/>
    <dgm:cxn modelId="{CDF12D19-4ECA-4D40-A0E4-CA4A7145239C}" type="presParOf" srcId="{318392C4-A170-554A-8708-44A68C4C4A26}" destId="{ABE0EB21-0B96-D947-B0C4-B002F5FE42F7}" srcOrd="2" destOrd="0" presId="urn:microsoft.com/office/officeart/2008/layout/AlternatingPictureCircles"/>
    <dgm:cxn modelId="{BB937BDB-1D6E-C444-8393-8DAFB73FAFDA}" type="presParOf" srcId="{318392C4-A170-554A-8708-44A68C4C4A26}" destId="{65E1E42A-ED90-8A45-A46C-CAE546EBB142}" srcOrd="3" destOrd="0" presId="urn:microsoft.com/office/officeart/2008/layout/AlternatingPictureCircles"/>
    <dgm:cxn modelId="{345195E1-577C-B146-B8FB-791BB67781A4}" type="presParOf" srcId="{FAF17DA1-B81C-C648-B012-936192ABD0DB}" destId="{8005DB9D-4AE7-6040-A94D-FA99419AE1CE}" srcOrd="1" destOrd="0" presId="urn:microsoft.com/office/officeart/2008/layout/AlternatingPictureCircles"/>
    <dgm:cxn modelId="{2FBD4852-F1B7-8742-8B2E-BB17D882624E}" type="presParOf" srcId="{8005DB9D-4AE7-6040-A94D-FA99419AE1CE}" destId="{B99690B6-D00F-ED49-8850-8F29383FDC13}" srcOrd="0" destOrd="0" presId="urn:microsoft.com/office/officeart/2008/layout/AlternatingPictureCircles"/>
    <dgm:cxn modelId="{784EAF22-5CC5-3C45-B574-FADC02807AC6}" type="presParOf" srcId="{8005DB9D-4AE7-6040-A94D-FA99419AE1CE}" destId="{33E50DEC-7389-844A-8995-54855B96BD38}" srcOrd="1" destOrd="0" presId="urn:microsoft.com/office/officeart/2008/layout/AlternatingPictureCircles"/>
    <dgm:cxn modelId="{339BA6E0-2AA6-6246-BEF5-4486CC935152}" type="presParOf" srcId="{8005DB9D-4AE7-6040-A94D-FA99419AE1CE}" destId="{9A46DFAF-0DE3-6B4F-A289-39A5836D6A28}" srcOrd="2" destOrd="0" presId="urn:microsoft.com/office/officeart/2008/layout/AlternatingPictureCircles"/>
    <dgm:cxn modelId="{50712818-675B-DB40-9B8B-1D29CD34069A}" type="presParOf" srcId="{FAF17DA1-B81C-C648-B012-936192ABD0DB}" destId="{DDA966F8-A1BF-2341-AFEE-6ACBC338B553}" srcOrd="2" destOrd="0" presId="urn:microsoft.com/office/officeart/2008/layout/AlternatingPictureCircles"/>
    <dgm:cxn modelId="{27DB636D-10B0-5145-AE96-8321A9371A32}" type="presParOf" srcId="{DDA966F8-A1BF-2341-AFEE-6ACBC338B553}" destId="{9B2BF68B-6401-E04D-98E5-A30A23686421}" srcOrd="0" destOrd="0" presId="urn:microsoft.com/office/officeart/2008/layout/AlternatingPictureCircles"/>
    <dgm:cxn modelId="{8CCEB6E0-FA67-494F-B40C-61DD811CC495}" type="presParOf" srcId="{DDA966F8-A1BF-2341-AFEE-6ACBC338B553}" destId="{5A4144E2-4325-1A45-B326-358D4C41ADCF}" srcOrd="1" destOrd="0" presId="urn:microsoft.com/office/officeart/2008/layout/AlternatingPictureCircles"/>
    <dgm:cxn modelId="{C3C4E61F-394B-3040-B66A-2D5C1A54C77A}" type="presParOf" srcId="{DDA966F8-A1BF-2341-AFEE-6ACBC338B553}" destId="{98129999-696A-0F4D-B544-82C8E1D6281D}" srcOrd="2" destOrd="0" presId="urn:microsoft.com/office/officeart/2008/layout/AlternatingPictureCircles"/>
    <dgm:cxn modelId="{D7135A59-6734-6A4F-B0E2-D017F8EC3238}" type="presParOf" srcId="{DDA966F8-A1BF-2341-AFEE-6ACBC338B553}" destId="{6E4B46E1-279A-DE47-8879-56B0E46B631A}" srcOrd="3" destOrd="0" presId="urn:microsoft.com/office/officeart/2008/layout/AlternatingPictureCircles"/>
    <dgm:cxn modelId="{95462B91-3755-DA42-8D06-AB465F79F4BD}" type="presParOf" srcId="{FAF17DA1-B81C-C648-B012-936192ABD0DB}" destId="{009FF15C-1024-684E-949A-976BEE5C4E54}" srcOrd="3" destOrd="0" presId="urn:microsoft.com/office/officeart/2008/layout/AlternatingPictureCircles"/>
    <dgm:cxn modelId="{99B4D285-7689-7E47-82C7-9B51BBB8907D}" type="presParOf" srcId="{009FF15C-1024-684E-949A-976BEE5C4E54}" destId="{DCB1D7C2-DD62-D347-98FA-9DB68BA3C5F9}" srcOrd="0" destOrd="0" presId="urn:microsoft.com/office/officeart/2008/layout/AlternatingPictureCircles"/>
    <dgm:cxn modelId="{2FD164C6-4A16-B045-A541-063C52CF3CB1}" type="presParOf" srcId="{009FF15C-1024-684E-949A-976BEE5C4E54}" destId="{CFED303C-7924-1943-9A99-0831F5F9CE6F}" srcOrd="1" destOrd="0" presId="urn:microsoft.com/office/officeart/2008/layout/AlternatingPictureCircles"/>
    <dgm:cxn modelId="{A177D02C-06DA-9C40-8149-6E251C951AEC}" type="presParOf" srcId="{009FF15C-1024-684E-949A-976BEE5C4E54}" destId="{CDE69F8C-AB17-0542-BFAA-5F26C0DF22E6}" srcOrd="2" destOrd="0" presId="urn:microsoft.com/office/officeart/2008/layout/AlternatingPictureCircles"/>
    <dgm:cxn modelId="{1C7DA399-A866-D84A-B05D-8627C3C17C12}" type="presParOf" srcId="{FAF17DA1-B81C-C648-B012-936192ABD0DB}" destId="{A0B407FB-1804-DC41-A51D-A766A1277E43}" srcOrd="4" destOrd="0" presId="urn:microsoft.com/office/officeart/2008/layout/AlternatingPictureCircles"/>
    <dgm:cxn modelId="{F762B1AE-EBD5-B54A-AC61-0F77C545B4E4}" type="presParOf" srcId="{A0B407FB-1804-DC41-A51D-A766A1277E43}" destId="{96365F8B-45A2-2946-93DF-257511239295}" srcOrd="0" destOrd="0" presId="urn:microsoft.com/office/officeart/2008/layout/AlternatingPictureCircles"/>
    <dgm:cxn modelId="{8899B7F7-3E21-2B49-AE8F-46385EB0F92F}" type="presParOf" srcId="{A0B407FB-1804-DC41-A51D-A766A1277E43}" destId="{8A1298F7-ADFE-0349-ABC5-E698FCCE39C6}" srcOrd="1" destOrd="0" presId="urn:microsoft.com/office/officeart/2008/layout/AlternatingPictureCircles"/>
    <dgm:cxn modelId="{DCC51B49-3FED-1443-84F8-BAB15AAF1D8E}" type="presParOf" srcId="{A0B407FB-1804-DC41-A51D-A766A1277E43}" destId="{2217AF21-D1A6-134B-AE75-D70733FB09C1}" srcOrd="2" destOrd="0" presId="urn:microsoft.com/office/officeart/2008/layout/AlternatingPictureCircles"/>
    <dgm:cxn modelId="{0D0CEFD0-633B-4C4D-8335-CC331D919566}" type="presParOf" srcId="{A0B407FB-1804-DC41-A51D-A766A1277E43}" destId="{F5BD92CB-917A-8F4B-867F-C58567796293}" srcOrd="3" destOrd="0" presId="urn:microsoft.com/office/officeart/2008/layout/AlternatingPictureCircl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21E03-F6DA-2942-988A-4A657DA39454}">
      <dsp:nvSpPr>
        <dsp:cNvPr id="0" name=""/>
        <dsp:cNvSpPr/>
      </dsp:nvSpPr>
      <dsp:spPr>
        <a:xfrm>
          <a:off x="4660535" y="1185537"/>
          <a:ext cx="1725481" cy="1677585"/>
        </a:xfrm>
        <a:prstGeom prst="donut">
          <a:avLst>
            <a:gd name="adj" fmla="val 11010"/>
          </a:avLst>
        </a:prstGeom>
        <a:gradFill rotWithShape="0">
          <a:gsLst>
            <a:gs pos="0">
              <a:schemeClr val="accent1">
                <a:alpha val="90000"/>
                <a:hueOff val="0"/>
                <a:satOff val="0"/>
                <a:lumOff val="0"/>
                <a:alphaOff val="0"/>
                <a:tint val="100000"/>
                <a:shade val="100000"/>
                <a:satMod val="130000"/>
              </a:schemeClr>
            </a:gs>
            <a:gs pos="100000">
              <a:schemeClr val="accent1">
                <a:alpha val="90000"/>
                <a:hueOff val="0"/>
                <a:satOff val="0"/>
                <a:lumOff val="0"/>
                <a:alphaOff val="0"/>
                <a:tint val="50000"/>
                <a:shade val="100000"/>
                <a:satMod val="350000"/>
              </a:schemeClr>
            </a:gs>
          </a:gsLst>
          <a:lin ang="16200000" scaled="0"/>
        </a:gradFill>
        <a:ln w="9525" cap="flat" cmpd="sng" algn="ctr">
          <a:solidFill>
            <a:schemeClr val="accent1">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0FC92DDC-F078-C44F-8E41-3E1B6BB1BF7E}">
      <dsp:nvSpPr>
        <dsp:cNvPr id="0" name=""/>
        <dsp:cNvSpPr/>
      </dsp:nvSpPr>
      <dsp:spPr>
        <a:xfrm>
          <a:off x="1683084" y="1415257"/>
          <a:ext cx="3575575" cy="1319045"/>
        </a:xfrm>
        <a:prstGeom prst="rect">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BE0EB21-0B96-D947-B0C4-B002F5FE42F7}">
      <dsp:nvSpPr>
        <dsp:cNvPr id="0" name=""/>
        <dsp:cNvSpPr/>
      </dsp:nvSpPr>
      <dsp:spPr>
        <a:xfrm>
          <a:off x="4850331" y="1369776"/>
          <a:ext cx="1345773" cy="1308417"/>
        </a:xfrm>
        <a:prstGeom prst="ellips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377825" rtl="0">
            <a:lnSpc>
              <a:spcPct val="90000"/>
            </a:lnSpc>
            <a:spcBef>
              <a:spcPct val="0"/>
            </a:spcBef>
            <a:spcAft>
              <a:spcPct val="35000"/>
            </a:spcAft>
          </a:pPr>
          <a:r>
            <a:rPr lang="en-US" sz="850" kern="1200" dirty="0" smtClean="0">
              <a:latin typeface="Century Gothic"/>
              <a:cs typeface="Century Gothic"/>
            </a:rPr>
            <a:t>After clicking the employment link in a district, you will be routed to the district’s job board in the new NC School Jobs Powered By </a:t>
          </a:r>
          <a:r>
            <a:rPr lang="en-US" sz="850" kern="1200" dirty="0" err="1" smtClean="0">
              <a:latin typeface="Century Gothic"/>
              <a:cs typeface="Century Gothic"/>
            </a:rPr>
            <a:t>PeopleAdmin</a:t>
          </a:r>
          <a:r>
            <a:rPr lang="en-US" sz="850" kern="1200" dirty="0" smtClean="0">
              <a:latin typeface="Century Gothic"/>
              <a:cs typeface="Century Gothic"/>
            </a:rPr>
            <a:t>. </a:t>
          </a:r>
          <a:endParaRPr lang="en-US" sz="850" b="1" kern="1200" dirty="0">
            <a:latin typeface="Century Gothic"/>
            <a:cs typeface="Century Gothic"/>
          </a:endParaRPr>
        </a:p>
      </dsp:txBody>
      <dsp:txXfrm>
        <a:off x="5047415" y="1561389"/>
        <a:ext cx="951605" cy="925191"/>
      </dsp:txXfrm>
    </dsp:sp>
    <dsp:sp modelId="{33E50DEC-7389-844A-8995-54855B96BD38}">
      <dsp:nvSpPr>
        <dsp:cNvPr id="0" name=""/>
        <dsp:cNvSpPr/>
      </dsp:nvSpPr>
      <dsp:spPr>
        <a:xfrm>
          <a:off x="5459936" y="2899031"/>
          <a:ext cx="160843" cy="155557"/>
        </a:xfrm>
        <a:prstGeom prst="flowChartConnector">
          <a:avLst/>
        </a:prstGeom>
        <a:gradFill rotWithShape="0">
          <a:gsLst>
            <a:gs pos="0">
              <a:schemeClr val="accent1">
                <a:alpha val="90000"/>
                <a:hueOff val="0"/>
                <a:satOff val="0"/>
                <a:lumOff val="0"/>
                <a:alphaOff val="-6667"/>
                <a:tint val="100000"/>
                <a:shade val="100000"/>
                <a:satMod val="130000"/>
              </a:schemeClr>
            </a:gs>
            <a:gs pos="100000">
              <a:schemeClr val="accent1">
                <a:alpha val="90000"/>
                <a:hueOff val="0"/>
                <a:satOff val="0"/>
                <a:lumOff val="0"/>
                <a:alphaOff val="-6667"/>
                <a:tint val="50000"/>
                <a:shade val="100000"/>
                <a:satMod val="350000"/>
              </a:schemeClr>
            </a:gs>
          </a:gsLst>
          <a:lin ang="16200000" scaled="0"/>
        </a:gradFill>
        <a:ln w="9525" cap="flat" cmpd="sng" algn="ctr">
          <a:solidFill>
            <a:schemeClr val="accent1">
              <a:alpha val="90000"/>
              <a:hueOff val="0"/>
              <a:satOff val="0"/>
              <a:lumOff val="0"/>
              <a:alphaOff val="-6667"/>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B2BF68B-6401-E04D-98E5-A30A23686421}">
      <dsp:nvSpPr>
        <dsp:cNvPr id="0" name=""/>
        <dsp:cNvSpPr/>
      </dsp:nvSpPr>
      <dsp:spPr>
        <a:xfrm>
          <a:off x="4673206" y="3099573"/>
          <a:ext cx="1725481" cy="1677585"/>
        </a:xfrm>
        <a:prstGeom prst="donut">
          <a:avLst>
            <a:gd name="adj" fmla="val 11010"/>
          </a:avLst>
        </a:prstGeom>
        <a:gradFill rotWithShape="0">
          <a:gsLst>
            <a:gs pos="0">
              <a:schemeClr val="accent1">
                <a:alpha val="90000"/>
                <a:hueOff val="0"/>
                <a:satOff val="0"/>
                <a:lumOff val="0"/>
                <a:alphaOff val="-13333"/>
                <a:tint val="100000"/>
                <a:shade val="100000"/>
                <a:satMod val="130000"/>
              </a:schemeClr>
            </a:gs>
            <a:gs pos="100000">
              <a:schemeClr val="accent1">
                <a:alpha val="90000"/>
                <a:hueOff val="0"/>
                <a:satOff val="0"/>
                <a:lumOff val="0"/>
                <a:alphaOff val="-13333"/>
                <a:tint val="50000"/>
                <a:shade val="100000"/>
                <a:satMod val="350000"/>
              </a:schemeClr>
            </a:gs>
          </a:gsLst>
          <a:lin ang="16200000" scaled="0"/>
        </a:gradFill>
        <a:ln w="9525" cap="flat" cmpd="sng" algn="ctr">
          <a:solidFill>
            <a:schemeClr val="accent1">
              <a:alpha val="90000"/>
              <a:hueOff val="0"/>
              <a:satOff val="0"/>
              <a:lumOff val="0"/>
              <a:alphaOff val="-13333"/>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5A4144E2-4325-1A45-B326-358D4C41ADCF}">
      <dsp:nvSpPr>
        <dsp:cNvPr id="0" name=""/>
        <dsp:cNvSpPr/>
      </dsp:nvSpPr>
      <dsp:spPr>
        <a:xfrm>
          <a:off x="6051660" y="3231337"/>
          <a:ext cx="2970370" cy="1372926"/>
        </a:xfrm>
        <a:prstGeom prst="rect">
          <a:avLst/>
        </a:prstGeom>
        <a:blipFill rotWithShape="1">
          <a:blip xmlns:r="http://schemas.openxmlformats.org/officeDocument/2006/relationships" r:embed="rId2"/>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98129999-696A-0F4D-B544-82C8E1D6281D}">
      <dsp:nvSpPr>
        <dsp:cNvPr id="0" name=""/>
        <dsp:cNvSpPr/>
      </dsp:nvSpPr>
      <dsp:spPr>
        <a:xfrm>
          <a:off x="4863170" y="3283942"/>
          <a:ext cx="1345773" cy="1308417"/>
        </a:xfrm>
        <a:prstGeom prst="ellipse">
          <a:avLst/>
        </a:prstGeom>
        <a:solidFill>
          <a:schemeClr val="accent1">
            <a:alpha val="90000"/>
            <a:tint val="40000"/>
            <a:hueOff val="0"/>
            <a:satOff val="0"/>
            <a:lumOff val="0"/>
            <a:alphaOff val="-13333"/>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400050" rtl="0">
            <a:lnSpc>
              <a:spcPct val="90000"/>
            </a:lnSpc>
            <a:spcBef>
              <a:spcPct val="0"/>
            </a:spcBef>
            <a:spcAft>
              <a:spcPct val="35000"/>
            </a:spcAft>
          </a:pPr>
          <a:r>
            <a:rPr lang="en-US" sz="900" kern="1200" dirty="0" smtClean="0">
              <a:latin typeface="Century Gothic"/>
              <a:cs typeface="Century Gothic"/>
            </a:rPr>
            <a:t>Review the list of available positions and identify the position(s) to which you would like to apply.</a:t>
          </a:r>
          <a:endParaRPr lang="en-US" sz="900" kern="1200" dirty="0">
            <a:latin typeface="Century Gothic"/>
            <a:cs typeface="Century Gothic"/>
          </a:endParaRPr>
        </a:p>
      </dsp:txBody>
      <dsp:txXfrm>
        <a:off x="5060254" y="3475555"/>
        <a:ext cx="951605" cy="925191"/>
      </dsp:txXfrm>
    </dsp:sp>
    <dsp:sp modelId="{CFED303C-7924-1943-9A99-0831F5F9CE6F}">
      <dsp:nvSpPr>
        <dsp:cNvPr id="0" name=""/>
        <dsp:cNvSpPr/>
      </dsp:nvSpPr>
      <dsp:spPr>
        <a:xfrm>
          <a:off x="5462263" y="4825328"/>
          <a:ext cx="152094" cy="155724"/>
        </a:xfrm>
        <a:prstGeom prst="flowChartConnector">
          <a:avLst/>
        </a:prstGeom>
        <a:gradFill rotWithShape="0">
          <a:gsLst>
            <a:gs pos="0">
              <a:schemeClr val="accent1">
                <a:alpha val="90000"/>
                <a:hueOff val="0"/>
                <a:satOff val="0"/>
                <a:lumOff val="0"/>
                <a:alphaOff val="-20000"/>
                <a:tint val="100000"/>
                <a:shade val="100000"/>
                <a:satMod val="130000"/>
              </a:schemeClr>
            </a:gs>
            <a:gs pos="100000">
              <a:schemeClr val="accent1">
                <a:alpha val="90000"/>
                <a:hueOff val="0"/>
                <a:satOff val="0"/>
                <a:lumOff val="0"/>
                <a:alphaOff val="-20000"/>
                <a:tint val="50000"/>
                <a:shade val="100000"/>
                <a:satMod val="350000"/>
              </a:schemeClr>
            </a:gs>
          </a:gsLst>
          <a:lin ang="16200000" scaled="0"/>
        </a:gradFill>
        <a:ln w="9525" cap="flat" cmpd="sng" algn="ctr">
          <a:solidFill>
            <a:schemeClr val="accent1">
              <a:alpha val="90000"/>
              <a:hueOff val="0"/>
              <a:satOff val="0"/>
              <a:lumOff val="0"/>
              <a:alphaOff val="-2000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6365F8B-45A2-2946-93DF-257511239295}">
      <dsp:nvSpPr>
        <dsp:cNvPr id="0" name=""/>
        <dsp:cNvSpPr/>
      </dsp:nvSpPr>
      <dsp:spPr>
        <a:xfrm>
          <a:off x="4661965" y="5032325"/>
          <a:ext cx="1725481" cy="1677585"/>
        </a:xfrm>
        <a:prstGeom prst="donut">
          <a:avLst>
            <a:gd name="adj" fmla="val 11010"/>
          </a:avLst>
        </a:prstGeom>
        <a:gradFill rotWithShape="0">
          <a:gsLst>
            <a:gs pos="0">
              <a:schemeClr val="accent1">
                <a:alpha val="90000"/>
                <a:hueOff val="0"/>
                <a:satOff val="0"/>
                <a:lumOff val="0"/>
                <a:alphaOff val="-26667"/>
                <a:tint val="100000"/>
                <a:shade val="100000"/>
                <a:satMod val="130000"/>
              </a:schemeClr>
            </a:gs>
            <a:gs pos="100000">
              <a:schemeClr val="accent1">
                <a:alpha val="90000"/>
                <a:hueOff val="0"/>
                <a:satOff val="0"/>
                <a:lumOff val="0"/>
                <a:alphaOff val="-26667"/>
                <a:tint val="50000"/>
                <a:shade val="100000"/>
                <a:satMod val="350000"/>
              </a:schemeClr>
            </a:gs>
          </a:gsLst>
          <a:lin ang="16200000" scaled="0"/>
        </a:gradFill>
        <a:ln w="9525" cap="flat" cmpd="sng" algn="ctr">
          <a:solidFill>
            <a:schemeClr val="accent1">
              <a:alpha val="90000"/>
              <a:hueOff val="0"/>
              <a:satOff val="0"/>
              <a:lumOff val="0"/>
              <a:alphaOff val="-26667"/>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A1298F7-ADFE-0349-ABC5-E698FCCE39C6}">
      <dsp:nvSpPr>
        <dsp:cNvPr id="0" name=""/>
        <dsp:cNvSpPr/>
      </dsp:nvSpPr>
      <dsp:spPr>
        <a:xfrm>
          <a:off x="1729528" y="5172164"/>
          <a:ext cx="3399720" cy="1316275"/>
        </a:xfrm>
        <a:prstGeom prst="rect">
          <a:avLst/>
        </a:prstGeom>
        <a:blipFill rotWithShape="1">
          <a:blip xmlns:r="http://schemas.openxmlformats.org/officeDocument/2006/relationships" r:embed="rId3"/>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217AF21-D1A6-134B-AE75-D70733FB09C1}">
      <dsp:nvSpPr>
        <dsp:cNvPr id="0" name=""/>
        <dsp:cNvSpPr/>
      </dsp:nvSpPr>
      <dsp:spPr>
        <a:xfrm>
          <a:off x="4837940" y="5211049"/>
          <a:ext cx="1350051" cy="1308417"/>
        </a:xfrm>
        <a:prstGeom prst="ellipse">
          <a:avLst/>
        </a:prstGeom>
        <a:solidFill>
          <a:schemeClr val="accent1">
            <a:alpha val="90000"/>
            <a:tint val="40000"/>
            <a:hueOff val="0"/>
            <a:satOff val="0"/>
            <a:lumOff val="0"/>
            <a:alphaOff val="-26667"/>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355600" rtl="0">
            <a:lnSpc>
              <a:spcPct val="90000"/>
            </a:lnSpc>
            <a:spcBef>
              <a:spcPct val="0"/>
            </a:spcBef>
            <a:spcAft>
              <a:spcPct val="35000"/>
            </a:spcAft>
          </a:pPr>
          <a:r>
            <a:rPr lang="en-US" sz="800" kern="1200" dirty="0" smtClean="0">
              <a:latin typeface="Century Gothic"/>
              <a:cs typeface="Century Gothic"/>
            </a:rPr>
            <a:t>Next is the Cover Letter, which may be optional or required for the position.  After clicking Continue, if you are not logged in, you will be asked to login or sign up.</a:t>
          </a:r>
          <a:endParaRPr lang="en-US" sz="800" kern="1200" dirty="0">
            <a:latin typeface="Century Gothic"/>
            <a:cs typeface="Century Gothic"/>
          </a:endParaRPr>
        </a:p>
      </dsp:txBody>
      <dsp:txXfrm>
        <a:off x="5035650" y="5402662"/>
        <a:ext cx="954631" cy="925191"/>
      </dsp:txXfrm>
    </dsp:sp>
    <dsp:sp modelId="{03F3D095-BB1C-A74F-8C8F-1B3EAD02ED4E}">
      <dsp:nvSpPr>
        <dsp:cNvPr id="0" name=""/>
        <dsp:cNvSpPr/>
      </dsp:nvSpPr>
      <dsp:spPr>
        <a:xfrm>
          <a:off x="5478250" y="6751231"/>
          <a:ext cx="158009" cy="157696"/>
        </a:xfrm>
        <a:prstGeom prst="flowChartConnector">
          <a:avLst/>
        </a:prstGeom>
        <a:gradFill rotWithShape="0">
          <a:gsLst>
            <a:gs pos="0">
              <a:schemeClr val="accent1">
                <a:alpha val="90000"/>
                <a:hueOff val="0"/>
                <a:satOff val="0"/>
                <a:lumOff val="0"/>
                <a:alphaOff val="-33333"/>
                <a:tint val="100000"/>
                <a:shade val="100000"/>
                <a:satMod val="130000"/>
              </a:schemeClr>
            </a:gs>
            <a:gs pos="100000">
              <a:schemeClr val="accent1">
                <a:alpha val="90000"/>
                <a:hueOff val="0"/>
                <a:satOff val="0"/>
                <a:lumOff val="0"/>
                <a:alphaOff val="-33333"/>
                <a:tint val="50000"/>
                <a:shade val="100000"/>
                <a:satMod val="350000"/>
              </a:schemeClr>
            </a:gs>
          </a:gsLst>
          <a:lin ang="16200000" scaled="0"/>
        </a:gradFill>
        <a:ln w="9525" cap="flat" cmpd="sng" algn="ctr">
          <a:solidFill>
            <a:schemeClr val="accent1">
              <a:alpha val="90000"/>
              <a:hueOff val="0"/>
              <a:satOff val="0"/>
              <a:lumOff val="0"/>
              <a:alphaOff val="-33333"/>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B1AAD49-D4B0-F34B-B8C7-840948F260E4}">
      <dsp:nvSpPr>
        <dsp:cNvPr id="0" name=""/>
        <dsp:cNvSpPr/>
      </dsp:nvSpPr>
      <dsp:spPr>
        <a:xfrm>
          <a:off x="4712502" y="6958308"/>
          <a:ext cx="1725481" cy="1677585"/>
        </a:xfrm>
        <a:prstGeom prst="donut">
          <a:avLst>
            <a:gd name="adj" fmla="val 11010"/>
          </a:avLst>
        </a:prstGeom>
        <a:gradFill rotWithShape="0">
          <a:gsLst>
            <a:gs pos="0">
              <a:schemeClr val="accent1">
                <a:alpha val="90000"/>
                <a:hueOff val="0"/>
                <a:satOff val="0"/>
                <a:lumOff val="0"/>
                <a:alphaOff val="-40000"/>
                <a:tint val="100000"/>
                <a:shade val="100000"/>
                <a:satMod val="130000"/>
              </a:schemeClr>
            </a:gs>
            <a:gs pos="100000">
              <a:schemeClr val="accent1">
                <a:alpha val="90000"/>
                <a:hueOff val="0"/>
                <a:satOff val="0"/>
                <a:lumOff val="0"/>
                <a:alphaOff val="-40000"/>
                <a:tint val="50000"/>
                <a:shade val="100000"/>
                <a:satMod val="350000"/>
              </a:schemeClr>
            </a:gs>
          </a:gsLst>
          <a:lin ang="16200000" scaled="0"/>
        </a:gradFill>
        <a:ln w="9525" cap="flat" cmpd="sng" algn="ctr">
          <a:solidFill>
            <a:schemeClr val="accent1">
              <a:alpha val="90000"/>
              <a:hueOff val="0"/>
              <a:satOff val="0"/>
              <a:lumOff val="0"/>
              <a:alphaOff val="-4000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6279A77-BDE2-D147-97C3-CDEF7EA2E5C9}">
      <dsp:nvSpPr>
        <dsp:cNvPr id="0" name=""/>
        <dsp:cNvSpPr/>
      </dsp:nvSpPr>
      <dsp:spPr>
        <a:xfrm>
          <a:off x="6050161" y="7117496"/>
          <a:ext cx="3060280" cy="1420895"/>
        </a:xfrm>
        <a:prstGeom prst="rect">
          <a:avLst/>
        </a:prstGeom>
        <a:blipFill rotWithShape="1">
          <a:blip xmlns:r="http://schemas.openxmlformats.org/officeDocument/2006/relationships" r:embed="rId4"/>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06D4E83E-05DE-A945-BA54-79CE43E01579}">
      <dsp:nvSpPr>
        <dsp:cNvPr id="0" name=""/>
        <dsp:cNvSpPr/>
      </dsp:nvSpPr>
      <dsp:spPr>
        <a:xfrm>
          <a:off x="4916607" y="7138365"/>
          <a:ext cx="1302861" cy="1314769"/>
        </a:xfrm>
        <a:prstGeom prst="ellipse">
          <a:avLst/>
        </a:prstGeom>
        <a:solidFill>
          <a:schemeClr val="accent1">
            <a:alpha val="90000"/>
            <a:tint val="40000"/>
            <a:hueOff val="0"/>
            <a:satOff val="0"/>
            <a:lumOff val="0"/>
            <a:alphaOff val="-4000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355600" rtl="0">
            <a:lnSpc>
              <a:spcPct val="90000"/>
            </a:lnSpc>
            <a:spcBef>
              <a:spcPct val="0"/>
            </a:spcBef>
            <a:spcAft>
              <a:spcPct val="35000"/>
            </a:spcAft>
          </a:pPr>
          <a:r>
            <a:rPr lang="en-US" sz="800" kern="1200" dirty="0" smtClean="0">
              <a:latin typeface="Century Gothic"/>
              <a:cs typeface="Century Gothic"/>
            </a:rPr>
            <a:t>When you log in for the 1</a:t>
          </a:r>
          <a:r>
            <a:rPr lang="en-US" sz="800" kern="1200" baseline="30000" dirty="0" smtClean="0">
              <a:latin typeface="Century Gothic"/>
              <a:cs typeface="Century Gothic"/>
            </a:rPr>
            <a:t>st</a:t>
          </a:r>
          <a:r>
            <a:rPr lang="en-US" sz="800" kern="1200" dirty="0" smtClean="0">
              <a:latin typeface="Century Gothic"/>
              <a:cs typeface="Century Gothic"/>
            </a:rPr>
            <a:t> time, select preferences then click “Save Preferences” at the bottom of the screen.  You will then be routed to the application.</a:t>
          </a:r>
          <a:endParaRPr lang="en-US" sz="800" kern="1200" dirty="0">
            <a:latin typeface="Century Gothic"/>
            <a:cs typeface="Century Gothic"/>
          </a:endParaRPr>
        </a:p>
      </dsp:txBody>
      <dsp:txXfrm>
        <a:off x="5107407" y="7330908"/>
        <a:ext cx="921261" cy="9296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21E03-F6DA-2942-988A-4A657DA39454}">
      <dsp:nvSpPr>
        <dsp:cNvPr id="0" name=""/>
        <dsp:cNvSpPr/>
      </dsp:nvSpPr>
      <dsp:spPr>
        <a:xfrm>
          <a:off x="4405378" y="5500"/>
          <a:ext cx="1869883" cy="1869853"/>
        </a:xfrm>
        <a:prstGeom prst="donut">
          <a:avLst>
            <a:gd name="adj" fmla="val 11010"/>
          </a:avLst>
        </a:prstGeom>
        <a:gradFill rotWithShape="0">
          <a:gsLst>
            <a:gs pos="0">
              <a:schemeClr val="accent1">
                <a:alpha val="90000"/>
                <a:hueOff val="0"/>
                <a:satOff val="0"/>
                <a:lumOff val="0"/>
                <a:alphaOff val="0"/>
                <a:tint val="100000"/>
                <a:shade val="100000"/>
                <a:satMod val="130000"/>
              </a:schemeClr>
            </a:gs>
            <a:gs pos="100000">
              <a:schemeClr val="accent1">
                <a:alpha val="90000"/>
                <a:hueOff val="0"/>
                <a:satOff val="0"/>
                <a:lumOff val="0"/>
                <a:alphaOff val="0"/>
                <a:tint val="50000"/>
                <a:shade val="100000"/>
                <a:satMod val="350000"/>
              </a:schemeClr>
            </a:gs>
          </a:gsLst>
          <a:lin ang="16200000" scaled="0"/>
        </a:gradFill>
        <a:ln w="9525" cap="flat" cmpd="sng" algn="ctr">
          <a:solidFill>
            <a:schemeClr val="accent1">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0FC92DDC-F078-C44F-8E41-3E1B6BB1BF7E}">
      <dsp:nvSpPr>
        <dsp:cNvPr id="0" name=""/>
        <dsp:cNvSpPr/>
      </dsp:nvSpPr>
      <dsp:spPr>
        <a:xfrm>
          <a:off x="1676637" y="70944"/>
          <a:ext cx="3756440" cy="1738935"/>
        </a:xfrm>
        <a:prstGeom prst="rect">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BE0EB21-0B96-D947-B0C4-B002F5FE42F7}">
      <dsp:nvSpPr>
        <dsp:cNvPr id="0" name=""/>
        <dsp:cNvSpPr/>
      </dsp:nvSpPr>
      <dsp:spPr>
        <a:xfrm>
          <a:off x="4611215" y="211239"/>
          <a:ext cx="1458398" cy="1458375"/>
        </a:xfrm>
        <a:prstGeom prst="ellips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400050" rtl="0">
            <a:lnSpc>
              <a:spcPct val="90000"/>
            </a:lnSpc>
            <a:spcBef>
              <a:spcPct val="0"/>
            </a:spcBef>
            <a:spcAft>
              <a:spcPct val="35000"/>
            </a:spcAft>
          </a:pPr>
          <a:r>
            <a:rPr lang="en-US" sz="900" kern="1200" dirty="0" smtClean="0">
              <a:latin typeface="Century Gothic"/>
              <a:cs typeface="Century Gothic"/>
            </a:rPr>
            <a:t>The application is organized by sections, such as Academics, Employment History, etc., which may be required, depending on the position.</a:t>
          </a:r>
          <a:endParaRPr lang="en-US" sz="900" b="1" kern="1200" dirty="0">
            <a:latin typeface="Century Gothic"/>
            <a:cs typeface="Century Gothic"/>
          </a:endParaRPr>
        </a:p>
      </dsp:txBody>
      <dsp:txXfrm>
        <a:off x="4824792" y="424813"/>
        <a:ext cx="1031244" cy="1031227"/>
      </dsp:txXfrm>
    </dsp:sp>
    <dsp:sp modelId="{33E50DEC-7389-844A-8995-54855B96BD38}">
      <dsp:nvSpPr>
        <dsp:cNvPr id="0" name=""/>
        <dsp:cNvSpPr/>
      </dsp:nvSpPr>
      <dsp:spPr>
        <a:xfrm>
          <a:off x="5224683" y="1965123"/>
          <a:ext cx="190112" cy="184595"/>
        </a:xfrm>
        <a:prstGeom prst="flowChartConnector">
          <a:avLst/>
        </a:prstGeom>
        <a:gradFill rotWithShape="0">
          <a:gsLst>
            <a:gs pos="0">
              <a:schemeClr val="accent1">
                <a:alpha val="90000"/>
                <a:hueOff val="0"/>
                <a:satOff val="0"/>
                <a:lumOff val="0"/>
                <a:alphaOff val="-10000"/>
                <a:tint val="100000"/>
                <a:shade val="100000"/>
                <a:satMod val="130000"/>
              </a:schemeClr>
            </a:gs>
            <a:gs pos="100000">
              <a:schemeClr val="accent1">
                <a:alpha val="90000"/>
                <a:hueOff val="0"/>
                <a:satOff val="0"/>
                <a:lumOff val="0"/>
                <a:alphaOff val="-10000"/>
                <a:tint val="50000"/>
                <a:shade val="100000"/>
                <a:satMod val="350000"/>
              </a:schemeClr>
            </a:gs>
          </a:gsLst>
          <a:lin ang="16200000" scaled="0"/>
        </a:gradFill>
        <a:ln w="9525" cap="flat" cmpd="sng" algn="ctr">
          <a:solidFill>
            <a:schemeClr val="accent1">
              <a:alpha val="90000"/>
              <a:hueOff val="0"/>
              <a:satOff val="0"/>
              <a:lumOff val="0"/>
              <a:alphaOff val="-1000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B2BF68B-6401-E04D-98E5-A30A23686421}">
      <dsp:nvSpPr>
        <dsp:cNvPr id="0" name=""/>
        <dsp:cNvSpPr/>
      </dsp:nvSpPr>
      <dsp:spPr>
        <a:xfrm>
          <a:off x="4384850" y="2248498"/>
          <a:ext cx="1869883" cy="1869853"/>
        </a:xfrm>
        <a:prstGeom prst="donut">
          <a:avLst>
            <a:gd name="adj" fmla="val 11010"/>
          </a:avLst>
        </a:prstGeom>
        <a:gradFill rotWithShape="0">
          <a:gsLst>
            <a:gs pos="0">
              <a:schemeClr val="accent1">
                <a:alpha val="90000"/>
                <a:hueOff val="0"/>
                <a:satOff val="0"/>
                <a:lumOff val="0"/>
                <a:alphaOff val="-20000"/>
                <a:tint val="100000"/>
                <a:shade val="100000"/>
                <a:satMod val="130000"/>
              </a:schemeClr>
            </a:gs>
            <a:gs pos="100000">
              <a:schemeClr val="accent1">
                <a:alpha val="90000"/>
                <a:hueOff val="0"/>
                <a:satOff val="0"/>
                <a:lumOff val="0"/>
                <a:alphaOff val="-20000"/>
                <a:tint val="50000"/>
                <a:shade val="100000"/>
                <a:satMod val="350000"/>
              </a:schemeClr>
            </a:gs>
          </a:gsLst>
          <a:lin ang="16200000" scaled="0"/>
        </a:gradFill>
        <a:ln w="9525" cap="flat" cmpd="sng" algn="ctr">
          <a:solidFill>
            <a:schemeClr val="accent1">
              <a:alpha val="90000"/>
              <a:hueOff val="0"/>
              <a:satOff val="0"/>
              <a:lumOff val="0"/>
              <a:alphaOff val="-2000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5A4144E2-4325-1A45-B326-358D4C41ADCF}">
      <dsp:nvSpPr>
        <dsp:cNvPr id="0" name=""/>
        <dsp:cNvSpPr/>
      </dsp:nvSpPr>
      <dsp:spPr>
        <a:xfrm>
          <a:off x="5909874" y="2430655"/>
          <a:ext cx="3100833" cy="1505222"/>
        </a:xfrm>
        <a:prstGeom prst="rect">
          <a:avLst/>
        </a:prstGeom>
        <a:blipFill rotWithShape="1">
          <a:blip xmlns:r="http://schemas.openxmlformats.org/officeDocument/2006/relationships" r:embed="rId2"/>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98129999-696A-0F4D-B544-82C8E1D6281D}">
      <dsp:nvSpPr>
        <dsp:cNvPr id="0" name=""/>
        <dsp:cNvSpPr/>
      </dsp:nvSpPr>
      <dsp:spPr>
        <a:xfrm>
          <a:off x="4590534" y="2462709"/>
          <a:ext cx="1458398" cy="1458375"/>
        </a:xfrm>
        <a:prstGeom prst="ellipse">
          <a:avLst/>
        </a:prstGeom>
        <a:solidFill>
          <a:schemeClr val="accent1">
            <a:alpha val="90000"/>
            <a:tint val="40000"/>
            <a:hueOff val="0"/>
            <a:satOff val="0"/>
            <a:lumOff val="0"/>
            <a:alphaOff val="-2000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377825" rtl="0">
            <a:lnSpc>
              <a:spcPct val="90000"/>
            </a:lnSpc>
            <a:spcBef>
              <a:spcPct val="0"/>
            </a:spcBef>
            <a:spcAft>
              <a:spcPct val="35000"/>
            </a:spcAft>
          </a:pPr>
          <a:r>
            <a:rPr lang="en-US" sz="850" kern="1200" dirty="0" smtClean="0">
              <a:latin typeface="Century Gothic"/>
              <a:cs typeface="Century Gothic"/>
            </a:rPr>
            <a:t>If any required application elements are missing, a listing will be shown after clicking Save &amp; Continue.  Clicking OK will take you back to the application to add info.</a:t>
          </a:r>
          <a:endParaRPr lang="en-US" sz="850" kern="1200" dirty="0">
            <a:latin typeface="Century Gothic"/>
            <a:cs typeface="Century Gothic"/>
          </a:endParaRPr>
        </a:p>
      </dsp:txBody>
      <dsp:txXfrm>
        <a:off x="4804111" y="2676283"/>
        <a:ext cx="1031244" cy="1031227"/>
      </dsp:txXfrm>
    </dsp:sp>
    <dsp:sp modelId="{CFED303C-7924-1943-9A99-0831F5F9CE6F}">
      <dsp:nvSpPr>
        <dsp:cNvPr id="0" name=""/>
        <dsp:cNvSpPr/>
      </dsp:nvSpPr>
      <dsp:spPr>
        <a:xfrm>
          <a:off x="5224677" y="4193795"/>
          <a:ext cx="190123" cy="192023"/>
        </a:xfrm>
        <a:prstGeom prst="flowChartConnector">
          <a:avLst/>
        </a:prstGeom>
        <a:gradFill rotWithShape="0">
          <a:gsLst>
            <a:gs pos="0">
              <a:schemeClr val="accent1">
                <a:alpha val="90000"/>
                <a:hueOff val="0"/>
                <a:satOff val="0"/>
                <a:lumOff val="0"/>
                <a:alphaOff val="-30000"/>
                <a:tint val="100000"/>
                <a:shade val="100000"/>
                <a:satMod val="130000"/>
              </a:schemeClr>
            </a:gs>
            <a:gs pos="100000">
              <a:schemeClr val="accent1">
                <a:alpha val="90000"/>
                <a:hueOff val="0"/>
                <a:satOff val="0"/>
                <a:lumOff val="0"/>
                <a:alphaOff val="-30000"/>
                <a:tint val="50000"/>
                <a:shade val="100000"/>
                <a:satMod val="350000"/>
              </a:schemeClr>
            </a:gs>
          </a:gsLst>
          <a:lin ang="16200000" scaled="0"/>
        </a:gradFill>
        <a:ln w="9525" cap="flat" cmpd="sng" algn="ctr">
          <a:solidFill>
            <a:schemeClr val="accent1">
              <a:alpha val="90000"/>
              <a:hueOff val="0"/>
              <a:satOff val="0"/>
              <a:lumOff val="0"/>
              <a:alphaOff val="-3000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6365F8B-45A2-2946-93DF-257511239295}">
      <dsp:nvSpPr>
        <dsp:cNvPr id="0" name=""/>
        <dsp:cNvSpPr/>
      </dsp:nvSpPr>
      <dsp:spPr>
        <a:xfrm>
          <a:off x="4405354" y="4500397"/>
          <a:ext cx="1869883" cy="1869853"/>
        </a:xfrm>
        <a:prstGeom prst="donut">
          <a:avLst>
            <a:gd name="adj" fmla="val 11010"/>
          </a:avLst>
        </a:prstGeom>
        <a:gradFill rotWithShape="0">
          <a:gsLst>
            <a:gs pos="0">
              <a:schemeClr val="accent1">
                <a:alpha val="90000"/>
                <a:hueOff val="0"/>
                <a:satOff val="0"/>
                <a:lumOff val="0"/>
                <a:alphaOff val="-40000"/>
                <a:tint val="100000"/>
                <a:shade val="100000"/>
                <a:satMod val="130000"/>
              </a:schemeClr>
            </a:gs>
            <a:gs pos="100000">
              <a:schemeClr val="accent1">
                <a:alpha val="90000"/>
                <a:hueOff val="0"/>
                <a:satOff val="0"/>
                <a:lumOff val="0"/>
                <a:alphaOff val="-40000"/>
                <a:tint val="50000"/>
                <a:shade val="100000"/>
                <a:satMod val="350000"/>
              </a:schemeClr>
            </a:gs>
          </a:gsLst>
          <a:lin ang="16200000" scaled="0"/>
        </a:gradFill>
        <a:ln w="9525" cap="flat" cmpd="sng" algn="ctr">
          <a:solidFill>
            <a:schemeClr val="accent1">
              <a:alpha val="90000"/>
              <a:hueOff val="0"/>
              <a:satOff val="0"/>
              <a:lumOff val="0"/>
              <a:alphaOff val="-4000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A1298F7-ADFE-0349-ABC5-E698FCCE39C6}">
      <dsp:nvSpPr>
        <dsp:cNvPr id="0" name=""/>
        <dsp:cNvSpPr/>
      </dsp:nvSpPr>
      <dsp:spPr>
        <a:xfrm>
          <a:off x="1772592" y="4565522"/>
          <a:ext cx="3294709" cy="1738935"/>
        </a:xfrm>
        <a:prstGeom prst="rect">
          <a:avLst/>
        </a:prstGeom>
        <a:blipFill rotWithShape="1">
          <a:blip xmlns:r="http://schemas.openxmlformats.org/officeDocument/2006/relationships" r:embed="rId3"/>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217AF21-D1A6-134B-AE75-D70733FB09C1}">
      <dsp:nvSpPr>
        <dsp:cNvPr id="0" name=""/>
        <dsp:cNvSpPr/>
      </dsp:nvSpPr>
      <dsp:spPr>
        <a:xfrm>
          <a:off x="4485158" y="4706100"/>
          <a:ext cx="1599119" cy="1458375"/>
        </a:xfrm>
        <a:prstGeom prst="ellipse">
          <a:avLst/>
        </a:prstGeom>
        <a:solidFill>
          <a:schemeClr val="accent1">
            <a:alpha val="90000"/>
            <a:tint val="40000"/>
            <a:hueOff val="0"/>
            <a:satOff val="0"/>
            <a:lumOff val="0"/>
            <a:alphaOff val="-4000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0" rIns="0" bIns="0" numCol="1" spcCol="1270" anchor="t" anchorCtr="0">
          <a:noAutofit/>
        </a:bodyPr>
        <a:lstStyle/>
        <a:p>
          <a:pPr lvl="0" algn="ctr" defTabSz="400050" rtl="0">
            <a:lnSpc>
              <a:spcPct val="90000"/>
            </a:lnSpc>
            <a:spcBef>
              <a:spcPct val="0"/>
            </a:spcBef>
            <a:spcAft>
              <a:spcPct val="35000"/>
            </a:spcAft>
          </a:pPr>
          <a:r>
            <a:rPr lang="en-US" sz="900" kern="1200" dirty="0" smtClean="0">
              <a:latin typeface="Century Gothic"/>
              <a:cs typeface="Century Gothic"/>
            </a:rPr>
            <a:t>After completing all required sections, click Save and Continue at the bottom of the application.  You may be required to complete additional elements.</a:t>
          </a:r>
          <a:endParaRPr lang="en-US" sz="900" kern="1200" dirty="0">
            <a:latin typeface="Century Gothic"/>
            <a:cs typeface="Century Gothic"/>
          </a:endParaRPr>
        </a:p>
      </dsp:txBody>
      <dsp:txXfrm>
        <a:off x="4719344" y="4919674"/>
        <a:ext cx="1130747" cy="1031227"/>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Circles">
  <dgm:title val=""/>
  <dgm:desc val=""/>
  <dgm:catLst>
    <dgm:cat type="picture" pri="17000"/>
    <dgm:cat type="pictureconvert" pri="17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3" destOrd="0"/>
      </dgm:cxnLst>
      <dgm:bg/>
      <dgm:whole/>
    </dgm:dataModel>
  </dgm:clrData>
  <dgm:layoutNode name="Name0">
    <dgm:varLst>
      <dgm:chMax/>
      <dgm:chPref/>
      <dgm:dir/>
    </dgm:varLst>
    <dgm:alg type="lin">
      <dgm:param type="linDir" val="fromT"/>
      <dgm:param type="fallback" val="2D"/>
      <dgm:param type="horzAlign" val="ctr"/>
      <dgm:param type="nodeVertAlign" val="t"/>
    </dgm:alg>
    <dgm:shape xmlns:r="http://schemas.openxmlformats.org/officeDocument/2006/relationships" r:blip="">
      <dgm:adjLst/>
    </dgm:shape>
    <dgm:choose name="Name1">
      <dgm:if name="Name2" axis="ch" ptType="node" func="cnt" op="gte" val="2">
        <dgm:constrLst>
          <dgm:constr type="primFontSz" for="des" ptType="node" op="equ" val="65"/>
          <dgm:constr type="w" for="ch" forName="composite" refType="h" refFor="ch" refForName="composite" fact="2.9499"/>
          <dgm:constr type="h" for="ch" forName="composite" refType="h"/>
          <dgm:constr type="h" for="ch" forName="ConnectorComposite" refType="w" refFor="ch" refForName="composite" op="equ" fact="0.1685"/>
          <dgm:constr type="w" for="ch" forName="ConnectorComposite" refType="h" refFor="ch" refForName="ConnectorComposite" op="equ"/>
        </dgm:constrLst>
      </dgm:if>
      <dgm:else name="Name3">
        <dgm:constrLst>
          <dgm:constr type="primFontSz" for="des" ptType="node" op="equ" val="65"/>
          <dgm:constr type="w" for="ch" forName="composite" refType="h" refFor="ch" refForName="composite" fact="1.9752"/>
          <dgm:constr type="h" for="ch" forName="composite" refType="h"/>
          <dgm:constr type="h" for="ch" forName="ConnectorComposite" refType="w" refFor="ch" refForName="composite" op="equ" fact="0.1685"/>
          <dgm:constr type="w" for="ch" forName="ConnectorComposite" refType="h" refFor="ch" refForName="ConnectorComposite" op="equ"/>
        </dgm:constrLst>
      </dgm:else>
    </dgm:choose>
    <dgm:forEach name="nodesForEach" axis="ch" ptType="node">
      <dgm:layoutNode name="composite">
        <dgm:alg type="composite"/>
        <dgm:shape xmlns:r="http://schemas.openxmlformats.org/officeDocument/2006/relationships" r:blip="">
          <dgm:adjLst/>
        </dgm:shape>
        <dgm:choose name="Name4">
          <dgm:if name="Name5" axis="precedSib" ptType="sibTrans" func="cnt" op="lte" val="0">
            <dgm:choose name="Name6">
              <dgm:if name="Name7" axis="followSib" ptType="sibTrans" func="cnt" op="lte" val="0">
                <dgm:choose name="Name8">
                  <dgm:if name="Name9" func="var" arg="dir" op="equ" val="norm">
                    <dgm:constrLst>
                      <dgm:constr type="l" for="ch" forName="Accent" refType="w" fact="0.4937"/>
                      <dgm:constr type="t" for="ch" forName="Accent" refType="h" fact="0"/>
                      <dgm:constr type="h" for="ch" forName="Accent" refType="w" refFor="ch" refForName="Accent"/>
                      <dgm:constr type="w" for="ch" forName="Accent" refType="w" fact="0.5063"/>
                      <dgm:constr type="l" for="ch" forName="Parent" refType="w" fact="0.5494"/>
                      <dgm:constr type="t" for="ch" forName="Parent" refType="h" fact="0.11"/>
                      <dgm:constr type="h" for="ch" forName="Parent" refType="w" refFor="ch" refForName="Parent"/>
                      <dgm:constr type="w" for="ch" forName="Parent" refType="w" fact="0.3949"/>
                      <dgm:constr type="l" for="ch" forName="Image" refType="w" fact="0"/>
                      <dgm:constr type="t" for="ch" forName="Image" refType="h" fact="0.035"/>
                      <dgm:constr type="h" for="ch" forName="Image" refType="h" fact="0.93"/>
                      <dgm:constr type="w" for="ch" forName="Image" refType="w" fact="0.6227"/>
                    </dgm:constrLst>
                  </dgm:if>
                  <dgm:else name="Name10">
                    <dgm:constrLst>
                      <dgm:constr type="l" for="ch" forName="Accent" refType="w" fact="0"/>
                      <dgm:constr type="t" for="ch" forName="Accent" refType="h" fact="0"/>
                      <dgm:constr type="h" for="ch" forName="Accent" refType="w" refFor="ch" refForName="Accent"/>
                      <dgm:constr type="w" for="ch" forName="Accent" refType="w" fact="0.5063"/>
                      <dgm:constr type="l" for="ch" forName="Parent" refType="w" fact="0.0557"/>
                      <dgm:constr type="t" for="ch" forName="Parent" refType="h" fact="0.11"/>
                      <dgm:constr type="h" for="ch" forName="Parent" refType="w" refFor="ch" refForName="Parent"/>
                      <dgm:constr type="w" for="ch" forName="Parent" refType="w" fact="0.3949"/>
                      <dgm:constr type="l" for="ch" forName="Image" refType="w" fact="0.3773"/>
                      <dgm:constr type="t" for="ch" forName="Image" refType="h" fact="0.035"/>
                      <dgm:constr type="h" for="ch" forName="Image" refType="h" fact="0.93"/>
                      <dgm:constr type="w" for="ch" forName="Image" refType="w" fact="0.6227"/>
                    </dgm:constrLst>
                  </dgm:else>
                </dgm:choose>
              </dgm:if>
              <dgm:else name="Name11">
                <dgm:choose name="Name12">
                  <dgm:if name="Name13" func="var" arg="dir" op="equ" val="norm">
                    <dgm:choose name="Name14">
                      <dgm:if name="Name15"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if>
                      <dgm:else name="Name16">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else>
                    </dgm:choose>
                  </dgm:if>
                  <dgm:else name="Name17">
                    <dgm:choose name="Name18">
                      <dgm:if name="Name19"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if>
                      <dgm:else name="Name20">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else>
                    </dgm:choose>
                  </dgm:else>
                </dgm:choose>
              </dgm:else>
            </dgm:choose>
          </dgm:if>
          <dgm:else name="Name21">
            <dgm:choose name="Name22">
              <dgm:if name="Name23" func="var" arg="dir" op="equ" val="norm">
                <dgm:choose name="Name24">
                  <dgm:if name="Name25"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if>
                  <dgm:else name="Name26">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else>
                </dgm:choose>
              </dgm:if>
              <dgm:else name="Name27">
                <dgm:choose name="Name28">
                  <dgm:if name="Name29"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if>
                  <dgm:else name="Name30">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else>
                </dgm:choose>
              </dgm:else>
            </dgm:choose>
          </dgm:else>
        </dgm:choose>
        <dgm:layoutNode name="Accent" styleLbl="alignNode1">
          <dgm:varLst>
            <dgm:chMax val="0"/>
            <dgm:chPref val="0"/>
          </dgm:varLst>
          <dgm:alg type="sp"/>
          <dgm:shape xmlns:r="http://schemas.openxmlformats.org/officeDocument/2006/relationships" type="donut" r:blip="">
            <dgm:adjLst>
              <dgm:adj idx="1" val="0.1101"/>
            </dgm:adjLst>
          </dgm:shape>
          <dgm:presOf/>
        </dgm:layoutNode>
        <dgm:layoutNode name="Image" styleLbl="bgImgPlace1">
          <dgm:varLst>
            <dgm:chMax val="0"/>
            <dgm:chPref val="0"/>
            <dgm:bulletEnabled val="1"/>
          </dgm:varLst>
          <dgm:alg type="sp"/>
          <dgm:shape xmlns:r="http://schemas.openxmlformats.org/officeDocument/2006/relationships" type="rect" r:blip="" blipPhldr="1">
            <dgm:adjLst/>
          </dgm:shape>
          <dgm:presOf/>
        </dgm:layoutNode>
        <dgm:layoutNode name="Parent" styleLbl="fgAccFollowNode1">
          <dgm:varLst>
            <dgm:chMax val="0"/>
            <dgm:chPref val="0"/>
            <dgm:bulletEnabled val="1"/>
          </dgm:varLst>
          <dgm:alg type="tx">
            <dgm:param type="txAnchorVertCh" val="mid"/>
          </dgm:alg>
          <dgm:shape xmlns:r="http://schemas.openxmlformats.org/officeDocument/2006/relationships" type="ellipse"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Space">
          <dgm:varLst>
            <dgm:chMax val="0"/>
            <dgm:chPref val="0"/>
          </dgm:varLst>
          <dgm:alg type="sp"/>
          <dgm:shape xmlns:r="http://schemas.openxmlformats.org/officeDocument/2006/relationships" r:blip="">
            <dgm:adjLst/>
          </dgm:shape>
          <dgm:presOf/>
        </dgm:layoutNode>
      </dgm:layoutNode>
      <dgm:forEach name="Name31" axis="followSib" ptType="sibTrans" cnt="1">
        <dgm:layoutNode name="ConnectorComposite">
          <dgm:alg type="composite">
            <dgm:param type="ar" val=".4"/>
          </dgm:alg>
          <dgm:shape xmlns:r="http://schemas.openxmlformats.org/officeDocument/2006/relationships" r:blip="">
            <dgm:adjLst/>
          </dgm:shape>
          <dgm:constrLst>
            <dgm:constr type="l" for="ch" forName="TopSpacing" refType="w" fact="0"/>
            <dgm:constr type="t" for="ch" forName="TopSpacing" refType="h" fact="0"/>
            <dgm:constr type="h" for="ch" forName="TopSpacing" refType="h" fact="0.3"/>
            <dgm:constr type="w" for="ch" forName="TopSpacing" refType="w"/>
            <dgm:constr type="l" for="ch" forName="Connector" refType="w" fact="0"/>
            <dgm:constr type="t" for="ch" forName="Connector" refType="h" fact="0.3"/>
            <dgm:constr type="h" for="ch" forName="Connector" refType="h" fact="0.4"/>
            <dgm:constr type="w" for="ch" forName="Connector" refType="h" refFor="ch" refForName="Connector"/>
            <dgm:constr type="l" for="ch" forName="BottomSpacing" refType="w" fact="0"/>
            <dgm:constr type="t" for="ch" forName="BottomSpacing" refType="h" fact="0.7"/>
            <dgm:constr type="h" for="ch" forName="BottomSpacing" refType="h" fact="0.3"/>
            <dgm:constr type="w" for="ch" forName="BottomSpacing" refType="w"/>
          </dgm:constrLst>
          <dgm:layoutNode name="TopSpacing">
            <dgm:alg type="sp"/>
            <dgm:shape xmlns:r="http://schemas.openxmlformats.org/officeDocument/2006/relationships" r:blip="">
              <dgm:adjLst/>
            </dgm:shape>
          </dgm:layoutNode>
          <dgm:layoutNode name="Connector" styleLbl="alignNode1">
            <dgm:alg type="sp"/>
            <dgm:shape xmlns:r="http://schemas.openxmlformats.org/officeDocument/2006/relationships" type="flowChartConnector" r:blip="">
              <dgm:adjLst/>
            </dgm:shape>
            <dgm:presOf/>
          </dgm:layoutNode>
          <dgm:layoutNode name="BottomSpacing">
            <dgm:alg type="sp"/>
            <dgm:shape xmlns:r="http://schemas.openxmlformats.org/officeDocument/2006/relationships" r:blip="">
              <dgm:adjLst/>
            </dgm:shape>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PictureCircles">
  <dgm:title val=""/>
  <dgm:desc val=""/>
  <dgm:catLst>
    <dgm:cat type="picture" pri="17000"/>
    <dgm:cat type="pictureconvert" pri="17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3" destOrd="0"/>
      </dgm:cxnLst>
      <dgm:bg/>
      <dgm:whole/>
    </dgm:dataModel>
  </dgm:clrData>
  <dgm:layoutNode name="Name0">
    <dgm:varLst>
      <dgm:chMax/>
      <dgm:chPref/>
      <dgm:dir/>
    </dgm:varLst>
    <dgm:alg type="lin">
      <dgm:param type="linDir" val="fromT"/>
      <dgm:param type="fallback" val="2D"/>
      <dgm:param type="horzAlign" val="ctr"/>
      <dgm:param type="nodeVertAlign" val="t"/>
    </dgm:alg>
    <dgm:shape xmlns:r="http://schemas.openxmlformats.org/officeDocument/2006/relationships" r:blip="">
      <dgm:adjLst/>
    </dgm:shape>
    <dgm:choose name="Name1">
      <dgm:if name="Name2" axis="ch" ptType="node" func="cnt" op="gte" val="2">
        <dgm:constrLst>
          <dgm:constr type="primFontSz" for="des" ptType="node" op="equ" val="65"/>
          <dgm:constr type="w" for="ch" forName="composite" refType="h" refFor="ch" refForName="composite" fact="2.9499"/>
          <dgm:constr type="h" for="ch" forName="composite" refType="h"/>
          <dgm:constr type="h" for="ch" forName="ConnectorComposite" refType="w" refFor="ch" refForName="composite" op="equ" fact="0.1685"/>
          <dgm:constr type="w" for="ch" forName="ConnectorComposite" refType="h" refFor="ch" refForName="ConnectorComposite" op="equ"/>
        </dgm:constrLst>
      </dgm:if>
      <dgm:else name="Name3">
        <dgm:constrLst>
          <dgm:constr type="primFontSz" for="des" ptType="node" op="equ" val="65"/>
          <dgm:constr type="w" for="ch" forName="composite" refType="h" refFor="ch" refForName="composite" fact="1.9752"/>
          <dgm:constr type="h" for="ch" forName="composite" refType="h"/>
          <dgm:constr type="h" for="ch" forName="ConnectorComposite" refType="w" refFor="ch" refForName="composite" op="equ" fact="0.1685"/>
          <dgm:constr type="w" for="ch" forName="ConnectorComposite" refType="h" refFor="ch" refForName="ConnectorComposite" op="equ"/>
        </dgm:constrLst>
      </dgm:else>
    </dgm:choose>
    <dgm:forEach name="nodesForEach" axis="ch" ptType="node">
      <dgm:layoutNode name="composite">
        <dgm:alg type="composite"/>
        <dgm:shape xmlns:r="http://schemas.openxmlformats.org/officeDocument/2006/relationships" r:blip="">
          <dgm:adjLst/>
        </dgm:shape>
        <dgm:choose name="Name4">
          <dgm:if name="Name5" axis="precedSib" ptType="sibTrans" func="cnt" op="lte" val="0">
            <dgm:choose name="Name6">
              <dgm:if name="Name7" axis="followSib" ptType="sibTrans" func="cnt" op="lte" val="0">
                <dgm:choose name="Name8">
                  <dgm:if name="Name9" func="var" arg="dir" op="equ" val="norm">
                    <dgm:constrLst>
                      <dgm:constr type="l" for="ch" forName="Accent" refType="w" fact="0.4937"/>
                      <dgm:constr type="t" for="ch" forName="Accent" refType="h" fact="0"/>
                      <dgm:constr type="h" for="ch" forName="Accent" refType="w" refFor="ch" refForName="Accent"/>
                      <dgm:constr type="w" for="ch" forName="Accent" refType="w" fact="0.5063"/>
                      <dgm:constr type="l" for="ch" forName="Parent" refType="w" fact="0.5494"/>
                      <dgm:constr type="t" for="ch" forName="Parent" refType="h" fact="0.11"/>
                      <dgm:constr type="h" for="ch" forName="Parent" refType="w" refFor="ch" refForName="Parent"/>
                      <dgm:constr type="w" for="ch" forName="Parent" refType="w" fact="0.3949"/>
                      <dgm:constr type="l" for="ch" forName="Image" refType="w" fact="0"/>
                      <dgm:constr type="t" for="ch" forName="Image" refType="h" fact="0.035"/>
                      <dgm:constr type="h" for="ch" forName="Image" refType="h" fact="0.93"/>
                      <dgm:constr type="w" for="ch" forName="Image" refType="w" fact="0.6227"/>
                    </dgm:constrLst>
                  </dgm:if>
                  <dgm:else name="Name10">
                    <dgm:constrLst>
                      <dgm:constr type="l" for="ch" forName="Accent" refType="w" fact="0"/>
                      <dgm:constr type="t" for="ch" forName="Accent" refType="h" fact="0"/>
                      <dgm:constr type="h" for="ch" forName="Accent" refType="w" refFor="ch" refForName="Accent"/>
                      <dgm:constr type="w" for="ch" forName="Accent" refType="w" fact="0.5063"/>
                      <dgm:constr type="l" for="ch" forName="Parent" refType="w" fact="0.0557"/>
                      <dgm:constr type="t" for="ch" forName="Parent" refType="h" fact="0.11"/>
                      <dgm:constr type="h" for="ch" forName="Parent" refType="w" refFor="ch" refForName="Parent"/>
                      <dgm:constr type="w" for="ch" forName="Parent" refType="w" fact="0.3949"/>
                      <dgm:constr type="l" for="ch" forName="Image" refType="w" fact="0.3773"/>
                      <dgm:constr type="t" for="ch" forName="Image" refType="h" fact="0.035"/>
                      <dgm:constr type="h" for="ch" forName="Image" refType="h" fact="0.93"/>
                      <dgm:constr type="w" for="ch" forName="Image" refType="w" fact="0.6227"/>
                    </dgm:constrLst>
                  </dgm:else>
                </dgm:choose>
              </dgm:if>
              <dgm:else name="Name11">
                <dgm:choose name="Name12">
                  <dgm:if name="Name13" func="var" arg="dir" op="equ" val="norm">
                    <dgm:choose name="Name14">
                      <dgm:if name="Name15"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if>
                      <dgm:else name="Name16">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else>
                    </dgm:choose>
                  </dgm:if>
                  <dgm:else name="Name17">
                    <dgm:choose name="Name18">
                      <dgm:if name="Name19"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if>
                      <dgm:else name="Name20">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else>
                    </dgm:choose>
                  </dgm:else>
                </dgm:choose>
              </dgm:else>
            </dgm:choose>
          </dgm:if>
          <dgm:else name="Name21">
            <dgm:choose name="Name22">
              <dgm:if name="Name23" func="var" arg="dir" op="equ" val="norm">
                <dgm:choose name="Name24">
                  <dgm:if name="Name25"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if>
                  <dgm:else name="Name26">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else>
                </dgm:choose>
              </dgm:if>
              <dgm:else name="Name27">
                <dgm:choose name="Name28">
                  <dgm:if name="Name29"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if>
                  <dgm:else name="Name30">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else>
                </dgm:choose>
              </dgm:else>
            </dgm:choose>
          </dgm:else>
        </dgm:choose>
        <dgm:layoutNode name="Accent" styleLbl="alignNode1">
          <dgm:varLst>
            <dgm:chMax val="0"/>
            <dgm:chPref val="0"/>
          </dgm:varLst>
          <dgm:alg type="sp"/>
          <dgm:shape xmlns:r="http://schemas.openxmlformats.org/officeDocument/2006/relationships" type="donut" r:blip="">
            <dgm:adjLst>
              <dgm:adj idx="1" val="0.1101"/>
            </dgm:adjLst>
          </dgm:shape>
          <dgm:presOf/>
        </dgm:layoutNode>
        <dgm:layoutNode name="Image" styleLbl="bgImgPlace1">
          <dgm:varLst>
            <dgm:chMax val="0"/>
            <dgm:chPref val="0"/>
            <dgm:bulletEnabled val="1"/>
          </dgm:varLst>
          <dgm:alg type="sp"/>
          <dgm:shape xmlns:r="http://schemas.openxmlformats.org/officeDocument/2006/relationships" type="rect" r:blip="" blipPhldr="1">
            <dgm:adjLst/>
          </dgm:shape>
          <dgm:presOf/>
        </dgm:layoutNode>
        <dgm:layoutNode name="Parent" styleLbl="fgAccFollowNode1">
          <dgm:varLst>
            <dgm:chMax val="0"/>
            <dgm:chPref val="0"/>
            <dgm:bulletEnabled val="1"/>
          </dgm:varLst>
          <dgm:alg type="tx">
            <dgm:param type="txAnchorVertCh" val="mid"/>
          </dgm:alg>
          <dgm:shape xmlns:r="http://schemas.openxmlformats.org/officeDocument/2006/relationships" type="ellipse"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Space">
          <dgm:varLst>
            <dgm:chMax val="0"/>
            <dgm:chPref val="0"/>
          </dgm:varLst>
          <dgm:alg type="sp"/>
          <dgm:shape xmlns:r="http://schemas.openxmlformats.org/officeDocument/2006/relationships" r:blip="">
            <dgm:adjLst/>
          </dgm:shape>
          <dgm:presOf/>
        </dgm:layoutNode>
      </dgm:layoutNode>
      <dgm:forEach name="Name31" axis="followSib" ptType="sibTrans" cnt="1">
        <dgm:layoutNode name="ConnectorComposite">
          <dgm:alg type="composite">
            <dgm:param type="ar" val=".4"/>
          </dgm:alg>
          <dgm:shape xmlns:r="http://schemas.openxmlformats.org/officeDocument/2006/relationships" r:blip="">
            <dgm:adjLst/>
          </dgm:shape>
          <dgm:constrLst>
            <dgm:constr type="l" for="ch" forName="TopSpacing" refType="w" fact="0"/>
            <dgm:constr type="t" for="ch" forName="TopSpacing" refType="h" fact="0"/>
            <dgm:constr type="h" for="ch" forName="TopSpacing" refType="h" fact="0.3"/>
            <dgm:constr type="w" for="ch" forName="TopSpacing" refType="w"/>
            <dgm:constr type="l" for="ch" forName="Connector" refType="w" fact="0"/>
            <dgm:constr type="t" for="ch" forName="Connector" refType="h" fact="0.3"/>
            <dgm:constr type="h" for="ch" forName="Connector" refType="h" fact="0.4"/>
            <dgm:constr type="w" for="ch" forName="Connector" refType="h" refFor="ch" refForName="Connector"/>
            <dgm:constr type="l" for="ch" forName="BottomSpacing" refType="w" fact="0"/>
            <dgm:constr type="t" for="ch" forName="BottomSpacing" refType="h" fact="0.7"/>
            <dgm:constr type="h" for="ch" forName="BottomSpacing" refType="h" fact="0.3"/>
            <dgm:constr type="w" for="ch" forName="BottomSpacing" refType="w"/>
          </dgm:constrLst>
          <dgm:layoutNode name="TopSpacing">
            <dgm:alg type="sp"/>
            <dgm:shape xmlns:r="http://schemas.openxmlformats.org/officeDocument/2006/relationships" r:blip="">
              <dgm:adjLst/>
            </dgm:shape>
          </dgm:layoutNode>
          <dgm:layoutNode name="Connector" styleLbl="alignNode1">
            <dgm:alg type="sp"/>
            <dgm:shape xmlns:r="http://schemas.openxmlformats.org/officeDocument/2006/relationships" type="flowChartConnector" r:blip="">
              <dgm:adjLst/>
            </dgm:shape>
            <dgm:presOf/>
          </dgm:layoutNode>
          <dgm:layoutNode name="BottomSpacing">
            <dgm:alg type="sp"/>
            <dgm:shape xmlns:r="http://schemas.openxmlformats.org/officeDocument/2006/relationships" r:blip="">
              <dgm:adjLst/>
            </dgm:shape>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3124627"/>
            <a:ext cx="6606540" cy="2156036"/>
          </a:xfrm>
        </p:spPr>
        <p:txBody>
          <a:bodyPr/>
          <a:lstStyle/>
          <a:p>
            <a:r>
              <a:rPr lang="en-US" smtClean="0"/>
              <a:t>Click to edit Master title style</a:t>
            </a:r>
            <a:endParaRPr lang="en-US"/>
          </a:p>
        </p:txBody>
      </p:sp>
      <p:sp>
        <p:nvSpPr>
          <p:cNvPr id="3" name="Subtitle 2"/>
          <p:cNvSpPr>
            <a:spLocks noGrp="1"/>
          </p:cNvSpPr>
          <p:nvPr>
            <p:ph type="subTitle" idx="1"/>
          </p:nvPr>
        </p:nvSpPr>
        <p:spPr>
          <a:xfrm>
            <a:off x="1165860" y="5699760"/>
            <a:ext cx="5440680" cy="2570480"/>
          </a:xfrm>
        </p:spPr>
        <p:txBody>
          <a:bodyPr/>
          <a:lstStyle>
            <a:lvl1pPr marL="0" indent="0" algn="ctr">
              <a:buNone/>
              <a:defRPr>
                <a:solidFill>
                  <a:schemeClr val="tx1">
                    <a:tint val="75000"/>
                  </a:schemeClr>
                </a:solidFill>
              </a:defRPr>
            </a:lvl1pPr>
            <a:lvl2pPr marL="509412" indent="0" algn="ctr">
              <a:buNone/>
              <a:defRPr>
                <a:solidFill>
                  <a:schemeClr val="tx1">
                    <a:tint val="75000"/>
                  </a:schemeClr>
                </a:solidFill>
              </a:defRPr>
            </a:lvl2pPr>
            <a:lvl3pPr marL="1018824" indent="0" algn="ctr">
              <a:buNone/>
              <a:defRPr>
                <a:solidFill>
                  <a:schemeClr val="tx1">
                    <a:tint val="75000"/>
                  </a:schemeClr>
                </a:solidFill>
              </a:defRPr>
            </a:lvl3pPr>
            <a:lvl4pPr marL="1528237" indent="0" algn="ctr">
              <a:buNone/>
              <a:defRPr>
                <a:solidFill>
                  <a:schemeClr val="tx1">
                    <a:tint val="75000"/>
                  </a:schemeClr>
                </a:solidFill>
              </a:defRPr>
            </a:lvl4pPr>
            <a:lvl5pPr marL="2037649" indent="0" algn="ctr">
              <a:buNone/>
              <a:defRPr>
                <a:solidFill>
                  <a:schemeClr val="tx1">
                    <a:tint val="75000"/>
                  </a:schemeClr>
                </a:solidFill>
              </a:defRPr>
            </a:lvl5pPr>
            <a:lvl6pPr marL="2547061" indent="0" algn="ctr">
              <a:buNone/>
              <a:defRPr>
                <a:solidFill>
                  <a:schemeClr val="tx1">
                    <a:tint val="75000"/>
                  </a:schemeClr>
                </a:solidFill>
              </a:defRPr>
            </a:lvl6pPr>
            <a:lvl7pPr marL="3056473" indent="0" algn="ctr">
              <a:buNone/>
              <a:defRPr>
                <a:solidFill>
                  <a:schemeClr val="tx1">
                    <a:tint val="75000"/>
                  </a:schemeClr>
                </a:solidFill>
              </a:defRPr>
            </a:lvl7pPr>
            <a:lvl8pPr marL="3565886" indent="0" algn="ctr">
              <a:buNone/>
              <a:defRPr>
                <a:solidFill>
                  <a:schemeClr val="tx1">
                    <a:tint val="75000"/>
                  </a:schemeClr>
                </a:solidFill>
              </a:defRPr>
            </a:lvl8pPr>
            <a:lvl9pPr marL="407529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675C29-CE5A-7D4F-ADE4-4E6E700418D0}" type="datetimeFigureOut">
              <a:rPr lang="en-US" smtClean="0"/>
              <a:t>6/6/17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10359-C468-0F4B-83FD-03D84F29A3F0}" type="slidenum">
              <a:rPr lang="en-US" smtClean="0"/>
              <a:t>‹#›</a:t>
            </a:fld>
            <a:endParaRPr lang="en-US"/>
          </a:p>
        </p:txBody>
      </p:sp>
    </p:spTree>
    <p:extLst>
      <p:ext uri="{BB962C8B-B14F-4D97-AF65-F5344CB8AC3E}">
        <p14:creationId xmlns:p14="http://schemas.microsoft.com/office/powerpoint/2010/main" val="335216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675C29-CE5A-7D4F-ADE4-4E6E700418D0}" type="datetimeFigureOut">
              <a:rPr lang="en-US" smtClean="0"/>
              <a:t>6/6/17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10359-C468-0F4B-83FD-03D84F29A3F0}" type="slidenum">
              <a:rPr lang="en-US" smtClean="0"/>
              <a:t>‹#›</a:t>
            </a:fld>
            <a:endParaRPr lang="en-US"/>
          </a:p>
        </p:txBody>
      </p:sp>
    </p:spTree>
    <p:extLst>
      <p:ext uri="{BB962C8B-B14F-4D97-AF65-F5344CB8AC3E}">
        <p14:creationId xmlns:p14="http://schemas.microsoft.com/office/powerpoint/2010/main" val="3877258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3966" y="6463454"/>
            <a:ext cx="6606540" cy="1997710"/>
          </a:xfrm>
        </p:spPr>
        <p:txBody>
          <a:bodyPr anchor="t"/>
          <a:lstStyle>
            <a:lvl1pPr algn="l">
              <a:defRPr sz="4500" b="1" cap="all"/>
            </a:lvl1pPr>
          </a:lstStyle>
          <a:p>
            <a:r>
              <a:rPr lang="en-US" smtClean="0"/>
              <a:t>Click to edit Master title style</a:t>
            </a:r>
            <a:endParaRPr lang="en-US"/>
          </a:p>
        </p:txBody>
      </p:sp>
      <p:sp>
        <p:nvSpPr>
          <p:cNvPr id="3" name="Text Placeholder 2"/>
          <p:cNvSpPr>
            <a:spLocks noGrp="1"/>
          </p:cNvSpPr>
          <p:nvPr>
            <p:ph type="body" idx="1"/>
          </p:nvPr>
        </p:nvSpPr>
        <p:spPr>
          <a:xfrm>
            <a:off x="613966" y="4263183"/>
            <a:ext cx="6606540" cy="2200274"/>
          </a:xfrm>
        </p:spPr>
        <p:txBody>
          <a:bodyPr anchor="b"/>
          <a:lstStyle>
            <a:lvl1pPr marL="0" indent="0">
              <a:buNone/>
              <a:defRPr sz="2200">
                <a:solidFill>
                  <a:schemeClr val="tx1">
                    <a:tint val="75000"/>
                  </a:schemeClr>
                </a:solidFill>
              </a:defRPr>
            </a:lvl1pPr>
            <a:lvl2pPr marL="509412" indent="0">
              <a:buNone/>
              <a:defRPr sz="2000">
                <a:solidFill>
                  <a:schemeClr val="tx1">
                    <a:tint val="75000"/>
                  </a:schemeClr>
                </a:solidFill>
              </a:defRPr>
            </a:lvl2pPr>
            <a:lvl3pPr marL="1018824" indent="0">
              <a:buNone/>
              <a:defRPr sz="1800">
                <a:solidFill>
                  <a:schemeClr val="tx1">
                    <a:tint val="75000"/>
                  </a:schemeClr>
                </a:solidFill>
              </a:defRPr>
            </a:lvl3pPr>
            <a:lvl4pPr marL="1528237" indent="0">
              <a:buNone/>
              <a:defRPr sz="1600">
                <a:solidFill>
                  <a:schemeClr val="tx1">
                    <a:tint val="75000"/>
                  </a:schemeClr>
                </a:solidFill>
              </a:defRPr>
            </a:lvl4pPr>
            <a:lvl5pPr marL="2037649" indent="0">
              <a:buNone/>
              <a:defRPr sz="1600">
                <a:solidFill>
                  <a:schemeClr val="tx1">
                    <a:tint val="75000"/>
                  </a:schemeClr>
                </a:solidFill>
              </a:defRPr>
            </a:lvl5pPr>
            <a:lvl6pPr marL="2547061" indent="0">
              <a:buNone/>
              <a:defRPr sz="1600">
                <a:solidFill>
                  <a:schemeClr val="tx1">
                    <a:tint val="75000"/>
                  </a:schemeClr>
                </a:solidFill>
              </a:defRPr>
            </a:lvl6pPr>
            <a:lvl7pPr marL="3056473" indent="0">
              <a:buNone/>
              <a:defRPr sz="1600">
                <a:solidFill>
                  <a:schemeClr val="tx1">
                    <a:tint val="75000"/>
                  </a:schemeClr>
                </a:solidFill>
              </a:defRPr>
            </a:lvl7pPr>
            <a:lvl8pPr marL="3565886" indent="0">
              <a:buNone/>
              <a:defRPr sz="1600">
                <a:solidFill>
                  <a:schemeClr val="tx1">
                    <a:tint val="75000"/>
                  </a:schemeClr>
                </a:solidFill>
              </a:defRPr>
            </a:lvl8pPr>
            <a:lvl9pPr marL="4075298"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675C29-CE5A-7D4F-ADE4-4E6E700418D0}" type="datetimeFigureOut">
              <a:rPr lang="en-US" smtClean="0"/>
              <a:t>6/6/17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10359-C468-0F4B-83FD-03D84F29A3F0}" type="slidenum">
              <a:rPr lang="en-US" smtClean="0"/>
              <a:t>‹#›</a:t>
            </a:fld>
            <a:endParaRPr lang="en-US"/>
          </a:p>
        </p:txBody>
      </p:sp>
    </p:spTree>
    <p:extLst>
      <p:ext uri="{BB962C8B-B14F-4D97-AF65-F5344CB8AC3E}">
        <p14:creationId xmlns:p14="http://schemas.microsoft.com/office/powerpoint/2010/main" val="4000443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1467" y="3129282"/>
            <a:ext cx="2558415" cy="8849996"/>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979422" y="3129282"/>
            <a:ext cx="2558415" cy="8849996"/>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675C29-CE5A-7D4F-ADE4-4E6E700418D0}" type="datetimeFigureOut">
              <a:rPr lang="en-US" smtClean="0"/>
              <a:t>6/6/17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A10359-C468-0F4B-83FD-03D84F29A3F0}" type="slidenum">
              <a:rPr lang="en-US" smtClean="0"/>
              <a:t>‹#›</a:t>
            </a:fld>
            <a:endParaRPr lang="en-US"/>
          </a:p>
        </p:txBody>
      </p:sp>
    </p:spTree>
    <p:extLst>
      <p:ext uri="{BB962C8B-B14F-4D97-AF65-F5344CB8AC3E}">
        <p14:creationId xmlns:p14="http://schemas.microsoft.com/office/powerpoint/2010/main" val="3930535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2802"/>
            <a:ext cx="6995160" cy="167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88622" y="2251499"/>
            <a:ext cx="3434160" cy="938318"/>
          </a:xfrm>
        </p:spPr>
        <p:txBody>
          <a:bodyPr anchor="b"/>
          <a:lstStyle>
            <a:lvl1pPr marL="0" indent="0">
              <a:buNone/>
              <a:defRPr sz="2700" b="1"/>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388622" y="3189817"/>
            <a:ext cx="3434160" cy="5795222"/>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948273" y="2251499"/>
            <a:ext cx="3435508" cy="938318"/>
          </a:xfrm>
        </p:spPr>
        <p:txBody>
          <a:bodyPr anchor="b"/>
          <a:lstStyle>
            <a:lvl1pPr marL="0" indent="0">
              <a:buNone/>
              <a:defRPr sz="2700" b="1"/>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3948273" y="3189817"/>
            <a:ext cx="3435508" cy="5795222"/>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675C29-CE5A-7D4F-ADE4-4E6E700418D0}" type="datetimeFigureOut">
              <a:rPr lang="en-US" smtClean="0"/>
              <a:t>6/6/17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A10359-C468-0F4B-83FD-03D84F29A3F0}" type="slidenum">
              <a:rPr lang="en-US" smtClean="0"/>
              <a:t>‹#›</a:t>
            </a:fld>
            <a:endParaRPr lang="en-US"/>
          </a:p>
        </p:txBody>
      </p:sp>
    </p:spTree>
    <p:extLst>
      <p:ext uri="{BB962C8B-B14F-4D97-AF65-F5344CB8AC3E}">
        <p14:creationId xmlns:p14="http://schemas.microsoft.com/office/powerpoint/2010/main" val="980275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675C29-CE5A-7D4F-ADE4-4E6E700418D0}" type="datetimeFigureOut">
              <a:rPr lang="en-US" smtClean="0"/>
              <a:t>6/6/17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A10359-C468-0F4B-83FD-03D84F29A3F0}" type="slidenum">
              <a:rPr lang="en-US" smtClean="0"/>
              <a:t>‹#›</a:t>
            </a:fld>
            <a:endParaRPr lang="en-US"/>
          </a:p>
        </p:txBody>
      </p:sp>
    </p:spTree>
    <p:extLst>
      <p:ext uri="{BB962C8B-B14F-4D97-AF65-F5344CB8AC3E}">
        <p14:creationId xmlns:p14="http://schemas.microsoft.com/office/powerpoint/2010/main" val="1151924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675C29-CE5A-7D4F-ADE4-4E6E700418D0}" type="datetimeFigureOut">
              <a:rPr lang="en-US" smtClean="0"/>
              <a:t>6/6/17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A10359-C468-0F4B-83FD-03D84F29A3F0}" type="slidenum">
              <a:rPr lang="en-US" smtClean="0"/>
              <a:t>‹#›</a:t>
            </a:fld>
            <a:endParaRPr lang="en-US"/>
          </a:p>
        </p:txBody>
      </p:sp>
    </p:spTree>
    <p:extLst>
      <p:ext uri="{BB962C8B-B14F-4D97-AF65-F5344CB8AC3E}">
        <p14:creationId xmlns:p14="http://schemas.microsoft.com/office/powerpoint/2010/main" val="2955954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8622" y="400474"/>
            <a:ext cx="2557066" cy="1704340"/>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038794" y="400477"/>
            <a:ext cx="4344988" cy="8584566"/>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88622" y="2104817"/>
            <a:ext cx="2557066" cy="6880226"/>
          </a:xfrm>
        </p:spPr>
        <p:txBody>
          <a:bodyPr/>
          <a:lstStyle>
            <a:lvl1pPr marL="0" indent="0">
              <a:buNone/>
              <a:defRPr sz="16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675C29-CE5A-7D4F-ADE4-4E6E700418D0}" type="datetimeFigureOut">
              <a:rPr lang="en-US" smtClean="0"/>
              <a:t>6/6/17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A10359-C468-0F4B-83FD-03D84F29A3F0}" type="slidenum">
              <a:rPr lang="en-US" smtClean="0"/>
              <a:t>‹#›</a:t>
            </a:fld>
            <a:endParaRPr lang="en-US"/>
          </a:p>
        </p:txBody>
      </p:sp>
    </p:spTree>
    <p:extLst>
      <p:ext uri="{BB962C8B-B14F-4D97-AF65-F5344CB8AC3E}">
        <p14:creationId xmlns:p14="http://schemas.microsoft.com/office/powerpoint/2010/main" val="1084254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3445" y="7040882"/>
            <a:ext cx="4663440" cy="831216"/>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523445" y="898736"/>
            <a:ext cx="4663440" cy="6035040"/>
          </a:xfrm>
        </p:spPr>
        <p:txBody>
          <a:bodyPr/>
          <a:lstStyle>
            <a:lvl1pPr marL="0" indent="0">
              <a:buNone/>
              <a:defRPr sz="3600"/>
            </a:lvl1pPr>
            <a:lvl2pPr marL="509412" indent="0">
              <a:buNone/>
              <a:defRPr sz="3100"/>
            </a:lvl2pPr>
            <a:lvl3pPr marL="1018824" indent="0">
              <a:buNone/>
              <a:defRPr sz="2700"/>
            </a:lvl3pPr>
            <a:lvl4pPr marL="1528237" indent="0">
              <a:buNone/>
              <a:defRPr sz="2200"/>
            </a:lvl4pPr>
            <a:lvl5pPr marL="2037649" indent="0">
              <a:buNone/>
              <a:defRPr sz="2200"/>
            </a:lvl5pPr>
            <a:lvl6pPr marL="2547061" indent="0">
              <a:buNone/>
              <a:defRPr sz="2200"/>
            </a:lvl6pPr>
            <a:lvl7pPr marL="3056473" indent="0">
              <a:buNone/>
              <a:defRPr sz="2200"/>
            </a:lvl7pPr>
            <a:lvl8pPr marL="3565886" indent="0">
              <a:buNone/>
              <a:defRPr sz="2200"/>
            </a:lvl8pPr>
            <a:lvl9pPr marL="4075298" indent="0">
              <a:buNone/>
              <a:defRPr sz="2200"/>
            </a:lvl9pPr>
          </a:lstStyle>
          <a:p>
            <a:endParaRPr lang="en-US"/>
          </a:p>
        </p:txBody>
      </p:sp>
      <p:sp>
        <p:nvSpPr>
          <p:cNvPr id="4" name="Text Placeholder 3"/>
          <p:cNvSpPr>
            <a:spLocks noGrp="1"/>
          </p:cNvSpPr>
          <p:nvPr>
            <p:ph type="body" sz="half" idx="2"/>
          </p:nvPr>
        </p:nvSpPr>
        <p:spPr>
          <a:xfrm>
            <a:off x="1523445" y="7872098"/>
            <a:ext cx="4663440" cy="1180464"/>
          </a:xfrm>
        </p:spPr>
        <p:txBody>
          <a:bodyPr/>
          <a:lstStyle>
            <a:lvl1pPr marL="0" indent="0">
              <a:buNone/>
              <a:defRPr sz="16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675C29-CE5A-7D4F-ADE4-4E6E700418D0}" type="datetimeFigureOut">
              <a:rPr lang="en-US" smtClean="0"/>
              <a:t>6/6/17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A10359-C468-0F4B-83FD-03D84F29A3F0}" type="slidenum">
              <a:rPr lang="en-US" smtClean="0"/>
              <a:t>‹#›</a:t>
            </a:fld>
            <a:endParaRPr lang="en-US"/>
          </a:p>
        </p:txBody>
      </p:sp>
    </p:spTree>
    <p:extLst>
      <p:ext uri="{BB962C8B-B14F-4D97-AF65-F5344CB8AC3E}">
        <p14:creationId xmlns:p14="http://schemas.microsoft.com/office/powerpoint/2010/main" val="1259903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675C29-CE5A-7D4F-ADE4-4E6E700418D0}" type="datetimeFigureOut">
              <a:rPr lang="en-US" smtClean="0"/>
              <a:t>6/6/17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10359-C468-0F4B-83FD-03D84F29A3F0}" type="slidenum">
              <a:rPr lang="en-US" smtClean="0"/>
              <a:t>‹#›</a:t>
            </a:fld>
            <a:endParaRPr lang="en-US"/>
          </a:p>
        </p:txBody>
      </p:sp>
    </p:spTree>
    <p:extLst>
      <p:ext uri="{BB962C8B-B14F-4D97-AF65-F5344CB8AC3E}">
        <p14:creationId xmlns:p14="http://schemas.microsoft.com/office/powerpoint/2010/main" val="852668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226242" y="537846"/>
            <a:ext cx="1311593" cy="1144143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91467" y="537846"/>
            <a:ext cx="3805238" cy="1144143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675C29-CE5A-7D4F-ADE4-4E6E700418D0}" type="datetimeFigureOut">
              <a:rPr lang="en-US" smtClean="0"/>
              <a:t>6/6/17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10359-C468-0F4B-83FD-03D84F29A3F0}" type="slidenum">
              <a:rPr lang="en-US" smtClean="0"/>
              <a:t>‹#›</a:t>
            </a:fld>
            <a:endParaRPr lang="en-US"/>
          </a:p>
        </p:txBody>
      </p:sp>
    </p:spTree>
    <p:extLst>
      <p:ext uri="{BB962C8B-B14F-4D97-AF65-F5344CB8AC3E}">
        <p14:creationId xmlns:p14="http://schemas.microsoft.com/office/powerpoint/2010/main" val="320984416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8620" y="402802"/>
            <a:ext cx="6995160" cy="1676400"/>
          </a:xfrm>
          <a:prstGeom prst="rect">
            <a:avLst/>
          </a:prstGeom>
        </p:spPr>
        <p:txBody>
          <a:bodyPr vert="horz" lIns="101882" tIns="50941" rIns="101882" bIns="50941"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88620" y="2346963"/>
            <a:ext cx="6995160" cy="6638079"/>
          </a:xfrm>
          <a:prstGeom prst="rect">
            <a:avLst/>
          </a:prstGeom>
        </p:spPr>
        <p:txBody>
          <a:bodyPr vert="horz" lIns="101882" tIns="50941" rIns="101882" bIns="5094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88620" y="9322650"/>
            <a:ext cx="1813560" cy="535516"/>
          </a:xfrm>
          <a:prstGeom prst="rect">
            <a:avLst/>
          </a:prstGeom>
        </p:spPr>
        <p:txBody>
          <a:bodyPr vert="horz" lIns="101882" tIns="50941" rIns="101882" bIns="50941" rtlCol="0" anchor="ctr"/>
          <a:lstStyle>
            <a:lvl1pPr algn="l">
              <a:defRPr sz="1300">
                <a:solidFill>
                  <a:schemeClr val="tx1">
                    <a:tint val="75000"/>
                  </a:schemeClr>
                </a:solidFill>
              </a:defRPr>
            </a:lvl1pPr>
          </a:lstStyle>
          <a:p>
            <a:fld id="{89675C29-CE5A-7D4F-ADE4-4E6E700418D0}" type="datetimeFigureOut">
              <a:rPr lang="en-US" smtClean="0"/>
              <a:t>6/6/17</a:t>
            </a:fld>
            <a:endParaRPr lang="en-US"/>
          </a:p>
        </p:txBody>
      </p:sp>
      <p:sp>
        <p:nvSpPr>
          <p:cNvPr id="5" name="Footer Placeholder 4"/>
          <p:cNvSpPr>
            <a:spLocks noGrp="1"/>
          </p:cNvSpPr>
          <p:nvPr>
            <p:ph type="ftr" sz="quarter" idx="3"/>
          </p:nvPr>
        </p:nvSpPr>
        <p:spPr>
          <a:xfrm>
            <a:off x="2655570" y="9322650"/>
            <a:ext cx="2461260" cy="535516"/>
          </a:xfrm>
          <a:prstGeom prst="rect">
            <a:avLst/>
          </a:prstGeom>
        </p:spPr>
        <p:txBody>
          <a:bodyPr vert="horz" lIns="101882" tIns="50941" rIns="101882" bIns="50941" rtlCol="0" anchor="ctr"/>
          <a:lstStyle>
            <a:lvl1pPr algn="ctr">
              <a:defRPr sz="1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570220" y="9322650"/>
            <a:ext cx="1813560" cy="535516"/>
          </a:xfrm>
          <a:prstGeom prst="rect">
            <a:avLst/>
          </a:prstGeom>
        </p:spPr>
        <p:txBody>
          <a:bodyPr vert="horz" lIns="101882" tIns="50941" rIns="101882" bIns="50941" rtlCol="0" anchor="ctr"/>
          <a:lstStyle>
            <a:lvl1pPr algn="r">
              <a:defRPr sz="1300">
                <a:solidFill>
                  <a:schemeClr val="tx1">
                    <a:tint val="75000"/>
                  </a:schemeClr>
                </a:solidFill>
              </a:defRPr>
            </a:lvl1pPr>
          </a:lstStyle>
          <a:p>
            <a:fld id="{3FA10359-C468-0F4B-83FD-03D84F29A3F0}" type="slidenum">
              <a:rPr lang="en-US" smtClean="0"/>
              <a:t>‹#›</a:t>
            </a:fld>
            <a:endParaRPr lang="en-US"/>
          </a:p>
        </p:txBody>
      </p:sp>
    </p:spTree>
    <p:extLst>
      <p:ext uri="{BB962C8B-B14F-4D97-AF65-F5344CB8AC3E}">
        <p14:creationId xmlns:p14="http://schemas.microsoft.com/office/powerpoint/2010/main" val="4286694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09412" rtl="0" eaLnBrk="1" latinLnBrk="0" hangingPunct="1">
        <a:spcBef>
          <a:spcPct val="0"/>
        </a:spcBef>
        <a:buNone/>
        <a:defRPr sz="4900" kern="1200">
          <a:solidFill>
            <a:schemeClr val="tx1"/>
          </a:solidFill>
          <a:latin typeface="+mj-lt"/>
          <a:ea typeface="+mj-ea"/>
          <a:cs typeface="+mj-cs"/>
        </a:defRPr>
      </a:lvl1pPr>
    </p:titleStyle>
    <p:bodyStyle>
      <a:lvl1pPr marL="382059" indent="-382059" algn="l" defTabSz="509412" rtl="0" eaLnBrk="1" latinLnBrk="0" hangingPunct="1">
        <a:spcBef>
          <a:spcPct val="20000"/>
        </a:spcBef>
        <a:buFont typeface="Arial"/>
        <a:buChar char="•"/>
        <a:defRPr sz="3600" kern="1200">
          <a:solidFill>
            <a:schemeClr val="tx1"/>
          </a:solidFill>
          <a:latin typeface="+mn-lt"/>
          <a:ea typeface="+mn-ea"/>
          <a:cs typeface="+mn-cs"/>
        </a:defRPr>
      </a:lvl1pPr>
      <a:lvl2pPr marL="827795" indent="-318383" algn="l" defTabSz="509412" rtl="0" eaLnBrk="1" latinLnBrk="0" hangingPunct="1">
        <a:spcBef>
          <a:spcPct val="20000"/>
        </a:spcBef>
        <a:buFont typeface="Arial"/>
        <a:buChar char="–"/>
        <a:defRPr sz="3100" kern="1200">
          <a:solidFill>
            <a:schemeClr val="tx1"/>
          </a:solidFill>
          <a:latin typeface="+mn-lt"/>
          <a:ea typeface="+mn-ea"/>
          <a:cs typeface="+mn-cs"/>
        </a:defRPr>
      </a:lvl2pPr>
      <a:lvl3pPr marL="1273531" indent="-254706" algn="l" defTabSz="509412" rtl="0" eaLnBrk="1" latinLnBrk="0" hangingPunct="1">
        <a:spcBef>
          <a:spcPct val="20000"/>
        </a:spcBef>
        <a:buFont typeface="Arial"/>
        <a:buChar char="•"/>
        <a:defRPr sz="2700" kern="1200">
          <a:solidFill>
            <a:schemeClr val="tx1"/>
          </a:solidFill>
          <a:latin typeface="+mn-lt"/>
          <a:ea typeface="+mn-ea"/>
          <a:cs typeface="+mn-cs"/>
        </a:defRPr>
      </a:lvl3pPr>
      <a:lvl4pPr marL="1782943" indent="-254706" algn="l" defTabSz="509412" rtl="0" eaLnBrk="1" latinLnBrk="0" hangingPunct="1">
        <a:spcBef>
          <a:spcPct val="20000"/>
        </a:spcBef>
        <a:buFont typeface="Arial"/>
        <a:buChar char="–"/>
        <a:defRPr sz="2200" kern="1200">
          <a:solidFill>
            <a:schemeClr val="tx1"/>
          </a:solidFill>
          <a:latin typeface="+mn-lt"/>
          <a:ea typeface="+mn-ea"/>
          <a:cs typeface="+mn-cs"/>
        </a:defRPr>
      </a:lvl4pPr>
      <a:lvl5pPr marL="2292355" indent="-254706" algn="l" defTabSz="509412" rtl="0" eaLnBrk="1" latinLnBrk="0" hangingPunct="1">
        <a:spcBef>
          <a:spcPct val="20000"/>
        </a:spcBef>
        <a:buFont typeface="Arial"/>
        <a:buChar char="»"/>
        <a:defRPr sz="2200" kern="1200">
          <a:solidFill>
            <a:schemeClr val="tx1"/>
          </a:solidFill>
          <a:latin typeface="+mn-lt"/>
          <a:ea typeface="+mn-ea"/>
          <a:cs typeface="+mn-cs"/>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PT_1C.jpg"/>
          <p:cNvPicPr>
            <a:picLocks noChangeAspect="1"/>
          </p:cNvPicPr>
          <p:nvPr/>
        </p:nvPicPr>
        <p:blipFill rotWithShape="1">
          <a:blip r:embed="rId2" cstate="email">
            <a:extLst>
              <a:ext uri="{28A0092B-C50C-407E-A947-70E740481C1C}">
                <a14:useLocalDpi xmlns:a14="http://schemas.microsoft.com/office/drawing/2010/main"/>
              </a:ext>
            </a:extLst>
          </a:blip>
          <a:srcRect r="798"/>
          <a:stretch/>
        </p:blipFill>
        <p:spPr>
          <a:xfrm>
            <a:off x="0" y="0"/>
            <a:ext cx="7786940" cy="10058400"/>
          </a:xfrm>
          <a:prstGeom prst="rect">
            <a:avLst/>
          </a:prstGeom>
        </p:spPr>
      </p:pic>
      <p:graphicFrame>
        <p:nvGraphicFramePr>
          <p:cNvPr id="9" name="Diagram 8"/>
          <p:cNvGraphicFramePr/>
          <p:nvPr>
            <p:extLst>
              <p:ext uri="{D42A27DB-BD31-4B8C-83A1-F6EECF244321}">
                <p14:modId xmlns:p14="http://schemas.microsoft.com/office/powerpoint/2010/main" val="2208225598"/>
              </p:ext>
            </p:extLst>
          </p:nvPr>
        </p:nvGraphicFramePr>
        <p:xfrm>
          <a:off x="-1566700" y="497840"/>
          <a:ext cx="10995180" cy="899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8" name="Straight Connector 7"/>
          <p:cNvCxnSpPr/>
          <p:nvPr/>
        </p:nvCxnSpPr>
        <p:spPr>
          <a:xfrm>
            <a:off x="-13454" y="558966"/>
            <a:ext cx="7800394" cy="0"/>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26514" y="-167609"/>
            <a:ext cx="7724894" cy="812400"/>
          </a:xfrm>
          <a:prstGeom prst="rect">
            <a:avLst/>
          </a:prstGeom>
        </p:spPr>
        <p:txBody>
          <a:bodyPr anchor="ctr">
            <a:normAutofit/>
          </a:bodyPr>
          <a:lstStyle/>
          <a:p>
            <a:pPr algn="l">
              <a:lnSpc>
                <a:spcPct val="150000"/>
              </a:lnSpc>
            </a:pPr>
            <a:r>
              <a:rPr lang="en-US" sz="2000" spc="50" dirty="0">
                <a:latin typeface="Century Gothic"/>
                <a:cs typeface="Century Gothic"/>
              </a:rPr>
              <a:t>Applying to Positions </a:t>
            </a:r>
            <a:r>
              <a:rPr lang="en-US" sz="2000" spc="50" dirty="0" smtClean="0">
                <a:latin typeface="Century Gothic"/>
                <a:cs typeface="Century Gothic"/>
              </a:rPr>
              <a:t>In </a:t>
            </a:r>
            <a:r>
              <a:rPr lang="en-US" sz="2000" i="1" spc="50" dirty="0" smtClean="0">
                <a:latin typeface="Century Gothic"/>
                <a:cs typeface="Century Gothic"/>
              </a:rPr>
              <a:t>Northampton </a:t>
            </a:r>
            <a:r>
              <a:rPr lang="en-US" sz="2000" i="1" spc="50" dirty="0" smtClean="0">
                <a:latin typeface="Century Gothic"/>
                <a:cs typeface="Century Gothic"/>
              </a:rPr>
              <a:t>County Schools</a:t>
            </a:r>
            <a:endParaRPr lang="en-US" sz="2000" i="1" dirty="0">
              <a:latin typeface="Century Gothic"/>
              <a:cs typeface="Century Gothic"/>
            </a:endParaRPr>
          </a:p>
        </p:txBody>
      </p:sp>
      <p:sp>
        <p:nvSpPr>
          <p:cNvPr id="10" name="Rectangle 9"/>
          <p:cNvSpPr/>
          <p:nvPr/>
        </p:nvSpPr>
        <p:spPr>
          <a:xfrm>
            <a:off x="4795252" y="1824087"/>
            <a:ext cx="2899940" cy="1257039"/>
          </a:xfrm>
          <a:prstGeom prst="rect">
            <a:avLst/>
          </a:prstGeom>
        </p:spPr>
        <p:txBody>
          <a:bodyPr wrap="square" lIns="101882" tIns="50941" rIns="101882" bIns="50941">
            <a:spAutoFit/>
          </a:bodyPr>
          <a:lstStyle/>
          <a:p>
            <a:pPr lvl="0" algn="just"/>
            <a:r>
              <a:rPr lang="en-US" sz="1500" b="1" dirty="0" smtClean="0">
                <a:latin typeface="Century Gothic"/>
                <a:cs typeface="Century Gothic"/>
              </a:rPr>
              <a:t>Visit the website of the district of interest and access the Employment section of the site. Click </a:t>
            </a:r>
            <a:r>
              <a:rPr lang="en-US" sz="1500" b="1" dirty="0" smtClean="0">
                <a:solidFill>
                  <a:schemeClr val="accent3">
                    <a:lumMod val="75000"/>
                  </a:schemeClr>
                </a:solidFill>
                <a:latin typeface="Century Gothic"/>
                <a:cs typeface="Century Gothic"/>
              </a:rPr>
              <a:t>Search</a:t>
            </a:r>
            <a:r>
              <a:rPr lang="en-US" sz="1500" b="1" dirty="0" smtClean="0">
                <a:latin typeface="Century Gothic"/>
                <a:cs typeface="Century Gothic"/>
              </a:rPr>
              <a:t> to view available positions.</a:t>
            </a:r>
            <a:endParaRPr lang="en-US" sz="1500" b="1" dirty="0">
              <a:latin typeface="Century Gothic"/>
              <a:cs typeface="Century Gothic"/>
            </a:endParaRPr>
          </a:p>
        </p:txBody>
      </p:sp>
      <p:sp>
        <p:nvSpPr>
          <p:cNvPr id="12" name="Rectangle 11"/>
          <p:cNvSpPr/>
          <p:nvPr/>
        </p:nvSpPr>
        <p:spPr>
          <a:xfrm>
            <a:off x="182806" y="3904068"/>
            <a:ext cx="2903062" cy="1026207"/>
          </a:xfrm>
          <a:prstGeom prst="rect">
            <a:avLst/>
          </a:prstGeom>
        </p:spPr>
        <p:txBody>
          <a:bodyPr wrap="square" lIns="101882" tIns="50941" rIns="101882" bIns="50941">
            <a:spAutoFit/>
          </a:bodyPr>
          <a:lstStyle/>
          <a:p>
            <a:pPr lvl="0" algn="just"/>
            <a:r>
              <a:rPr lang="en-US" sz="1500" b="1" dirty="0" smtClean="0">
                <a:latin typeface="Century Gothic"/>
                <a:cs typeface="Century Gothic"/>
              </a:rPr>
              <a:t>Click the </a:t>
            </a:r>
            <a:r>
              <a:rPr lang="en-US" sz="1500" b="1" dirty="0" smtClean="0">
                <a:solidFill>
                  <a:schemeClr val="accent3"/>
                </a:solidFill>
                <a:latin typeface="Century Gothic"/>
                <a:cs typeface="Century Gothic"/>
              </a:rPr>
              <a:t>Apply </a:t>
            </a:r>
            <a:r>
              <a:rPr lang="en-US" sz="1500" b="1" dirty="0" smtClean="0">
                <a:solidFill>
                  <a:srgbClr val="000000"/>
                </a:solidFill>
                <a:latin typeface="Century Gothic"/>
                <a:cs typeface="Century Gothic"/>
              </a:rPr>
              <a:t>icon</a:t>
            </a:r>
            <a:r>
              <a:rPr lang="en-US" sz="1500" b="1" dirty="0" smtClean="0">
                <a:solidFill>
                  <a:schemeClr val="accent3"/>
                </a:solidFill>
                <a:latin typeface="Century Gothic"/>
                <a:cs typeface="Century Gothic"/>
              </a:rPr>
              <a:t> </a:t>
            </a:r>
            <a:r>
              <a:rPr lang="en-US" sz="1500" b="1" dirty="0" smtClean="0">
                <a:latin typeface="Century Gothic"/>
                <a:cs typeface="Century Gothic"/>
              </a:rPr>
              <a:t>to begin the application process, then click the green </a:t>
            </a:r>
            <a:r>
              <a:rPr lang="en-US" sz="1500" b="1" dirty="0" smtClean="0">
                <a:solidFill>
                  <a:schemeClr val="accent3"/>
                </a:solidFill>
                <a:latin typeface="Century Gothic"/>
                <a:cs typeface="Century Gothic"/>
              </a:rPr>
              <a:t>Apply</a:t>
            </a:r>
            <a:r>
              <a:rPr lang="en-US" sz="1500" b="1" dirty="0" smtClean="0">
                <a:latin typeface="Century Gothic"/>
                <a:cs typeface="Century Gothic"/>
              </a:rPr>
              <a:t> button to enter the application.</a:t>
            </a:r>
            <a:endParaRPr lang="en-US" sz="1500" b="1" dirty="0">
              <a:latin typeface="Century Gothic"/>
              <a:cs typeface="Century Gothic"/>
            </a:endParaRPr>
          </a:p>
        </p:txBody>
      </p:sp>
      <p:sp>
        <p:nvSpPr>
          <p:cNvPr id="11" name="Rectangle 10"/>
          <p:cNvSpPr/>
          <p:nvPr/>
        </p:nvSpPr>
        <p:spPr>
          <a:xfrm>
            <a:off x="4795252" y="5683503"/>
            <a:ext cx="2854220" cy="1257039"/>
          </a:xfrm>
          <a:prstGeom prst="rect">
            <a:avLst/>
          </a:prstGeom>
        </p:spPr>
        <p:txBody>
          <a:bodyPr wrap="square" lIns="101882" tIns="50941" rIns="101882" bIns="50941">
            <a:spAutoFit/>
          </a:bodyPr>
          <a:lstStyle/>
          <a:p>
            <a:pPr lvl="0" algn="just"/>
            <a:r>
              <a:rPr lang="en-US" sz="1500" b="1" dirty="0" smtClean="0">
                <a:latin typeface="Century Gothic"/>
                <a:cs typeface="Century Gothic"/>
              </a:rPr>
              <a:t>Complete the  </a:t>
            </a:r>
            <a:r>
              <a:rPr lang="en-US" sz="1500" b="1" dirty="0" smtClean="0">
                <a:solidFill>
                  <a:schemeClr val="accent3"/>
                </a:solidFill>
                <a:latin typeface="Century Gothic"/>
                <a:cs typeface="Century Gothic"/>
              </a:rPr>
              <a:t>Cover Letter </a:t>
            </a:r>
            <a:r>
              <a:rPr lang="en-US" sz="1500" b="1" dirty="0" smtClean="0">
                <a:solidFill>
                  <a:srgbClr val="000000"/>
                </a:solidFill>
                <a:latin typeface="Century Gothic"/>
                <a:cs typeface="Century Gothic"/>
              </a:rPr>
              <a:t>screen, click </a:t>
            </a:r>
            <a:r>
              <a:rPr lang="en-US" sz="1500" b="1" dirty="0" smtClean="0">
                <a:solidFill>
                  <a:srgbClr val="9BBB59"/>
                </a:solidFill>
                <a:latin typeface="Century Gothic"/>
                <a:cs typeface="Century Gothic"/>
              </a:rPr>
              <a:t>Continue</a:t>
            </a:r>
            <a:r>
              <a:rPr lang="en-US" sz="1500" b="1" dirty="0" smtClean="0">
                <a:latin typeface="Century Gothic"/>
                <a:cs typeface="Century Gothic"/>
              </a:rPr>
              <a:t>, then </a:t>
            </a:r>
            <a:r>
              <a:rPr lang="en-US" sz="1500" b="1" dirty="0" smtClean="0">
                <a:solidFill>
                  <a:schemeClr val="accent3"/>
                </a:solidFill>
                <a:latin typeface="Century Gothic"/>
                <a:cs typeface="Century Gothic"/>
              </a:rPr>
              <a:t>Login</a:t>
            </a:r>
            <a:r>
              <a:rPr lang="en-US" sz="1500" b="1" dirty="0" smtClean="0">
                <a:latin typeface="Century Gothic"/>
                <a:cs typeface="Century Gothic"/>
              </a:rPr>
              <a:t> to your </a:t>
            </a:r>
            <a:r>
              <a:rPr lang="en-US" sz="1500" b="1" dirty="0" err="1" smtClean="0">
                <a:latin typeface="Century Gothic"/>
                <a:cs typeface="Century Gothic"/>
              </a:rPr>
              <a:t>PeopleAdmin</a:t>
            </a:r>
            <a:r>
              <a:rPr lang="en-US" sz="1500" b="1" dirty="0" smtClean="0">
                <a:latin typeface="Century Gothic"/>
                <a:cs typeface="Century Gothic"/>
              </a:rPr>
              <a:t> account or </a:t>
            </a:r>
            <a:r>
              <a:rPr lang="en-US" sz="1500" b="1" dirty="0" smtClean="0">
                <a:solidFill>
                  <a:schemeClr val="accent3"/>
                </a:solidFill>
                <a:latin typeface="Century Gothic"/>
                <a:cs typeface="Century Gothic"/>
              </a:rPr>
              <a:t>Sign Up </a:t>
            </a:r>
            <a:r>
              <a:rPr lang="en-US" sz="1500" b="1" dirty="0" smtClean="0">
                <a:latin typeface="Century Gothic"/>
                <a:cs typeface="Century Gothic"/>
              </a:rPr>
              <a:t>to create an account for the first time.</a:t>
            </a:r>
            <a:endParaRPr lang="en-US" sz="1500" b="1" dirty="0">
              <a:latin typeface="Century Gothic"/>
              <a:cs typeface="Century Gothic"/>
            </a:endParaRPr>
          </a:p>
        </p:txBody>
      </p:sp>
      <p:sp>
        <p:nvSpPr>
          <p:cNvPr id="3" name="Rectangle 2"/>
          <p:cNvSpPr/>
          <p:nvPr/>
        </p:nvSpPr>
        <p:spPr>
          <a:xfrm>
            <a:off x="79683" y="1203129"/>
            <a:ext cx="7692717" cy="338554"/>
          </a:xfrm>
          <a:prstGeom prst="rect">
            <a:avLst/>
          </a:prstGeom>
        </p:spPr>
        <p:txBody>
          <a:bodyPr wrap="square">
            <a:spAutoFit/>
          </a:bodyPr>
          <a:lstStyle/>
          <a:p>
            <a:pPr>
              <a:spcAft>
                <a:spcPts val="1200"/>
              </a:spcAft>
            </a:pPr>
            <a:r>
              <a:rPr lang="en-US" sz="1600" dirty="0" smtClean="0">
                <a:latin typeface="Century Gothic"/>
                <a:cs typeface="Century Gothic"/>
              </a:rPr>
              <a:t>Please review this guide for assistance in completing applications:</a:t>
            </a:r>
            <a:endParaRPr lang="en-US" sz="1600" dirty="0">
              <a:latin typeface="Century Gothic"/>
              <a:cs typeface="Century Gothic"/>
            </a:endParaRPr>
          </a:p>
        </p:txBody>
      </p:sp>
      <p:sp>
        <p:nvSpPr>
          <p:cNvPr id="13" name="Rectangle 12"/>
          <p:cNvSpPr/>
          <p:nvPr/>
        </p:nvSpPr>
        <p:spPr>
          <a:xfrm>
            <a:off x="235286" y="7497990"/>
            <a:ext cx="3238939" cy="1595593"/>
          </a:xfrm>
          <a:prstGeom prst="rect">
            <a:avLst/>
          </a:prstGeom>
        </p:spPr>
        <p:txBody>
          <a:bodyPr wrap="square" lIns="101882" tIns="50941" rIns="101882" bIns="50941">
            <a:spAutoFit/>
          </a:bodyPr>
          <a:lstStyle/>
          <a:p>
            <a:pPr lvl="0"/>
            <a:r>
              <a:rPr lang="en-US" sz="1600" b="1" dirty="0" smtClean="0">
                <a:latin typeface="Century Gothic"/>
                <a:cs typeface="Century Gothic"/>
              </a:rPr>
              <a:t>Select </a:t>
            </a:r>
            <a:r>
              <a:rPr lang="en-US" sz="1600" b="1" dirty="0" smtClean="0">
                <a:solidFill>
                  <a:schemeClr val="accent3"/>
                </a:solidFill>
                <a:latin typeface="Century Gothic"/>
                <a:cs typeface="Century Gothic"/>
              </a:rPr>
              <a:t>Preferences</a:t>
            </a:r>
            <a:r>
              <a:rPr lang="en-US" sz="1600" b="1" dirty="0" smtClean="0">
                <a:latin typeface="Century Gothic"/>
                <a:cs typeface="Century Gothic"/>
              </a:rPr>
              <a:t>, then complete </a:t>
            </a:r>
            <a:r>
              <a:rPr lang="en-US" sz="1600" b="1" dirty="0" smtClean="0">
                <a:solidFill>
                  <a:schemeClr val="accent3"/>
                </a:solidFill>
                <a:latin typeface="Century Gothic"/>
                <a:cs typeface="Century Gothic"/>
              </a:rPr>
              <a:t>Application Requirements</a:t>
            </a:r>
            <a:r>
              <a:rPr lang="en-US" sz="1600" b="1" dirty="0" smtClean="0">
                <a:latin typeface="Century Gothic"/>
                <a:cs typeface="Century Gothic"/>
              </a:rPr>
              <a:t>, which are indicated by a red asterisk.  </a:t>
            </a:r>
            <a:r>
              <a:rPr lang="en-US" sz="1100" b="1" i="1" dirty="0">
                <a:latin typeface="Century Gothic"/>
                <a:cs typeface="Century Gothic"/>
              </a:rPr>
              <a:t>SSN is optional but submitting </a:t>
            </a:r>
            <a:r>
              <a:rPr lang="en-US" sz="1100" b="1" i="1" dirty="0" smtClean="0">
                <a:latin typeface="Century Gothic"/>
                <a:cs typeface="Century Gothic"/>
              </a:rPr>
              <a:t>may auto-populate North Carolina </a:t>
            </a:r>
            <a:r>
              <a:rPr lang="en-US" sz="1100" b="1" i="1" dirty="0">
                <a:latin typeface="Century Gothic"/>
                <a:cs typeface="Century Gothic"/>
              </a:rPr>
              <a:t>licensure, education, and other key information.</a:t>
            </a:r>
          </a:p>
        </p:txBody>
      </p:sp>
      <p:sp>
        <p:nvSpPr>
          <p:cNvPr id="6" name="Rectangle 5"/>
          <p:cNvSpPr/>
          <p:nvPr/>
        </p:nvSpPr>
        <p:spPr>
          <a:xfrm>
            <a:off x="3041080" y="630589"/>
            <a:ext cx="3162146" cy="369332"/>
          </a:xfrm>
          <a:prstGeom prst="rect">
            <a:avLst/>
          </a:prstGeom>
        </p:spPr>
        <p:txBody>
          <a:bodyPr wrap="square">
            <a:spAutoFit/>
          </a:bodyPr>
          <a:lstStyle/>
          <a:p>
            <a:pPr algn="r"/>
            <a:r>
              <a:rPr lang="en-US" sz="900" i="1" dirty="0" smtClean="0">
                <a:latin typeface="Century Gothic"/>
                <a:cs typeface="Century Gothic"/>
              </a:rPr>
              <a:t>People Admin support: 1</a:t>
            </a:r>
            <a:r>
              <a:rPr lang="en-US" sz="900" i="1" dirty="0">
                <a:latin typeface="Century Gothic"/>
                <a:cs typeface="Century Gothic"/>
              </a:rPr>
              <a:t>-855-980-</a:t>
            </a:r>
            <a:r>
              <a:rPr lang="en-US" sz="900" i="1" dirty="0" smtClean="0">
                <a:latin typeface="Century Gothic"/>
                <a:cs typeface="Century Gothic"/>
              </a:rPr>
              <a:t>0511</a:t>
            </a:r>
          </a:p>
          <a:p>
            <a:pPr algn="r"/>
            <a:r>
              <a:rPr lang="en-US" sz="900" i="1" dirty="0" smtClean="0">
                <a:latin typeface="Century Gothic"/>
                <a:cs typeface="Century Gothic"/>
              </a:rPr>
              <a:t>(</a:t>
            </a:r>
            <a:r>
              <a:rPr lang="en-US" sz="900" i="1" dirty="0">
                <a:latin typeface="Century Gothic"/>
                <a:cs typeface="Century Gothic"/>
              </a:rPr>
              <a:t>7:00am - 8:00pm EST)</a:t>
            </a:r>
            <a:endParaRPr lang="en-US" sz="900" i="1" dirty="0"/>
          </a:p>
        </p:txBody>
      </p:sp>
      <p:sp>
        <p:nvSpPr>
          <p:cNvPr id="14" name="Line Callout 2 13"/>
          <p:cNvSpPr/>
          <p:nvPr/>
        </p:nvSpPr>
        <p:spPr>
          <a:xfrm flipH="1">
            <a:off x="5904292" y="8338710"/>
            <a:ext cx="1007630" cy="178419"/>
          </a:xfrm>
          <a:prstGeom prst="borderCallout2">
            <a:avLst>
              <a:gd name="adj1" fmla="val 68750"/>
              <a:gd name="adj2" fmla="val -2519"/>
              <a:gd name="adj3" fmla="val 68750"/>
              <a:gd name="adj4" fmla="val -17030"/>
              <a:gd name="adj5" fmla="val 135050"/>
              <a:gd name="adj6" fmla="val -20650"/>
            </a:avLst>
          </a:prstGeom>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sz="1000" dirty="0"/>
          </a:p>
        </p:txBody>
      </p:sp>
      <p:sp>
        <p:nvSpPr>
          <p:cNvPr id="7" name="Line Callout 2 6"/>
          <p:cNvSpPr/>
          <p:nvPr/>
        </p:nvSpPr>
        <p:spPr>
          <a:xfrm>
            <a:off x="5898836" y="8333240"/>
            <a:ext cx="1007630" cy="178419"/>
          </a:xfrm>
          <a:prstGeom prst="borderCallout2">
            <a:avLst>
              <a:gd name="adj1" fmla="val 68750"/>
              <a:gd name="adj2" fmla="val -2519"/>
              <a:gd name="adj3" fmla="val 68750"/>
              <a:gd name="adj4" fmla="val -20155"/>
              <a:gd name="adj5" fmla="val 129167"/>
              <a:gd name="adj6" fmla="val -26900"/>
            </a:avLst>
          </a:prstGeom>
        </p:spPr>
        <p:style>
          <a:lnRef idx="1">
            <a:schemeClr val="accent1"/>
          </a:lnRef>
          <a:fillRef idx="3">
            <a:schemeClr val="accent1"/>
          </a:fillRef>
          <a:effectRef idx="2">
            <a:schemeClr val="accent1"/>
          </a:effectRef>
          <a:fontRef idx="minor">
            <a:schemeClr val="lt1"/>
          </a:fontRef>
        </p:style>
        <p:txBody>
          <a:bodyPr rtlCol="0" anchor="b"/>
          <a:lstStyle/>
          <a:p>
            <a:pPr algn="ctr"/>
            <a:r>
              <a:rPr lang="en-US" sz="1000" dirty="0" smtClean="0"/>
              <a:t>Required Fields</a:t>
            </a:r>
            <a:endParaRPr lang="en-US" sz="1000" dirty="0"/>
          </a:p>
        </p:txBody>
      </p:sp>
      <p:sp>
        <p:nvSpPr>
          <p:cNvPr id="15" name="Rectangle 14"/>
          <p:cNvSpPr/>
          <p:nvPr/>
        </p:nvSpPr>
        <p:spPr>
          <a:xfrm>
            <a:off x="-20204" y="855350"/>
            <a:ext cx="2626769" cy="253916"/>
          </a:xfrm>
          <a:prstGeom prst="rect">
            <a:avLst/>
          </a:prstGeom>
        </p:spPr>
        <p:txBody>
          <a:bodyPr wrap="square">
            <a:spAutoFit/>
          </a:bodyPr>
          <a:lstStyle/>
          <a:p>
            <a:r>
              <a:rPr lang="en-US" sz="1050" i="1" u="sng" dirty="0">
                <a:latin typeface="Century Gothic"/>
                <a:cs typeface="Century Gothic"/>
              </a:rPr>
              <a:t>http://www.northampton.k12.nc.us/</a:t>
            </a:r>
            <a:endParaRPr lang="en-US" sz="1050" i="1" dirty="0">
              <a:latin typeface="Century Gothic"/>
              <a:cs typeface="Century Gothic"/>
            </a:endParaRPr>
          </a:p>
        </p:txBody>
      </p:sp>
      <p:pic>
        <p:nvPicPr>
          <p:cNvPr id="16" name="Picture 15"/>
          <p:cNvPicPr/>
          <p:nvPr/>
        </p:nvPicPr>
        <p:blipFill>
          <a:blip r:embed="rId8">
            <a:extLst>
              <a:ext uri="{28A0092B-C50C-407E-A947-70E740481C1C}">
                <a14:useLocalDpi xmlns:a14="http://schemas.microsoft.com/office/drawing/2010/main" val="0"/>
              </a:ext>
            </a:extLst>
          </a:blip>
          <a:stretch>
            <a:fillRect/>
          </a:stretch>
        </p:blipFill>
        <p:spPr>
          <a:xfrm>
            <a:off x="6170928" y="574695"/>
            <a:ext cx="1601472" cy="478677"/>
          </a:xfrm>
          <a:prstGeom prst="rect">
            <a:avLst/>
          </a:prstGeom>
        </p:spPr>
      </p:pic>
    </p:spTree>
    <p:extLst>
      <p:ext uri="{BB962C8B-B14F-4D97-AF65-F5344CB8AC3E}">
        <p14:creationId xmlns:p14="http://schemas.microsoft.com/office/powerpoint/2010/main" val="31243733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PT_1C.jpg"/>
          <p:cNvPicPr>
            <a:picLocks noChangeAspect="1"/>
          </p:cNvPicPr>
          <p:nvPr/>
        </p:nvPicPr>
        <p:blipFill rotWithShape="1">
          <a:blip r:embed="rId2" cstate="email">
            <a:extLst>
              <a:ext uri="{28A0092B-C50C-407E-A947-70E740481C1C}">
                <a14:useLocalDpi xmlns:a14="http://schemas.microsoft.com/office/drawing/2010/main"/>
              </a:ext>
            </a:extLst>
          </a:blip>
          <a:srcRect r="798"/>
          <a:stretch/>
        </p:blipFill>
        <p:spPr>
          <a:xfrm>
            <a:off x="0" y="0"/>
            <a:ext cx="7772401" cy="10058400"/>
          </a:xfrm>
          <a:prstGeom prst="rect">
            <a:avLst/>
          </a:prstGeom>
        </p:spPr>
      </p:pic>
      <p:graphicFrame>
        <p:nvGraphicFramePr>
          <p:cNvPr id="9" name="Diagram 8"/>
          <p:cNvGraphicFramePr/>
          <p:nvPr>
            <p:extLst>
              <p:ext uri="{D42A27DB-BD31-4B8C-83A1-F6EECF244321}">
                <p14:modId xmlns:p14="http://schemas.microsoft.com/office/powerpoint/2010/main" val="3266779426"/>
              </p:ext>
            </p:extLst>
          </p:nvPr>
        </p:nvGraphicFramePr>
        <p:xfrm>
          <a:off x="-1504682" y="286732"/>
          <a:ext cx="10400416" cy="74794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angle 11"/>
          <p:cNvSpPr/>
          <p:nvPr/>
        </p:nvSpPr>
        <p:spPr>
          <a:xfrm>
            <a:off x="4732868" y="286732"/>
            <a:ext cx="2948125" cy="2041869"/>
          </a:xfrm>
          <a:prstGeom prst="rect">
            <a:avLst/>
          </a:prstGeom>
        </p:spPr>
        <p:txBody>
          <a:bodyPr wrap="square" lIns="101882" tIns="50941" rIns="101882" bIns="50941">
            <a:spAutoFit/>
          </a:bodyPr>
          <a:lstStyle/>
          <a:p>
            <a:pPr lvl="0" algn="just"/>
            <a:r>
              <a:rPr lang="en-US" sz="1400" b="1" dirty="0">
                <a:latin typeface="Century Gothic"/>
                <a:cs typeface="Century Gothic"/>
              </a:rPr>
              <a:t>A</a:t>
            </a:r>
            <a:r>
              <a:rPr lang="en-US" sz="1400" b="1" dirty="0" smtClean="0">
                <a:latin typeface="Century Gothic"/>
                <a:cs typeface="Century Gothic"/>
              </a:rPr>
              <a:t>dd </a:t>
            </a:r>
            <a:r>
              <a:rPr lang="en-US" sz="1400" b="1" dirty="0">
                <a:latin typeface="Century Gothic"/>
                <a:cs typeface="Century Gothic"/>
              </a:rPr>
              <a:t>info to </a:t>
            </a:r>
            <a:r>
              <a:rPr lang="en-US" sz="1400" b="1" dirty="0" smtClean="0">
                <a:latin typeface="Century Gothic"/>
                <a:cs typeface="Century Gothic"/>
              </a:rPr>
              <a:t>sections by clicking </a:t>
            </a:r>
            <a:r>
              <a:rPr lang="en-US" sz="1400" b="1" dirty="0">
                <a:latin typeface="Century Gothic"/>
                <a:cs typeface="Century Gothic"/>
              </a:rPr>
              <a:t>the </a:t>
            </a:r>
            <a:r>
              <a:rPr lang="en-US" sz="1400" b="1" dirty="0">
                <a:solidFill>
                  <a:srgbClr val="9BBB59"/>
                </a:solidFill>
                <a:latin typeface="Century Gothic"/>
                <a:cs typeface="Century Gothic"/>
              </a:rPr>
              <a:t>+Add </a:t>
            </a:r>
            <a:r>
              <a:rPr lang="en-US" sz="1400" b="1" dirty="0">
                <a:latin typeface="Century Gothic"/>
                <a:cs typeface="Century Gothic"/>
              </a:rPr>
              <a:t>on the right hand side then </a:t>
            </a:r>
            <a:r>
              <a:rPr lang="en-US" sz="1400" b="1" dirty="0" smtClean="0">
                <a:latin typeface="Century Gothic"/>
                <a:cs typeface="Century Gothic"/>
              </a:rPr>
              <a:t>clicking </a:t>
            </a:r>
            <a:r>
              <a:rPr lang="en-US" sz="1400" b="1" dirty="0" smtClean="0">
                <a:solidFill>
                  <a:srgbClr val="9BBB59"/>
                </a:solidFill>
                <a:latin typeface="Century Gothic"/>
                <a:cs typeface="Century Gothic"/>
              </a:rPr>
              <a:t>Save Section</a:t>
            </a:r>
            <a:r>
              <a:rPr lang="en-US" sz="1400" b="1" dirty="0" smtClean="0">
                <a:latin typeface="Century Gothic"/>
                <a:cs typeface="Century Gothic"/>
              </a:rPr>
              <a:t>.  Populate fields by typing and then selecting best fit from the list, if presented.  Complete the overall application by clicking </a:t>
            </a:r>
            <a:r>
              <a:rPr lang="en-US" sz="1400" b="1" dirty="0" smtClean="0">
                <a:solidFill>
                  <a:srgbClr val="9BBB59"/>
                </a:solidFill>
                <a:latin typeface="Century Gothic"/>
                <a:cs typeface="Century Gothic"/>
              </a:rPr>
              <a:t>Save &amp; Continue</a:t>
            </a:r>
            <a:r>
              <a:rPr lang="en-US" sz="1400" b="1" dirty="0" smtClean="0">
                <a:solidFill>
                  <a:srgbClr val="000000"/>
                </a:solidFill>
                <a:latin typeface="Century Gothic"/>
                <a:cs typeface="Century Gothic"/>
              </a:rPr>
              <a:t> at the bottom of the application</a:t>
            </a:r>
            <a:r>
              <a:rPr lang="en-US" sz="1400" b="1" dirty="0" smtClean="0">
                <a:latin typeface="Century Gothic"/>
                <a:cs typeface="Century Gothic"/>
              </a:rPr>
              <a:t>.</a:t>
            </a:r>
            <a:endParaRPr lang="en-US" sz="1400" b="1" dirty="0">
              <a:latin typeface="Century Gothic"/>
              <a:cs typeface="Century Gothic"/>
            </a:endParaRPr>
          </a:p>
        </p:txBody>
      </p:sp>
      <p:sp>
        <p:nvSpPr>
          <p:cNvPr id="11" name="Rectangle 10"/>
          <p:cNvSpPr/>
          <p:nvPr/>
        </p:nvSpPr>
        <p:spPr>
          <a:xfrm>
            <a:off x="4865128" y="4757380"/>
            <a:ext cx="2815865" cy="1795648"/>
          </a:xfrm>
          <a:prstGeom prst="rect">
            <a:avLst/>
          </a:prstGeom>
        </p:spPr>
        <p:txBody>
          <a:bodyPr wrap="square" lIns="101882" tIns="50941" rIns="101882" bIns="50941">
            <a:spAutoFit/>
          </a:bodyPr>
          <a:lstStyle/>
          <a:p>
            <a:pPr lvl="0" algn="just"/>
            <a:r>
              <a:rPr lang="en-US" sz="1500" b="1" dirty="0" smtClean="0">
                <a:latin typeface="Century Gothic"/>
                <a:cs typeface="Century Gothic"/>
              </a:rPr>
              <a:t>You may be prompted to complete </a:t>
            </a:r>
            <a:r>
              <a:rPr lang="en-US" sz="1500" b="1" dirty="0" smtClean="0">
                <a:solidFill>
                  <a:srgbClr val="9BBB59"/>
                </a:solidFill>
                <a:latin typeface="Century Gothic"/>
                <a:cs typeface="Century Gothic"/>
              </a:rPr>
              <a:t>Mandatory Declarations </a:t>
            </a:r>
            <a:r>
              <a:rPr lang="en-US" sz="1500" b="1" dirty="0" smtClean="0">
                <a:latin typeface="Century Gothic"/>
                <a:cs typeface="Century Gothic"/>
              </a:rPr>
              <a:t>and/or a </a:t>
            </a:r>
            <a:r>
              <a:rPr lang="en-US" sz="1500" b="1" dirty="0" smtClean="0">
                <a:solidFill>
                  <a:schemeClr val="accent3"/>
                </a:solidFill>
                <a:latin typeface="Century Gothic"/>
                <a:cs typeface="Century Gothic"/>
              </a:rPr>
              <a:t>Job Specific Inventory</a:t>
            </a:r>
            <a:r>
              <a:rPr lang="en-US" sz="1500" b="1" dirty="0" smtClean="0">
                <a:latin typeface="Century Gothic"/>
                <a:cs typeface="Century Gothic"/>
              </a:rPr>
              <a:t> questions as part of the process, depending on the position.  </a:t>
            </a:r>
            <a:r>
              <a:rPr lang="en-US" sz="1000" b="1" i="1" dirty="0" smtClean="0">
                <a:latin typeface="Century Gothic"/>
                <a:cs typeface="Century Gothic"/>
              </a:rPr>
              <a:t>Note: The Job Specific Inventory questions must be completed in one sitting.</a:t>
            </a:r>
            <a:endParaRPr lang="en-US" sz="1000" b="1" i="1" dirty="0">
              <a:latin typeface="Century Gothic"/>
              <a:cs typeface="Century Gothic"/>
            </a:endParaRPr>
          </a:p>
        </p:txBody>
      </p:sp>
      <p:sp>
        <p:nvSpPr>
          <p:cNvPr id="6" name="Rectangle 5"/>
          <p:cNvSpPr/>
          <p:nvPr/>
        </p:nvSpPr>
        <p:spPr>
          <a:xfrm>
            <a:off x="74414" y="7467534"/>
            <a:ext cx="7606579" cy="1685077"/>
          </a:xfrm>
          <a:prstGeom prst="rect">
            <a:avLst/>
          </a:prstGeom>
        </p:spPr>
        <p:txBody>
          <a:bodyPr wrap="square" numCol="2">
            <a:spAutoFit/>
          </a:bodyPr>
          <a:lstStyle/>
          <a:p>
            <a:pPr marL="171450" lvl="0" indent="-171450">
              <a:spcAft>
                <a:spcPts val="1200"/>
              </a:spcAft>
              <a:buFont typeface="Wingdings" charset="2"/>
              <a:buChar char="Ø"/>
            </a:pPr>
            <a:r>
              <a:rPr lang="en-US" sz="1050" dirty="0" smtClean="0">
                <a:latin typeface="Century Gothic"/>
                <a:cs typeface="Century Gothic"/>
              </a:rPr>
              <a:t>You will receive an email after completing an application.</a:t>
            </a:r>
          </a:p>
          <a:p>
            <a:pPr marL="171450" lvl="0" indent="-171450">
              <a:spcAft>
                <a:spcPts val="1200"/>
              </a:spcAft>
              <a:buFont typeface="Wingdings" charset="2"/>
              <a:buChar char="Ø"/>
            </a:pPr>
            <a:r>
              <a:rPr lang="en-US" sz="1050" dirty="0" smtClean="0">
                <a:latin typeface="Century Gothic"/>
                <a:cs typeface="Century Gothic"/>
              </a:rPr>
              <a:t>There </a:t>
            </a:r>
            <a:r>
              <a:rPr lang="en-US" sz="1050" dirty="0">
                <a:latin typeface="Century Gothic"/>
                <a:cs typeface="Century Gothic"/>
              </a:rPr>
              <a:t>are four categories of positions (Licensed, Classified, Bus Driver, Substitute) and each may </a:t>
            </a:r>
            <a:r>
              <a:rPr lang="en-US" sz="1050" dirty="0" smtClean="0">
                <a:latin typeface="Century Gothic"/>
                <a:cs typeface="Century Gothic"/>
              </a:rPr>
              <a:t> require </a:t>
            </a:r>
            <a:r>
              <a:rPr lang="en-US" sz="1050" dirty="0">
                <a:latin typeface="Century Gothic"/>
                <a:cs typeface="Century Gothic"/>
              </a:rPr>
              <a:t>different information</a:t>
            </a:r>
            <a:r>
              <a:rPr lang="en-US" sz="1050" dirty="0" smtClean="0">
                <a:latin typeface="Century Gothic"/>
                <a:cs typeface="Century Gothic"/>
              </a:rPr>
              <a:t>.</a:t>
            </a:r>
          </a:p>
          <a:p>
            <a:pPr marL="171450" lvl="0" indent="-171450">
              <a:spcAft>
                <a:spcPts val="1200"/>
              </a:spcAft>
              <a:buFont typeface="Wingdings" charset="2"/>
              <a:buChar char="Ø"/>
            </a:pPr>
            <a:endParaRPr lang="en-US" sz="1050" dirty="0" smtClean="0">
              <a:latin typeface="Century Gothic"/>
              <a:cs typeface="Century Gothic"/>
            </a:endParaRPr>
          </a:p>
          <a:p>
            <a:pPr lvl="0">
              <a:spcAft>
                <a:spcPts val="1200"/>
              </a:spcAft>
            </a:pPr>
            <a:endParaRPr lang="en-US" sz="1050" dirty="0">
              <a:latin typeface="Century Gothic"/>
              <a:cs typeface="Century Gothic"/>
            </a:endParaRPr>
          </a:p>
          <a:p>
            <a:pPr marL="171450" lvl="0" indent="-171450">
              <a:spcAft>
                <a:spcPts val="1200"/>
              </a:spcAft>
              <a:buFont typeface="Wingdings" charset="2"/>
              <a:buChar char="Ø"/>
            </a:pPr>
            <a:r>
              <a:rPr lang="en-US" sz="1050" dirty="0" smtClean="0">
                <a:latin typeface="Century Gothic"/>
                <a:cs typeface="Century Gothic"/>
              </a:rPr>
              <a:t>Please </a:t>
            </a:r>
            <a:r>
              <a:rPr lang="en-US" sz="1050" dirty="0">
                <a:latin typeface="Century Gothic"/>
                <a:cs typeface="Century Gothic"/>
              </a:rPr>
              <a:t>click “Test your setup”  on the </a:t>
            </a:r>
            <a:r>
              <a:rPr lang="en-US" sz="1050" dirty="0" err="1" smtClean="0">
                <a:latin typeface="Century Gothic"/>
                <a:cs typeface="Century Gothic"/>
              </a:rPr>
              <a:t>PeopleAdmin</a:t>
            </a:r>
            <a:r>
              <a:rPr lang="en-US" sz="1050" dirty="0" smtClean="0">
                <a:latin typeface="Century Gothic"/>
                <a:cs typeface="Century Gothic"/>
              </a:rPr>
              <a:t> </a:t>
            </a:r>
            <a:r>
              <a:rPr lang="en-US" sz="1050" dirty="0">
                <a:latin typeface="Century Gothic"/>
                <a:cs typeface="Century Gothic"/>
              </a:rPr>
              <a:t>Sign In screen to understand which internet browsers are supported. </a:t>
            </a:r>
            <a:r>
              <a:rPr lang="en-US" sz="1050" dirty="0" smtClean="0">
                <a:latin typeface="Century Gothic"/>
                <a:cs typeface="Century Gothic"/>
              </a:rPr>
              <a:t> Contact support if you have difficulty.</a:t>
            </a:r>
            <a:endParaRPr lang="en-US" sz="1050" dirty="0">
              <a:latin typeface="Century Gothic"/>
              <a:cs typeface="Century Gothic"/>
            </a:endParaRPr>
          </a:p>
          <a:p>
            <a:pPr marL="171450" lvl="0" indent="-171450">
              <a:spcAft>
                <a:spcPts val="1200"/>
              </a:spcAft>
              <a:buFont typeface="Wingdings" charset="2"/>
              <a:buChar char="Ø"/>
            </a:pPr>
            <a:r>
              <a:rPr lang="en-US" sz="1050" dirty="0">
                <a:latin typeface="Century Gothic"/>
                <a:cs typeface="Century Gothic"/>
              </a:rPr>
              <a:t>If you forget your password, click on “Forgot Password” to </a:t>
            </a:r>
            <a:r>
              <a:rPr lang="en-US" sz="1050" dirty="0" smtClean="0">
                <a:latin typeface="Century Gothic"/>
                <a:cs typeface="Century Gothic"/>
              </a:rPr>
              <a:t>receive a reset email from </a:t>
            </a:r>
            <a:r>
              <a:rPr lang="en-US" sz="900" dirty="0" err="1" smtClean="0">
                <a:latin typeface="Century Gothic"/>
                <a:cs typeface="Century Gothic"/>
              </a:rPr>
              <a:t>noreply@teachermatch.net</a:t>
            </a:r>
            <a:r>
              <a:rPr lang="en-US" sz="950" dirty="0" smtClean="0">
                <a:latin typeface="Century Gothic"/>
                <a:cs typeface="Century Gothic"/>
              </a:rPr>
              <a:t>.</a:t>
            </a:r>
            <a:endParaRPr lang="en-US" sz="950" dirty="0">
              <a:latin typeface="Century Gothic"/>
              <a:cs typeface="Century Gothic"/>
            </a:endParaRPr>
          </a:p>
        </p:txBody>
      </p:sp>
      <p:sp>
        <p:nvSpPr>
          <p:cNvPr id="7" name="Rectangle 6"/>
          <p:cNvSpPr/>
          <p:nvPr/>
        </p:nvSpPr>
        <p:spPr>
          <a:xfrm>
            <a:off x="166820" y="8575215"/>
            <a:ext cx="7412078" cy="474745"/>
          </a:xfrm>
          <a:prstGeom prst="rect">
            <a:avLst/>
          </a:prstGeom>
        </p:spPr>
        <p:txBody>
          <a:bodyPr wrap="square">
            <a:spAutoFit/>
          </a:bodyPr>
          <a:lstStyle/>
          <a:p>
            <a:pPr marL="171450" lvl="0" indent="-171450" algn="ctr">
              <a:lnSpc>
                <a:spcPct val="120000"/>
              </a:lnSpc>
              <a:buFont typeface="Wingdings" charset="2"/>
              <a:buChar char="Ø"/>
            </a:pPr>
            <a:r>
              <a:rPr lang="en-US" sz="1050" dirty="0" smtClean="0">
                <a:latin typeface="Century Gothic"/>
                <a:cs typeface="Century Gothic"/>
              </a:rPr>
              <a:t>If </a:t>
            </a:r>
            <a:r>
              <a:rPr lang="en-US" sz="1050" dirty="0">
                <a:latin typeface="Century Gothic"/>
                <a:cs typeface="Century Gothic"/>
              </a:rPr>
              <a:t>you cannot reset </a:t>
            </a:r>
            <a:r>
              <a:rPr lang="en-US" sz="1050" dirty="0" smtClean="0">
                <a:latin typeface="Century Gothic"/>
                <a:cs typeface="Century Gothic"/>
              </a:rPr>
              <a:t>your </a:t>
            </a:r>
            <a:r>
              <a:rPr lang="en-US" sz="1050" dirty="0">
                <a:latin typeface="Century Gothic"/>
                <a:cs typeface="Century Gothic"/>
              </a:rPr>
              <a:t>password or need technical assistance, please call </a:t>
            </a:r>
            <a:r>
              <a:rPr lang="en-US" sz="1050" dirty="0" err="1" smtClean="0">
                <a:latin typeface="Century Gothic"/>
                <a:cs typeface="Century Gothic"/>
              </a:rPr>
              <a:t>PeopleAdmin</a:t>
            </a:r>
            <a:r>
              <a:rPr lang="en-US" sz="1050" dirty="0" smtClean="0">
                <a:latin typeface="Century Gothic"/>
                <a:cs typeface="Century Gothic"/>
              </a:rPr>
              <a:t> </a:t>
            </a:r>
            <a:r>
              <a:rPr lang="en-US" sz="1050" dirty="0">
                <a:latin typeface="Century Gothic"/>
                <a:cs typeface="Century Gothic"/>
              </a:rPr>
              <a:t>support at 1-855-980-0511 (7:00am - </a:t>
            </a:r>
            <a:r>
              <a:rPr lang="en-US" sz="1050" dirty="0" smtClean="0">
                <a:latin typeface="Century Gothic"/>
                <a:cs typeface="Century Gothic"/>
              </a:rPr>
              <a:t>8:</a:t>
            </a:r>
            <a:r>
              <a:rPr lang="en-US" sz="1050" dirty="0">
                <a:latin typeface="Century Gothic"/>
                <a:cs typeface="Century Gothic"/>
              </a:rPr>
              <a:t>00pm </a:t>
            </a:r>
            <a:r>
              <a:rPr lang="en-US" sz="1050" dirty="0" smtClean="0">
                <a:latin typeface="Century Gothic"/>
                <a:cs typeface="Century Gothic"/>
              </a:rPr>
              <a:t>EST</a:t>
            </a:r>
            <a:r>
              <a:rPr lang="en-US" sz="1050" dirty="0">
                <a:latin typeface="Century Gothic"/>
                <a:cs typeface="Century Gothic"/>
              </a:rPr>
              <a:t>).</a:t>
            </a:r>
          </a:p>
        </p:txBody>
      </p:sp>
      <p:sp>
        <p:nvSpPr>
          <p:cNvPr id="14" name="Rectangle 13"/>
          <p:cNvSpPr/>
          <p:nvPr/>
        </p:nvSpPr>
        <p:spPr>
          <a:xfrm>
            <a:off x="166820" y="2805891"/>
            <a:ext cx="2646149" cy="1257039"/>
          </a:xfrm>
          <a:prstGeom prst="rect">
            <a:avLst/>
          </a:prstGeom>
        </p:spPr>
        <p:txBody>
          <a:bodyPr wrap="square" lIns="101882" tIns="50941" rIns="101882" bIns="50941">
            <a:spAutoFit/>
          </a:bodyPr>
          <a:lstStyle/>
          <a:p>
            <a:pPr lvl="0" algn="just"/>
            <a:r>
              <a:rPr lang="en-US" sz="1500" b="1" dirty="0" smtClean="0">
                <a:latin typeface="Century Gothic"/>
                <a:cs typeface="Century Gothic"/>
              </a:rPr>
              <a:t>Review list of </a:t>
            </a:r>
            <a:r>
              <a:rPr lang="en-US" sz="1500" b="1" dirty="0" smtClean="0">
                <a:solidFill>
                  <a:schemeClr val="accent3"/>
                </a:solidFill>
                <a:latin typeface="Century Gothic"/>
                <a:cs typeface="Century Gothic"/>
              </a:rPr>
              <a:t>Missing Application Requirements</a:t>
            </a:r>
            <a:r>
              <a:rPr lang="en-US" sz="1500" b="1" dirty="0" smtClean="0">
                <a:latin typeface="Century Gothic"/>
                <a:cs typeface="Century Gothic"/>
              </a:rPr>
              <a:t>, if presented. Click </a:t>
            </a:r>
            <a:r>
              <a:rPr lang="en-US" sz="1500" b="1" dirty="0" smtClean="0">
                <a:solidFill>
                  <a:srgbClr val="9BBB59"/>
                </a:solidFill>
                <a:latin typeface="Century Gothic"/>
                <a:cs typeface="Century Gothic"/>
              </a:rPr>
              <a:t>OK</a:t>
            </a:r>
            <a:r>
              <a:rPr lang="en-US" sz="1500" b="1" dirty="0" smtClean="0">
                <a:latin typeface="Century Gothic"/>
                <a:cs typeface="Century Gothic"/>
              </a:rPr>
              <a:t> to return to the application and resolve.  </a:t>
            </a:r>
            <a:endParaRPr lang="en-US" sz="1500" b="1" dirty="0">
              <a:latin typeface="Century Gothic"/>
              <a:cs typeface="Century Gothic"/>
            </a:endParaRPr>
          </a:p>
        </p:txBody>
      </p:sp>
      <p:sp>
        <p:nvSpPr>
          <p:cNvPr id="15" name="Rectangle 14"/>
          <p:cNvSpPr/>
          <p:nvPr/>
        </p:nvSpPr>
        <p:spPr>
          <a:xfrm>
            <a:off x="0" y="6955002"/>
            <a:ext cx="7785854" cy="369332"/>
          </a:xfrm>
          <a:prstGeom prst="rect">
            <a:avLst/>
          </a:prstGeom>
        </p:spPr>
        <p:txBody>
          <a:bodyPr wrap="square">
            <a:spAutoFit/>
          </a:bodyPr>
          <a:lstStyle/>
          <a:p>
            <a:pPr algn="ctr">
              <a:spcAft>
                <a:spcPts val="1200"/>
              </a:spcAft>
            </a:pPr>
            <a:r>
              <a:rPr lang="en-US" sz="1800" dirty="0" smtClean="0">
                <a:latin typeface="Century Gothic"/>
                <a:cs typeface="Century Gothic"/>
              </a:rPr>
              <a:t>Additional Tips &amp; Information</a:t>
            </a:r>
            <a:endParaRPr lang="en-US" sz="1800" dirty="0">
              <a:latin typeface="Century Gothic"/>
              <a:cs typeface="Century Gothic"/>
            </a:endParaRPr>
          </a:p>
        </p:txBody>
      </p:sp>
      <p:cxnSp>
        <p:nvCxnSpPr>
          <p:cNvPr id="17" name="Straight Connector 16"/>
          <p:cNvCxnSpPr/>
          <p:nvPr/>
        </p:nvCxnSpPr>
        <p:spPr>
          <a:xfrm>
            <a:off x="0" y="7313839"/>
            <a:ext cx="7785854" cy="0"/>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41651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5008</TotalTime>
  <Words>559</Words>
  <Application>Microsoft Macintosh PowerPoint</Application>
  <PresentationFormat>Custom</PresentationFormat>
  <Paragraphs>28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Calibri</vt:lpstr>
      <vt:lpstr>Century Gothic</vt:lpstr>
      <vt:lpstr>Wingdings</vt:lpstr>
      <vt:lpstr>Arial</vt:lpstr>
      <vt:lpstr>Office Theme</vt:lpstr>
      <vt:lpstr>Applying to Positions In Northampton County Schools</vt:lpstr>
      <vt:lpstr>PowerPoint Presentation</vt:lpstr>
    </vt:vector>
  </TitlesOfParts>
  <Company>TeacherMatch</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Applying to Positions  In NC School Jobs Powered By TeacherMatch</dc:title>
  <dc:creator>Tamara West</dc:creator>
  <cp:lastModifiedBy>Jeff Davenport</cp:lastModifiedBy>
  <cp:revision>75</cp:revision>
  <cp:lastPrinted>2016-02-23T20:47:32Z</cp:lastPrinted>
  <dcterms:created xsi:type="dcterms:W3CDTF">2016-02-09T16:02:00Z</dcterms:created>
  <dcterms:modified xsi:type="dcterms:W3CDTF">2017-06-06T20:22:50Z</dcterms:modified>
</cp:coreProperties>
</file>