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73" r:id="rId8"/>
    <p:sldId id="259" r:id="rId9"/>
    <p:sldId id="260" r:id="rId10"/>
    <p:sldId id="261" r:id="rId11"/>
    <p:sldId id="263" r:id="rId12"/>
    <p:sldId id="262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A77EA-498E-41F7-A79E-D492A8D7AFC3}" v="927" dt="2020-09-01T13:06:41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ry Laws" userId="8f3d81dd-e451-4e24-ad53-e4289f647a4d" providerId="ADAL" clId="{8BFA77EA-498E-41F7-A79E-D492A8D7AFC3}"/>
    <pc:docChg chg="undo custSel addSld delSld modSld sldOrd">
      <pc:chgData name="Garry Laws" userId="8f3d81dd-e451-4e24-ad53-e4289f647a4d" providerId="ADAL" clId="{8BFA77EA-498E-41F7-A79E-D492A8D7AFC3}" dt="2020-09-01T13:06:41.593" v="3002" actId="20577"/>
      <pc:docMkLst>
        <pc:docMk/>
      </pc:docMkLst>
      <pc:sldChg chg="modSp mod">
        <pc:chgData name="Garry Laws" userId="8f3d81dd-e451-4e24-ad53-e4289f647a4d" providerId="ADAL" clId="{8BFA77EA-498E-41F7-A79E-D492A8D7AFC3}" dt="2020-09-01T03:48:54.799" v="1480" actId="20577"/>
        <pc:sldMkLst>
          <pc:docMk/>
          <pc:sldMk cId="3049631649" sldId="257"/>
        </pc:sldMkLst>
        <pc:spChg chg="mod">
          <ac:chgData name="Garry Laws" userId="8f3d81dd-e451-4e24-ad53-e4289f647a4d" providerId="ADAL" clId="{8BFA77EA-498E-41F7-A79E-D492A8D7AFC3}" dt="2020-09-01T01:25:45.077" v="0" actId="255"/>
          <ac:spMkLst>
            <pc:docMk/>
            <pc:sldMk cId="3049631649" sldId="257"/>
            <ac:spMk id="2" creationId="{A5793B0A-70CE-4CD3-BF84-2465D65F7F8C}"/>
          </ac:spMkLst>
        </pc:spChg>
        <pc:spChg chg="mod">
          <ac:chgData name="Garry Laws" userId="8f3d81dd-e451-4e24-ad53-e4289f647a4d" providerId="ADAL" clId="{8BFA77EA-498E-41F7-A79E-D492A8D7AFC3}" dt="2020-09-01T03:48:54.799" v="1480" actId="20577"/>
          <ac:spMkLst>
            <pc:docMk/>
            <pc:sldMk cId="3049631649" sldId="257"/>
            <ac:spMk id="3" creationId="{55689944-3743-4AFC-9EE2-0BED5D9F039A}"/>
          </ac:spMkLst>
        </pc:spChg>
      </pc:sldChg>
      <pc:sldChg chg="addSp modSp new mod">
        <pc:chgData name="Garry Laws" userId="8f3d81dd-e451-4e24-ad53-e4289f647a4d" providerId="ADAL" clId="{8BFA77EA-498E-41F7-A79E-D492A8D7AFC3}" dt="2020-09-01T03:49:32.198" v="1492" actId="20577"/>
        <pc:sldMkLst>
          <pc:docMk/>
          <pc:sldMk cId="1423692043" sldId="258"/>
        </pc:sldMkLst>
        <pc:spChg chg="mod">
          <ac:chgData name="Garry Laws" userId="8f3d81dd-e451-4e24-ad53-e4289f647a4d" providerId="ADAL" clId="{8BFA77EA-498E-41F7-A79E-D492A8D7AFC3}" dt="2020-09-01T01:31:03.002" v="15" actId="20577"/>
          <ac:spMkLst>
            <pc:docMk/>
            <pc:sldMk cId="1423692043" sldId="258"/>
            <ac:spMk id="2" creationId="{E2A45E63-D069-489A-82F2-0B4A36F20583}"/>
          </ac:spMkLst>
        </pc:spChg>
        <pc:spChg chg="add mod">
          <ac:chgData name="Garry Laws" userId="8f3d81dd-e451-4e24-ad53-e4289f647a4d" providerId="ADAL" clId="{8BFA77EA-498E-41F7-A79E-D492A8D7AFC3}" dt="2020-09-01T03:49:32.198" v="1492" actId="20577"/>
          <ac:spMkLst>
            <pc:docMk/>
            <pc:sldMk cId="1423692043" sldId="258"/>
            <ac:spMk id="3" creationId="{7C42AAC6-5EEF-4122-9D1C-70F7455A66A3}"/>
          </ac:spMkLst>
        </pc:spChg>
      </pc:sldChg>
      <pc:sldChg chg="addSp modSp new mod">
        <pc:chgData name="Garry Laws" userId="8f3d81dd-e451-4e24-ad53-e4289f647a4d" providerId="ADAL" clId="{8BFA77EA-498E-41F7-A79E-D492A8D7AFC3}" dt="2020-09-01T02:06:55.745" v="638" actId="115"/>
        <pc:sldMkLst>
          <pc:docMk/>
          <pc:sldMk cId="1820456303" sldId="259"/>
        </pc:sldMkLst>
        <pc:spChg chg="mod">
          <ac:chgData name="Garry Laws" userId="8f3d81dd-e451-4e24-ad53-e4289f647a4d" providerId="ADAL" clId="{8BFA77EA-498E-41F7-A79E-D492A8D7AFC3}" dt="2020-09-01T02:00:41.204" v="601" actId="255"/>
          <ac:spMkLst>
            <pc:docMk/>
            <pc:sldMk cId="1820456303" sldId="259"/>
            <ac:spMk id="2" creationId="{54B02477-8CFE-4D88-840A-8F55F603AED1}"/>
          </ac:spMkLst>
        </pc:spChg>
        <pc:spChg chg="add mod">
          <ac:chgData name="Garry Laws" userId="8f3d81dd-e451-4e24-ad53-e4289f647a4d" providerId="ADAL" clId="{8BFA77EA-498E-41F7-A79E-D492A8D7AFC3}" dt="2020-09-01T02:06:55.745" v="638" actId="115"/>
          <ac:spMkLst>
            <pc:docMk/>
            <pc:sldMk cId="1820456303" sldId="259"/>
            <ac:spMk id="3" creationId="{C43CF05F-B8D5-4CEC-8630-A906F0AD54B8}"/>
          </ac:spMkLst>
        </pc:spChg>
        <pc:spChg chg="add mod">
          <ac:chgData name="Garry Laws" userId="8f3d81dd-e451-4e24-ad53-e4289f647a4d" providerId="ADAL" clId="{8BFA77EA-498E-41F7-A79E-D492A8D7AFC3}" dt="2020-09-01T01:57:42.753" v="479" actId="1076"/>
          <ac:spMkLst>
            <pc:docMk/>
            <pc:sldMk cId="1820456303" sldId="259"/>
            <ac:spMk id="4" creationId="{9B228E61-8AC0-45FF-A192-F1D2D136A948}"/>
          </ac:spMkLst>
        </pc:spChg>
      </pc:sldChg>
      <pc:sldChg chg="addSp delSp modSp new mod setBg">
        <pc:chgData name="Garry Laws" userId="8f3d81dd-e451-4e24-ad53-e4289f647a4d" providerId="ADAL" clId="{8BFA77EA-498E-41F7-A79E-D492A8D7AFC3}" dt="2020-09-01T02:05:05.652" v="611" actId="1076"/>
        <pc:sldMkLst>
          <pc:docMk/>
          <pc:sldMk cId="2469229120" sldId="260"/>
        </pc:sldMkLst>
        <pc:spChg chg="del">
          <ac:chgData name="Garry Laws" userId="8f3d81dd-e451-4e24-ad53-e4289f647a4d" providerId="ADAL" clId="{8BFA77EA-498E-41F7-A79E-D492A8D7AFC3}" dt="2020-09-01T02:03:31.608" v="603"/>
          <ac:spMkLst>
            <pc:docMk/>
            <pc:sldMk cId="2469229120" sldId="260"/>
            <ac:spMk id="2" creationId="{BDB92234-13EC-43F0-A947-01614C738B55}"/>
          </ac:spMkLst>
        </pc:spChg>
        <pc:spChg chg="add mod">
          <ac:chgData name="Garry Laws" userId="8f3d81dd-e451-4e24-ad53-e4289f647a4d" providerId="ADAL" clId="{8BFA77EA-498E-41F7-A79E-D492A8D7AFC3}" dt="2020-09-01T02:04:16.910" v="606" actId="26606"/>
          <ac:spMkLst>
            <pc:docMk/>
            <pc:sldMk cId="2469229120" sldId="260"/>
            <ac:spMk id="3" creationId="{F105AB90-4F69-43D7-B4F5-F88E5501C31E}"/>
          </ac:spMkLst>
        </pc:spChg>
        <pc:picChg chg="add mod">
          <ac:chgData name="Garry Laws" userId="8f3d81dd-e451-4e24-ad53-e4289f647a4d" providerId="ADAL" clId="{8BFA77EA-498E-41F7-A79E-D492A8D7AFC3}" dt="2020-09-01T02:05:05.652" v="611" actId="1076"/>
          <ac:picMkLst>
            <pc:docMk/>
            <pc:sldMk cId="2469229120" sldId="260"/>
            <ac:picMk id="4" creationId="{AC94627D-5662-4B8E-8F62-8BDB6A2EEB10}"/>
          </ac:picMkLst>
        </pc:picChg>
      </pc:sldChg>
      <pc:sldChg chg="new del">
        <pc:chgData name="Garry Laws" userId="8f3d81dd-e451-4e24-ad53-e4289f647a4d" providerId="ADAL" clId="{8BFA77EA-498E-41F7-A79E-D492A8D7AFC3}" dt="2020-09-01T02:23:02.439" v="701" actId="680"/>
        <pc:sldMkLst>
          <pc:docMk/>
          <pc:sldMk cId="2581038318" sldId="261"/>
        </pc:sldMkLst>
      </pc:sldChg>
      <pc:sldChg chg="addSp delSp modSp new mod delAnim modAnim">
        <pc:chgData name="Garry Laws" userId="8f3d81dd-e451-4e24-ad53-e4289f647a4d" providerId="ADAL" clId="{8BFA77EA-498E-41F7-A79E-D492A8D7AFC3}" dt="2020-09-01T03:34:16.483" v="1361"/>
        <pc:sldMkLst>
          <pc:docMk/>
          <pc:sldMk cId="2638866185" sldId="261"/>
        </pc:sldMkLst>
        <pc:spChg chg="mod">
          <ac:chgData name="Garry Laws" userId="8f3d81dd-e451-4e24-ad53-e4289f647a4d" providerId="ADAL" clId="{8BFA77EA-498E-41F7-A79E-D492A8D7AFC3}" dt="2020-09-01T02:34:25.599" v="988" actId="20577"/>
          <ac:spMkLst>
            <pc:docMk/>
            <pc:sldMk cId="2638866185" sldId="261"/>
            <ac:spMk id="2" creationId="{60DBB80C-7F3A-4625-A643-7D85215E4D7E}"/>
          </ac:spMkLst>
        </pc:spChg>
        <pc:spChg chg="add mod">
          <ac:chgData name="Garry Laws" userId="8f3d81dd-e451-4e24-ad53-e4289f647a4d" providerId="ADAL" clId="{8BFA77EA-498E-41F7-A79E-D492A8D7AFC3}" dt="2020-09-01T03:33:06.954" v="1350" actId="20577"/>
          <ac:spMkLst>
            <pc:docMk/>
            <pc:sldMk cId="2638866185" sldId="261"/>
            <ac:spMk id="6" creationId="{CEEB5B6D-D379-401F-BF79-9088E2F77747}"/>
          </ac:spMkLst>
        </pc:spChg>
        <pc:spChg chg="add mod">
          <ac:chgData name="Garry Laws" userId="8f3d81dd-e451-4e24-ad53-e4289f647a4d" providerId="ADAL" clId="{8BFA77EA-498E-41F7-A79E-D492A8D7AFC3}" dt="2020-09-01T03:26:08.964" v="1300" actId="255"/>
          <ac:spMkLst>
            <pc:docMk/>
            <pc:sldMk cId="2638866185" sldId="261"/>
            <ac:spMk id="10" creationId="{38ECACD3-9669-4168-A4F3-66CD09B29CC7}"/>
          </ac:spMkLst>
        </pc:spChg>
        <pc:spChg chg="add mod">
          <ac:chgData name="Garry Laws" userId="8f3d81dd-e451-4e24-ad53-e4289f647a4d" providerId="ADAL" clId="{8BFA77EA-498E-41F7-A79E-D492A8D7AFC3}" dt="2020-09-01T03:24:47.957" v="1289" actId="20577"/>
          <ac:spMkLst>
            <pc:docMk/>
            <pc:sldMk cId="2638866185" sldId="261"/>
            <ac:spMk id="11" creationId="{3503C5F5-138B-421C-B6F8-5EFDD283672F}"/>
          </ac:spMkLst>
        </pc:spChg>
        <pc:spChg chg="add del mod">
          <ac:chgData name="Garry Laws" userId="8f3d81dd-e451-4e24-ad53-e4289f647a4d" providerId="ADAL" clId="{8BFA77EA-498E-41F7-A79E-D492A8D7AFC3}" dt="2020-09-01T03:25:31.432" v="1297" actId="478"/>
          <ac:spMkLst>
            <pc:docMk/>
            <pc:sldMk cId="2638866185" sldId="261"/>
            <ac:spMk id="12" creationId="{69BC10A0-75B6-4FE3-A586-EFB88F1DC59C}"/>
          </ac:spMkLst>
        </pc:spChg>
        <pc:spChg chg="add del mod">
          <ac:chgData name="Garry Laws" userId="8f3d81dd-e451-4e24-ad53-e4289f647a4d" providerId="ADAL" clId="{8BFA77EA-498E-41F7-A79E-D492A8D7AFC3}" dt="2020-09-01T03:25:45.311" v="1299" actId="478"/>
          <ac:spMkLst>
            <pc:docMk/>
            <pc:sldMk cId="2638866185" sldId="261"/>
            <ac:spMk id="13" creationId="{4348C2B9-ADBF-42DA-A05F-BC0CF5DCEBFE}"/>
          </ac:spMkLst>
        </pc:spChg>
        <pc:spChg chg="add mod">
          <ac:chgData name="Garry Laws" userId="8f3d81dd-e451-4e24-ad53-e4289f647a4d" providerId="ADAL" clId="{8BFA77EA-498E-41F7-A79E-D492A8D7AFC3}" dt="2020-09-01T03:25:27.813" v="1296" actId="1076"/>
          <ac:spMkLst>
            <pc:docMk/>
            <pc:sldMk cId="2638866185" sldId="261"/>
            <ac:spMk id="14" creationId="{3CCC3BF4-8715-4948-BA9F-E02EE3241E71}"/>
          </ac:spMkLst>
        </pc:spChg>
        <pc:spChg chg="add mod">
          <ac:chgData name="Garry Laws" userId="8f3d81dd-e451-4e24-ad53-e4289f647a4d" providerId="ADAL" clId="{8BFA77EA-498E-41F7-A79E-D492A8D7AFC3}" dt="2020-09-01T03:26:47.910" v="1303" actId="255"/>
          <ac:spMkLst>
            <pc:docMk/>
            <pc:sldMk cId="2638866185" sldId="261"/>
            <ac:spMk id="15" creationId="{A8CE0A29-7214-4E6D-8543-BC8EEDCF6127}"/>
          </ac:spMkLst>
        </pc:spChg>
        <pc:spChg chg="add mod">
          <ac:chgData name="Garry Laws" userId="8f3d81dd-e451-4e24-ad53-e4289f647a4d" providerId="ADAL" clId="{8BFA77EA-498E-41F7-A79E-D492A8D7AFC3}" dt="2020-09-01T03:10:44.769" v="1195"/>
          <ac:spMkLst>
            <pc:docMk/>
            <pc:sldMk cId="2638866185" sldId="261"/>
            <ac:spMk id="16" creationId="{C5ABFFC5-2A99-4EC2-B32C-44C57B5716FC}"/>
          </ac:spMkLst>
        </pc:spChg>
        <pc:spChg chg="add mod">
          <ac:chgData name="Garry Laws" userId="8f3d81dd-e451-4e24-ad53-e4289f647a4d" providerId="ADAL" clId="{8BFA77EA-498E-41F7-A79E-D492A8D7AFC3}" dt="2020-09-01T03:29:59.207" v="1325" actId="20577"/>
          <ac:spMkLst>
            <pc:docMk/>
            <pc:sldMk cId="2638866185" sldId="261"/>
            <ac:spMk id="19" creationId="{CD2FB6F6-D573-49F4-AC94-508F375A1A82}"/>
          </ac:spMkLst>
        </pc:spChg>
        <pc:spChg chg="add mod">
          <ac:chgData name="Garry Laws" userId="8f3d81dd-e451-4e24-ad53-e4289f647a4d" providerId="ADAL" clId="{8BFA77EA-498E-41F7-A79E-D492A8D7AFC3}" dt="2020-09-01T03:30:56.813" v="1332" actId="20577"/>
          <ac:spMkLst>
            <pc:docMk/>
            <pc:sldMk cId="2638866185" sldId="261"/>
            <ac:spMk id="20" creationId="{BEA14FC9-243E-42AD-A873-CB79928E12AC}"/>
          </ac:spMkLst>
        </pc:spChg>
        <pc:spChg chg="add mod">
          <ac:chgData name="Garry Laws" userId="8f3d81dd-e451-4e24-ad53-e4289f647a4d" providerId="ADAL" clId="{8BFA77EA-498E-41F7-A79E-D492A8D7AFC3}" dt="2020-09-01T03:31:11.690" v="1334" actId="1076"/>
          <ac:spMkLst>
            <pc:docMk/>
            <pc:sldMk cId="2638866185" sldId="261"/>
            <ac:spMk id="21" creationId="{87984211-DFE7-4EEB-B5CF-E6D474326540}"/>
          </ac:spMkLst>
        </pc:spChg>
        <pc:spChg chg="add del">
          <ac:chgData name="Garry Laws" userId="8f3d81dd-e451-4e24-ad53-e4289f647a4d" providerId="ADAL" clId="{8BFA77EA-498E-41F7-A79E-D492A8D7AFC3}" dt="2020-09-01T03:31:22.426" v="1336"/>
          <ac:spMkLst>
            <pc:docMk/>
            <pc:sldMk cId="2638866185" sldId="261"/>
            <ac:spMk id="22" creationId="{A54D669B-EC60-49A6-847D-E7C410B9CF0E}"/>
          </ac:spMkLst>
        </pc:spChg>
        <pc:spChg chg="add mod">
          <ac:chgData name="Garry Laws" userId="8f3d81dd-e451-4e24-ad53-e4289f647a4d" providerId="ADAL" clId="{8BFA77EA-498E-41F7-A79E-D492A8D7AFC3}" dt="2020-09-01T03:31:47.333" v="1339" actId="6549"/>
          <ac:spMkLst>
            <pc:docMk/>
            <pc:sldMk cId="2638866185" sldId="261"/>
            <ac:spMk id="23" creationId="{B64FA2F8-AA8D-42C8-921B-101F3238BDB2}"/>
          </ac:spMkLst>
        </pc:spChg>
        <pc:spChg chg="add mod">
          <ac:chgData name="Garry Laws" userId="8f3d81dd-e451-4e24-ad53-e4289f647a4d" providerId="ADAL" clId="{8BFA77EA-498E-41F7-A79E-D492A8D7AFC3}" dt="2020-09-01T03:33:03.110" v="1348" actId="1076"/>
          <ac:spMkLst>
            <pc:docMk/>
            <pc:sldMk cId="2638866185" sldId="261"/>
            <ac:spMk id="24" creationId="{90788EEB-C3EB-46D1-8F25-92ADF45FA9EB}"/>
          </ac:spMkLst>
        </pc:spChg>
        <pc:spChg chg="add mod">
          <ac:chgData name="Garry Laws" userId="8f3d81dd-e451-4e24-ad53-e4289f647a4d" providerId="ADAL" clId="{8BFA77EA-498E-41F7-A79E-D492A8D7AFC3}" dt="2020-09-01T03:32:47.984" v="1347" actId="20577"/>
          <ac:spMkLst>
            <pc:docMk/>
            <pc:sldMk cId="2638866185" sldId="261"/>
            <ac:spMk id="25" creationId="{6BBA37D7-7D86-4662-AA88-BD7A09D00D01}"/>
          </ac:spMkLst>
        </pc:spChg>
        <pc:spChg chg="add mod">
          <ac:chgData name="Garry Laws" userId="8f3d81dd-e451-4e24-ad53-e4289f647a4d" providerId="ADAL" clId="{8BFA77EA-498E-41F7-A79E-D492A8D7AFC3}" dt="2020-09-01T03:33:33.316" v="1354" actId="255"/>
          <ac:spMkLst>
            <pc:docMk/>
            <pc:sldMk cId="2638866185" sldId="261"/>
            <ac:spMk id="26" creationId="{E6AE357F-9C8C-4BBE-ACED-21F75152B8BB}"/>
          </ac:spMkLst>
        </pc:spChg>
        <pc:cxnChg chg="add mod">
          <ac:chgData name="Garry Laws" userId="8f3d81dd-e451-4e24-ad53-e4289f647a4d" providerId="ADAL" clId="{8BFA77EA-498E-41F7-A79E-D492A8D7AFC3}" dt="2020-09-01T02:27:08.592" v="792" actId="14100"/>
          <ac:cxnSpMkLst>
            <pc:docMk/>
            <pc:sldMk cId="2638866185" sldId="261"/>
            <ac:cxnSpMk id="4" creationId="{C2BEBC9F-6C73-49BD-A5D2-8F57135FF7BA}"/>
          </ac:cxnSpMkLst>
        </pc:cxnChg>
        <pc:cxnChg chg="add">
          <ac:chgData name="Garry Laws" userId="8f3d81dd-e451-4e24-ad53-e4289f647a4d" providerId="ADAL" clId="{8BFA77EA-498E-41F7-A79E-D492A8D7AFC3}" dt="2020-09-01T03:27:07.349" v="1304" actId="11529"/>
          <ac:cxnSpMkLst>
            <pc:docMk/>
            <pc:sldMk cId="2638866185" sldId="261"/>
            <ac:cxnSpMk id="18" creationId="{D8152A3D-1E06-4E84-8975-AF4C6076257C}"/>
          </ac:cxnSpMkLst>
        </pc:cxnChg>
      </pc:sldChg>
      <pc:sldChg chg="addSp delSp modSp add mod ord delAnim modAnim">
        <pc:chgData name="Garry Laws" userId="8f3d81dd-e451-4e24-ad53-e4289f647a4d" providerId="ADAL" clId="{8BFA77EA-498E-41F7-A79E-D492A8D7AFC3}" dt="2020-09-01T04:24:57.410" v="1919"/>
        <pc:sldMkLst>
          <pc:docMk/>
          <pc:sldMk cId="877470884" sldId="262"/>
        </pc:sldMkLst>
        <pc:spChg chg="add mod">
          <ac:chgData name="Garry Laws" userId="8f3d81dd-e451-4e24-ad53-e4289f647a4d" providerId="ADAL" clId="{8BFA77EA-498E-41F7-A79E-D492A8D7AFC3}" dt="2020-09-01T03:17:00.818" v="1245" actId="113"/>
          <ac:spMkLst>
            <pc:docMk/>
            <pc:sldMk cId="877470884" sldId="262"/>
            <ac:spMk id="3" creationId="{20D3E8A4-A442-459A-8518-5F81A320E7FB}"/>
          </ac:spMkLst>
        </pc:spChg>
        <pc:spChg chg="mod">
          <ac:chgData name="Garry Laws" userId="8f3d81dd-e451-4e24-ad53-e4289f647a4d" providerId="ADAL" clId="{8BFA77EA-498E-41F7-A79E-D492A8D7AFC3}" dt="2020-09-01T03:22:51.513" v="1276" actId="20577"/>
          <ac:spMkLst>
            <pc:docMk/>
            <pc:sldMk cId="877470884" sldId="262"/>
            <ac:spMk id="6" creationId="{CEEB5B6D-D379-401F-BF79-9088E2F77747}"/>
          </ac:spMkLst>
        </pc:spChg>
        <pc:spChg chg="del">
          <ac:chgData name="Garry Laws" userId="8f3d81dd-e451-4e24-ad53-e4289f647a4d" providerId="ADAL" clId="{8BFA77EA-498E-41F7-A79E-D492A8D7AFC3}" dt="2020-09-01T03:14:40.759" v="1234" actId="478"/>
          <ac:spMkLst>
            <pc:docMk/>
            <pc:sldMk cId="877470884" sldId="262"/>
            <ac:spMk id="11" creationId="{3503C5F5-138B-421C-B6F8-5EFDD283672F}"/>
          </ac:spMkLst>
        </pc:spChg>
        <pc:spChg chg="del">
          <ac:chgData name="Garry Laws" userId="8f3d81dd-e451-4e24-ad53-e4289f647a4d" providerId="ADAL" clId="{8BFA77EA-498E-41F7-A79E-D492A8D7AFC3}" dt="2020-09-01T03:14:49.205" v="1236" actId="478"/>
          <ac:spMkLst>
            <pc:docMk/>
            <pc:sldMk cId="877470884" sldId="262"/>
            <ac:spMk id="12" creationId="{69BC10A0-75B6-4FE3-A586-EFB88F1DC59C}"/>
          </ac:spMkLst>
        </pc:spChg>
        <pc:spChg chg="del">
          <ac:chgData name="Garry Laws" userId="8f3d81dd-e451-4e24-ad53-e4289f647a4d" providerId="ADAL" clId="{8BFA77EA-498E-41F7-A79E-D492A8D7AFC3}" dt="2020-09-01T03:14:45.320" v="1235" actId="478"/>
          <ac:spMkLst>
            <pc:docMk/>
            <pc:sldMk cId="877470884" sldId="262"/>
            <ac:spMk id="14" creationId="{3CCC3BF4-8715-4948-BA9F-E02EE3241E71}"/>
          </ac:spMkLst>
        </pc:spChg>
        <pc:spChg chg="mod">
          <ac:chgData name="Garry Laws" userId="8f3d81dd-e451-4e24-ad53-e4289f647a4d" providerId="ADAL" clId="{8BFA77EA-498E-41F7-A79E-D492A8D7AFC3}" dt="2020-09-01T03:21:03.106" v="1273" actId="6549"/>
          <ac:spMkLst>
            <pc:docMk/>
            <pc:sldMk cId="877470884" sldId="262"/>
            <ac:spMk id="15" creationId="{A8CE0A29-7214-4E6D-8543-BC8EEDCF6127}"/>
          </ac:spMkLst>
        </pc:spChg>
        <pc:spChg chg="add mod">
          <ac:chgData name="Garry Laws" userId="8f3d81dd-e451-4e24-ad53-e4289f647a4d" providerId="ADAL" clId="{8BFA77EA-498E-41F7-A79E-D492A8D7AFC3}" dt="2020-09-01T03:17:07.917" v="1246" actId="113"/>
          <ac:spMkLst>
            <pc:docMk/>
            <pc:sldMk cId="877470884" sldId="262"/>
            <ac:spMk id="16" creationId="{D4035AE3-1CFC-404D-BBCC-582EC305A376}"/>
          </ac:spMkLst>
        </pc:spChg>
        <pc:spChg chg="add mod">
          <ac:chgData name="Garry Laws" userId="8f3d81dd-e451-4e24-ad53-e4289f647a4d" providerId="ADAL" clId="{8BFA77EA-498E-41F7-A79E-D492A8D7AFC3}" dt="2020-09-01T03:18:23.794" v="1252" actId="1076"/>
          <ac:spMkLst>
            <pc:docMk/>
            <pc:sldMk cId="877470884" sldId="262"/>
            <ac:spMk id="17" creationId="{CC205C9A-8CBA-4BA9-B79A-1832CA9BF3F9}"/>
          </ac:spMkLst>
        </pc:spChg>
        <pc:spChg chg="add mod">
          <ac:chgData name="Garry Laws" userId="8f3d81dd-e451-4e24-ad53-e4289f647a4d" providerId="ADAL" clId="{8BFA77EA-498E-41F7-A79E-D492A8D7AFC3}" dt="2020-09-01T03:19:12.633" v="1260" actId="1076"/>
          <ac:spMkLst>
            <pc:docMk/>
            <pc:sldMk cId="877470884" sldId="262"/>
            <ac:spMk id="18" creationId="{9DD46DB3-D077-4371-866E-77630F7894A8}"/>
          </ac:spMkLst>
        </pc:spChg>
      </pc:sldChg>
      <pc:sldChg chg="modSp add mod">
        <pc:chgData name="Garry Laws" userId="8f3d81dd-e451-4e24-ad53-e4289f647a4d" providerId="ADAL" clId="{8BFA77EA-498E-41F7-A79E-D492A8D7AFC3}" dt="2020-09-01T03:22:42.310" v="1275" actId="20577"/>
        <pc:sldMkLst>
          <pc:docMk/>
          <pc:sldMk cId="1634434871" sldId="263"/>
        </pc:sldMkLst>
        <pc:spChg chg="mod">
          <ac:chgData name="Garry Laws" userId="8f3d81dd-e451-4e24-ad53-e4289f647a4d" providerId="ADAL" clId="{8BFA77EA-498E-41F7-A79E-D492A8D7AFC3}" dt="2020-09-01T03:22:42.310" v="1275" actId="20577"/>
          <ac:spMkLst>
            <pc:docMk/>
            <pc:sldMk cId="1634434871" sldId="263"/>
            <ac:spMk id="6" creationId="{CEEB5B6D-D379-401F-BF79-9088E2F77747}"/>
          </ac:spMkLst>
        </pc:spChg>
      </pc:sldChg>
      <pc:sldChg chg="addSp delSp modSp new del mod">
        <pc:chgData name="Garry Laws" userId="8f3d81dd-e451-4e24-ad53-e4289f647a4d" providerId="ADAL" clId="{8BFA77EA-498E-41F7-A79E-D492A8D7AFC3}" dt="2020-09-01T04:01:49.238" v="1599" actId="2696"/>
        <pc:sldMkLst>
          <pc:docMk/>
          <pc:sldMk cId="3257485823" sldId="264"/>
        </pc:sldMkLst>
        <pc:spChg chg="mod">
          <ac:chgData name="Garry Laws" userId="8f3d81dd-e451-4e24-ad53-e4289f647a4d" providerId="ADAL" clId="{8BFA77EA-498E-41F7-A79E-D492A8D7AFC3}" dt="2020-09-01T04:00:25.069" v="1586" actId="20577"/>
          <ac:spMkLst>
            <pc:docMk/>
            <pc:sldMk cId="3257485823" sldId="264"/>
            <ac:spMk id="2" creationId="{BDF5847E-5161-4BA5-84A3-0FD104E49596}"/>
          </ac:spMkLst>
        </pc:spChg>
        <pc:spChg chg="add del mod">
          <ac:chgData name="Garry Laws" userId="8f3d81dd-e451-4e24-ad53-e4289f647a4d" providerId="ADAL" clId="{8BFA77EA-498E-41F7-A79E-D492A8D7AFC3}" dt="2020-09-01T04:01:16.020" v="1593" actId="21"/>
          <ac:spMkLst>
            <pc:docMk/>
            <pc:sldMk cId="3257485823" sldId="264"/>
            <ac:spMk id="3" creationId="{DA32A736-FB83-4451-B455-2301999DAFCC}"/>
          </ac:spMkLst>
        </pc:spChg>
      </pc:sldChg>
      <pc:sldChg chg="addSp delSp new del">
        <pc:chgData name="Garry Laws" userId="8f3d81dd-e451-4e24-ad53-e4289f647a4d" providerId="ADAL" clId="{8BFA77EA-498E-41F7-A79E-D492A8D7AFC3}" dt="2020-09-01T03:57:53.060" v="1496" actId="680"/>
        <pc:sldMkLst>
          <pc:docMk/>
          <pc:sldMk cId="3867406842" sldId="264"/>
        </pc:sldMkLst>
        <pc:spChg chg="add del">
          <ac:chgData name="Garry Laws" userId="8f3d81dd-e451-4e24-ad53-e4289f647a4d" providerId="ADAL" clId="{8BFA77EA-498E-41F7-A79E-D492A8D7AFC3}" dt="2020-09-01T03:57:51.357" v="1495"/>
          <ac:spMkLst>
            <pc:docMk/>
            <pc:sldMk cId="3867406842" sldId="264"/>
            <ac:spMk id="2" creationId="{C08AA596-001A-4E20-BB02-0543C4542940}"/>
          </ac:spMkLst>
        </pc:spChg>
      </pc:sldChg>
      <pc:sldChg chg="addSp modSp new mod ord">
        <pc:chgData name="Garry Laws" userId="8f3d81dd-e451-4e24-ad53-e4289f647a4d" providerId="ADAL" clId="{8BFA77EA-498E-41F7-A79E-D492A8D7AFC3}" dt="2020-09-01T12:56:16.686" v="3001" actId="20577"/>
        <pc:sldMkLst>
          <pc:docMk/>
          <pc:sldMk cId="45620179" sldId="265"/>
        </pc:sldMkLst>
        <pc:spChg chg="add mod">
          <ac:chgData name="Garry Laws" userId="8f3d81dd-e451-4e24-ad53-e4289f647a4d" providerId="ADAL" clId="{8BFA77EA-498E-41F7-A79E-D492A8D7AFC3}" dt="2020-09-01T04:01:07.603" v="1592" actId="1076"/>
          <ac:spMkLst>
            <pc:docMk/>
            <pc:sldMk cId="45620179" sldId="265"/>
            <ac:spMk id="2" creationId="{9D2499AA-B8B6-425A-8F29-5129F08681E4}"/>
          </ac:spMkLst>
        </pc:spChg>
        <pc:spChg chg="add mod">
          <ac:chgData name="Garry Laws" userId="8f3d81dd-e451-4e24-ad53-e4289f647a4d" providerId="ADAL" clId="{8BFA77EA-498E-41F7-A79E-D492A8D7AFC3}" dt="2020-09-01T12:56:16.686" v="3001" actId="20577"/>
          <ac:spMkLst>
            <pc:docMk/>
            <pc:sldMk cId="45620179" sldId="265"/>
            <ac:spMk id="3" creationId="{37BB1660-612E-4E28-843B-02B1FC5928D4}"/>
          </ac:spMkLst>
        </pc:spChg>
      </pc:sldChg>
      <pc:sldChg chg="addSp delSp modSp add mod delAnim modAnim">
        <pc:chgData name="Garry Laws" userId="8f3d81dd-e451-4e24-ad53-e4289f647a4d" providerId="ADAL" clId="{8BFA77EA-498E-41F7-A79E-D492A8D7AFC3}" dt="2020-09-01T05:01:39.637" v="2339"/>
        <pc:sldMkLst>
          <pc:docMk/>
          <pc:sldMk cId="2486064919" sldId="266"/>
        </pc:sldMkLst>
        <pc:spChg chg="mod">
          <ac:chgData name="Garry Laws" userId="8f3d81dd-e451-4e24-ad53-e4289f647a4d" providerId="ADAL" clId="{8BFA77EA-498E-41F7-A79E-D492A8D7AFC3}" dt="2020-09-01T04:26:09.689" v="1930" actId="20577"/>
          <ac:spMkLst>
            <pc:docMk/>
            <pc:sldMk cId="2486064919" sldId="266"/>
            <ac:spMk id="6" creationId="{CEEB5B6D-D379-401F-BF79-9088E2F77747}"/>
          </ac:spMkLst>
        </pc:spChg>
        <pc:spChg chg="mod">
          <ac:chgData name="Garry Laws" userId="8f3d81dd-e451-4e24-ad53-e4289f647a4d" providerId="ADAL" clId="{8BFA77EA-498E-41F7-A79E-D492A8D7AFC3}" dt="2020-09-01T04:28:07.686" v="1996" actId="113"/>
          <ac:spMkLst>
            <pc:docMk/>
            <pc:sldMk cId="2486064919" sldId="266"/>
            <ac:spMk id="10" creationId="{38ECACD3-9669-4168-A4F3-66CD09B29CC7}"/>
          </ac:spMkLst>
        </pc:spChg>
        <pc:spChg chg="mod">
          <ac:chgData name="Garry Laws" userId="8f3d81dd-e451-4e24-ad53-e4289f647a4d" providerId="ADAL" clId="{8BFA77EA-498E-41F7-A79E-D492A8D7AFC3}" dt="2020-09-01T04:26:40.439" v="1932" actId="1076"/>
          <ac:spMkLst>
            <pc:docMk/>
            <pc:sldMk cId="2486064919" sldId="266"/>
            <ac:spMk id="11" creationId="{3503C5F5-138B-421C-B6F8-5EFDD283672F}"/>
          </ac:spMkLst>
        </pc:spChg>
        <pc:spChg chg="del">
          <ac:chgData name="Garry Laws" userId="8f3d81dd-e451-4e24-ad53-e4289f647a4d" providerId="ADAL" clId="{8BFA77EA-498E-41F7-A79E-D492A8D7AFC3}" dt="2020-09-01T04:27:27.868" v="1937" actId="478"/>
          <ac:spMkLst>
            <pc:docMk/>
            <pc:sldMk cId="2486064919" sldId="266"/>
            <ac:spMk id="12" creationId="{69BC10A0-75B6-4FE3-A586-EFB88F1DC59C}"/>
          </ac:spMkLst>
        </pc:spChg>
        <pc:spChg chg="del">
          <ac:chgData name="Garry Laws" userId="8f3d81dd-e451-4e24-ad53-e4289f647a4d" providerId="ADAL" clId="{8BFA77EA-498E-41F7-A79E-D492A8D7AFC3}" dt="2020-09-01T04:29:57.269" v="2065" actId="478"/>
          <ac:spMkLst>
            <pc:docMk/>
            <pc:sldMk cId="2486064919" sldId="266"/>
            <ac:spMk id="13" creationId="{4348C2B9-ADBF-42DA-A05F-BC0CF5DCEBFE}"/>
          </ac:spMkLst>
        </pc:spChg>
        <pc:spChg chg="del">
          <ac:chgData name="Garry Laws" userId="8f3d81dd-e451-4e24-ad53-e4289f647a4d" providerId="ADAL" clId="{8BFA77EA-498E-41F7-A79E-D492A8D7AFC3}" dt="2020-09-01T04:27:18.241" v="1935" actId="478"/>
          <ac:spMkLst>
            <pc:docMk/>
            <pc:sldMk cId="2486064919" sldId="266"/>
            <ac:spMk id="14" creationId="{3CCC3BF4-8715-4948-BA9F-E02EE3241E71}"/>
          </ac:spMkLst>
        </pc:spChg>
        <pc:spChg chg="mod">
          <ac:chgData name="Garry Laws" userId="8f3d81dd-e451-4e24-ad53-e4289f647a4d" providerId="ADAL" clId="{8BFA77EA-498E-41F7-A79E-D492A8D7AFC3}" dt="2020-09-01T04:30:03.496" v="2066" actId="1076"/>
          <ac:spMkLst>
            <pc:docMk/>
            <pc:sldMk cId="2486064919" sldId="266"/>
            <ac:spMk id="15" creationId="{A8CE0A29-7214-4E6D-8543-BC8EEDCF6127}"/>
          </ac:spMkLst>
        </pc:spChg>
        <pc:spChg chg="add mod">
          <ac:chgData name="Garry Laws" userId="8f3d81dd-e451-4e24-ad53-e4289f647a4d" providerId="ADAL" clId="{8BFA77EA-498E-41F7-A79E-D492A8D7AFC3}" dt="2020-09-01T05:01:26.342" v="2333" actId="1076"/>
          <ac:spMkLst>
            <pc:docMk/>
            <pc:sldMk cId="2486064919" sldId="266"/>
            <ac:spMk id="16" creationId="{3472F85F-3B93-41A8-9391-C7A87DFD8DD0}"/>
          </ac:spMkLst>
        </pc:spChg>
        <pc:spChg chg="add mod">
          <ac:chgData name="Garry Laws" userId="8f3d81dd-e451-4e24-ad53-e4289f647a4d" providerId="ADAL" clId="{8BFA77EA-498E-41F7-A79E-D492A8D7AFC3}" dt="2020-09-01T05:00:36.875" v="2327" actId="1076"/>
          <ac:spMkLst>
            <pc:docMk/>
            <pc:sldMk cId="2486064919" sldId="266"/>
            <ac:spMk id="17" creationId="{D5DD00E7-4C8B-4038-80E4-C749FE685B1E}"/>
          </ac:spMkLst>
        </pc:spChg>
      </pc:sldChg>
      <pc:sldChg chg="new del">
        <pc:chgData name="Garry Laws" userId="8f3d81dd-e451-4e24-ad53-e4289f647a4d" providerId="ADAL" clId="{8BFA77EA-498E-41F7-A79E-D492A8D7AFC3}" dt="2020-09-01T04:31:14.015" v="2068" actId="680"/>
        <pc:sldMkLst>
          <pc:docMk/>
          <pc:sldMk cId="445595717" sldId="267"/>
        </pc:sldMkLst>
      </pc:sldChg>
      <pc:sldChg chg="addSp modSp add mod modAnim">
        <pc:chgData name="Garry Laws" userId="8f3d81dd-e451-4e24-ad53-e4289f647a4d" providerId="ADAL" clId="{8BFA77EA-498E-41F7-A79E-D492A8D7AFC3}" dt="2020-09-01T04:59:42.789" v="2311"/>
        <pc:sldMkLst>
          <pc:docMk/>
          <pc:sldMk cId="1353721202" sldId="267"/>
        </pc:sldMkLst>
        <pc:spChg chg="mod">
          <ac:chgData name="Garry Laws" userId="8f3d81dd-e451-4e24-ad53-e4289f647a4d" providerId="ADAL" clId="{8BFA77EA-498E-41F7-A79E-D492A8D7AFC3}" dt="2020-09-01T04:32:03.337" v="2082" actId="20577"/>
          <ac:spMkLst>
            <pc:docMk/>
            <pc:sldMk cId="1353721202" sldId="267"/>
            <ac:spMk id="6" creationId="{CEEB5B6D-D379-401F-BF79-9088E2F77747}"/>
          </ac:spMkLst>
        </pc:spChg>
        <pc:spChg chg="add mod">
          <ac:chgData name="Garry Laws" userId="8f3d81dd-e451-4e24-ad53-e4289f647a4d" providerId="ADAL" clId="{8BFA77EA-498E-41F7-A79E-D492A8D7AFC3}" dt="2020-09-01T04:58:58.457" v="2301" actId="1076"/>
          <ac:spMkLst>
            <pc:docMk/>
            <pc:sldMk cId="1353721202" sldId="267"/>
            <ac:spMk id="9" creationId="{93BD4EE5-AEC0-4E73-B552-4A3CF7F5CC6B}"/>
          </ac:spMkLst>
        </pc:spChg>
        <pc:spChg chg="mod">
          <ac:chgData name="Garry Laws" userId="8f3d81dd-e451-4e24-ad53-e4289f647a4d" providerId="ADAL" clId="{8BFA77EA-498E-41F7-A79E-D492A8D7AFC3}" dt="2020-09-01T04:32:42.277" v="2094" actId="20577"/>
          <ac:spMkLst>
            <pc:docMk/>
            <pc:sldMk cId="1353721202" sldId="267"/>
            <ac:spMk id="11" creationId="{3503C5F5-138B-421C-B6F8-5EFDD283672F}"/>
          </ac:spMkLst>
        </pc:spChg>
        <pc:spChg chg="mod">
          <ac:chgData name="Garry Laws" userId="8f3d81dd-e451-4e24-ad53-e4289f647a4d" providerId="ADAL" clId="{8BFA77EA-498E-41F7-A79E-D492A8D7AFC3}" dt="2020-09-01T04:58:47.035" v="2289" actId="1076"/>
          <ac:spMkLst>
            <pc:docMk/>
            <pc:sldMk cId="1353721202" sldId="267"/>
            <ac:spMk id="16" creationId="{3472F85F-3B93-41A8-9391-C7A87DFD8DD0}"/>
          </ac:spMkLst>
        </pc:spChg>
      </pc:sldChg>
      <pc:sldChg chg="addSp delSp modSp add mod delAnim modAnim">
        <pc:chgData name="Garry Laws" userId="8f3d81dd-e451-4e24-ad53-e4289f647a4d" providerId="ADAL" clId="{8BFA77EA-498E-41F7-A79E-D492A8D7AFC3}" dt="2020-09-01T05:03:41.471" v="2360"/>
        <pc:sldMkLst>
          <pc:docMk/>
          <pc:sldMk cId="1391772152" sldId="268"/>
        </pc:sldMkLst>
        <pc:spChg chg="add mod">
          <ac:chgData name="Garry Laws" userId="8f3d81dd-e451-4e24-ad53-e4289f647a4d" providerId="ADAL" clId="{8BFA77EA-498E-41F7-A79E-D492A8D7AFC3}" dt="2020-09-01T04:43:40.618" v="2160" actId="1076"/>
          <ac:spMkLst>
            <pc:docMk/>
            <pc:sldMk cId="1391772152" sldId="268"/>
            <ac:spMk id="3" creationId="{5DD6B7C9-A0D0-41BF-8D0E-98FBC6C4DB6F}"/>
          </ac:spMkLst>
        </pc:spChg>
        <pc:spChg chg="mod">
          <ac:chgData name="Garry Laws" userId="8f3d81dd-e451-4e24-ad53-e4289f647a4d" providerId="ADAL" clId="{8BFA77EA-498E-41F7-A79E-D492A8D7AFC3}" dt="2020-09-01T04:37:49.402" v="2135" actId="14100"/>
          <ac:spMkLst>
            <pc:docMk/>
            <pc:sldMk cId="1391772152" sldId="268"/>
            <ac:spMk id="6" creationId="{CEEB5B6D-D379-401F-BF79-9088E2F77747}"/>
          </ac:spMkLst>
        </pc:spChg>
        <pc:spChg chg="del mod">
          <ac:chgData name="Garry Laws" userId="8f3d81dd-e451-4e24-ad53-e4289f647a4d" providerId="ADAL" clId="{8BFA77EA-498E-41F7-A79E-D492A8D7AFC3}" dt="2020-09-01T04:44:04.483" v="2164" actId="478"/>
          <ac:spMkLst>
            <pc:docMk/>
            <pc:sldMk cId="1391772152" sldId="268"/>
            <ac:spMk id="11" creationId="{3503C5F5-138B-421C-B6F8-5EFDD283672F}"/>
          </ac:spMkLst>
        </pc:spChg>
        <pc:spChg chg="add mod">
          <ac:chgData name="Garry Laws" userId="8f3d81dd-e451-4e24-ad53-e4289f647a4d" providerId="ADAL" clId="{8BFA77EA-498E-41F7-A79E-D492A8D7AFC3}" dt="2020-09-01T04:44:22.960" v="2167" actId="1076"/>
          <ac:spMkLst>
            <pc:docMk/>
            <pc:sldMk cId="1391772152" sldId="268"/>
            <ac:spMk id="12" creationId="{334DF15E-4BC1-4577-A057-1E165A873F5D}"/>
          </ac:spMkLst>
        </pc:spChg>
        <pc:spChg chg="add mod">
          <ac:chgData name="Garry Laws" userId="8f3d81dd-e451-4e24-ad53-e4289f647a4d" providerId="ADAL" clId="{8BFA77EA-498E-41F7-A79E-D492A8D7AFC3}" dt="2020-09-01T05:02:52.683" v="2351" actId="1076"/>
          <ac:spMkLst>
            <pc:docMk/>
            <pc:sldMk cId="1391772152" sldId="268"/>
            <ac:spMk id="13" creationId="{F6802BCC-42FA-465D-9DC2-3A4BA7B7C40F}"/>
          </ac:spMkLst>
        </pc:spChg>
        <pc:spChg chg="add mod">
          <ac:chgData name="Garry Laws" userId="8f3d81dd-e451-4e24-ad53-e4289f647a4d" providerId="ADAL" clId="{8BFA77EA-498E-41F7-A79E-D492A8D7AFC3}" dt="2020-09-01T05:02:23.802" v="2348" actId="1076"/>
          <ac:spMkLst>
            <pc:docMk/>
            <pc:sldMk cId="1391772152" sldId="268"/>
            <ac:spMk id="14" creationId="{2A872FE0-F25D-4403-94EE-6B9E654BEFDB}"/>
          </ac:spMkLst>
        </pc:spChg>
        <pc:spChg chg="del mod">
          <ac:chgData name="Garry Laws" userId="8f3d81dd-e451-4e24-ad53-e4289f647a4d" providerId="ADAL" clId="{8BFA77EA-498E-41F7-A79E-D492A8D7AFC3}" dt="2020-09-01T04:44:48.639" v="2169" actId="478"/>
          <ac:spMkLst>
            <pc:docMk/>
            <pc:sldMk cId="1391772152" sldId="268"/>
            <ac:spMk id="16" creationId="{3472F85F-3B93-41A8-9391-C7A87DFD8DD0}"/>
          </ac:spMkLst>
        </pc:spChg>
      </pc:sldChg>
      <pc:sldChg chg="addSp delSp modSp add mod modAnim">
        <pc:chgData name="Garry Laws" userId="8f3d81dd-e451-4e24-ad53-e4289f647a4d" providerId="ADAL" clId="{8BFA77EA-498E-41F7-A79E-D492A8D7AFC3}" dt="2020-09-01T04:58:10.010" v="2274"/>
        <pc:sldMkLst>
          <pc:docMk/>
          <pc:sldMk cId="113008318" sldId="269"/>
        </pc:sldMkLst>
        <pc:spChg chg="del">
          <ac:chgData name="Garry Laws" userId="8f3d81dd-e451-4e24-ad53-e4289f647a4d" providerId="ADAL" clId="{8BFA77EA-498E-41F7-A79E-D492A8D7AFC3}" dt="2020-09-01T04:50:57.227" v="2207" actId="478"/>
          <ac:spMkLst>
            <pc:docMk/>
            <pc:sldMk cId="113008318" sldId="269"/>
            <ac:spMk id="3" creationId="{5DD6B7C9-A0D0-41BF-8D0E-98FBC6C4DB6F}"/>
          </ac:spMkLst>
        </pc:spChg>
        <pc:spChg chg="add mod">
          <ac:chgData name="Garry Laws" userId="8f3d81dd-e451-4e24-ad53-e4289f647a4d" providerId="ADAL" clId="{8BFA77EA-498E-41F7-A79E-D492A8D7AFC3}" dt="2020-09-01T04:54:29.658" v="2239" actId="1076"/>
          <ac:spMkLst>
            <pc:docMk/>
            <pc:sldMk cId="113008318" sldId="269"/>
            <ac:spMk id="5" creationId="{879B3FE7-A073-49C3-88FA-0948334D5398}"/>
          </ac:spMkLst>
        </pc:spChg>
        <pc:spChg chg="mod">
          <ac:chgData name="Garry Laws" userId="8f3d81dd-e451-4e24-ad53-e4289f647a4d" providerId="ADAL" clId="{8BFA77EA-498E-41F7-A79E-D492A8D7AFC3}" dt="2020-09-01T04:49:53.683" v="2202" actId="20577"/>
          <ac:spMkLst>
            <pc:docMk/>
            <pc:sldMk cId="113008318" sldId="269"/>
            <ac:spMk id="6" creationId="{CEEB5B6D-D379-401F-BF79-9088E2F77747}"/>
          </ac:spMkLst>
        </pc:spChg>
        <pc:spChg chg="add mod">
          <ac:chgData name="Garry Laws" userId="8f3d81dd-e451-4e24-ad53-e4289f647a4d" providerId="ADAL" clId="{8BFA77EA-498E-41F7-A79E-D492A8D7AFC3}" dt="2020-09-01T04:54:48.055" v="2242" actId="1076"/>
          <ac:spMkLst>
            <pc:docMk/>
            <pc:sldMk cId="113008318" sldId="269"/>
            <ac:spMk id="11" creationId="{C715912E-A662-4DEB-A7F1-6450078C8F51}"/>
          </ac:spMkLst>
        </pc:spChg>
        <pc:spChg chg="del">
          <ac:chgData name="Garry Laws" userId="8f3d81dd-e451-4e24-ad53-e4289f647a4d" providerId="ADAL" clId="{8BFA77EA-498E-41F7-A79E-D492A8D7AFC3}" dt="2020-09-01T04:54:36.363" v="2240" actId="478"/>
          <ac:spMkLst>
            <pc:docMk/>
            <pc:sldMk cId="113008318" sldId="269"/>
            <ac:spMk id="12" creationId="{334DF15E-4BC1-4577-A057-1E165A873F5D}"/>
          </ac:spMkLst>
        </pc:spChg>
        <pc:spChg chg="del">
          <ac:chgData name="Garry Laws" userId="8f3d81dd-e451-4e24-ad53-e4289f647a4d" providerId="ADAL" clId="{8BFA77EA-498E-41F7-A79E-D492A8D7AFC3}" dt="2020-09-01T04:55:08.749" v="2243" actId="478"/>
          <ac:spMkLst>
            <pc:docMk/>
            <pc:sldMk cId="113008318" sldId="269"/>
            <ac:spMk id="13" creationId="{F6802BCC-42FA-465D-9DC2-3A4BA7B7C40F}"/>
          </ac:spMkLst>
        </pc:spChg>
        <pc:spChg chg="add mod">
          <ac:chgData name="Garry Laws" userId="8f3d81dd-e451-4e24-ad53-e4289f647a4d" providerId="ADAL" clId="{8BFA77EA-498E-41F7-A79E-D492A8D7AFC3}" dt="2020-09-01T04:56:26.056" v="2252" actId="20577"/>
          <ac:spMkLst>
            <pc:docMk/>
            <pc:sldMk cId="113008318" sldId="269"/>
            <ac:spMk id="14" creationId="{10C2C7FE-0A25-4AA9-8180-8A0ACF148BEE}"/>
          </ac:spMkLst>
        </pc:spChg>
        <pc:spChg chg="add mod">
          <ac:chgData name="Garry Laws" userId="8f3d81dd-e451-4e24-ad53-e4289f647a4d" providerId="ADAL" clId="{8BFA77EA-498E-41F7-A79E-D492A8D7AFC3}" dt="2020-09-01T04:57:13.445" v="2263" actId="113"/>
          <ac:spMkLst>
            <pc:docMk/>
            <pc:sldMk cId="113008318" sldId="269"/>
            <ac:spMk id="16" creationId="{549D890F-8BB1-4173-AFDE-673EE7122972}"/>
          </ac:spMkLst>
        </pc:spChg>
      </pc:sldChg>
      <pc:sldChg chg="addSp delSp modSp add mod modAnim">
        <pc:chgData name="Garry Laws" userId="8f3d81dd-e451-4e24-ad53-e4289f647a4d" providerId="ADAL" clId="{8BFA77EA-498E-41F7-A79E-D492A8D7AFC3}" dt="2020-09-01T13:06:41.593" v="3002" actId="20577"/>
        <pc:sldMkLst>
          <pc:docMk/>
          <pc:sldMk cId="559555537" sldId="270"/>
        </pc:sldMkLst>
        <pc:spChg chg="mod">
          <ac:chgData name="Garry Laws" userId="8f3d81dd-e451-4e24-ad53-e4289f647a4d" providerId="ADAL" clId="{8BFA77EA-498E-41F7-A79E-D492A8D7AFC3}" dt="2020-09-01T05:07:00.214" v="2389" actId="20577"/>
          <ac:spMkLst>
            <pc:docMk/>
            <pc:sldMk cId="559555537" sldId="270"/>
            <ac:spMk id="5" creationId="{879B3FE7-A073-49C3-88FA-0948334D5398}"/>
          </ac:spMkLst>
        </pc:spChg>
        <pc:spChg chg="mod">
          <ac:chgData name="Garry Laws" userId="8f3d81dd-e451-4e24-ad53-e4289f647a4d" providerId="ADAL" clId="{8BFA77EA-498E-41F7-A79E-D492A8D7AFC3}" dt="2020-09-01T05:05:23.919" v="2362" actId="20577"/>
          <ac:spMkLst>
            <pc:docMk/>
            <pc:sldMk cId="559555537" sldId="270"/>
            <ac:spMk id="6" creationId="{CEEB5B6D-D379-401F-BF79-9088E2F77747}"/>
          </ac:spMkLst>
        </pc:spChg>
        <pc:spChg chg="del">
          <ac:chgData name="Garry Laws" userId="8f3d81dd-e451-4e24-ad53-e4289f647a4d" providerId="ADAL" clId="{8BFA77EA-498E-41F7-A79E-D492A8D7AFC3}" dt="2020-09-01T05:07:52.583" v="2394" actId="478"/>
          <ac:spMkLst>
            <pc:docMk/>
            <pc:sldMk cId="559555537" sldId="270"/>
            <ac:spMk id="11" creationId="{C715912E-A662-4DEB-A7F1-6450078C8F51}"/>
          </ac:spMkLst>
        </pc:spChg>
        <pc:spChg chg="add mod">
          <ac:chgData name="Garry Laws" userId="8f3d81dd-e451-4e24-ad53-e4289f647a4d" providerId="ADAL" clId="{8BFA77EA-498E-41F7-A79E-D492A8D7AFC3}" dt="2020-09-01T13:06:41.593" v="3002" actId="20577"/>
          <ac:spMkLst>
            <pc:docMk/>
            <pc:sldMk cId="559555537" sldId="270"/>
            <ac:spMk id="12" creationId="{9B3A3605-3B6F-4598-B16B-B44948741A0B}"/>
          </ac:spMkLst>
        </pc:spChg>
        <pc:spChg chg="add mod">
          <ac:chgData name="Garry Laws" userId="8f3d81dd-e451-4e24-ad53-e4289f647a4d" providerId="ADAL" clId="{8BFA77EA-498E-41F7-A79E-D492A8D7AFC3}" dt="2020-09-01T05:09:10.546" v="2407" actId="113"/>
          <ac:spMkLst>
            <pc:docMk/>
            <pc:sldMk cId="559555537" sldId="270"/>
            <ac:spMk id="13" creationId="{DFB4CC7D-A980-4C14-9E2D-2B0527E5D6E2}"/>
          </ac:spMkLst>
        </pc:spChg>
        <pc:spChg chg="del">
          <ac:chgData name="Garry Laws" userId="8f3d81dd-e451-4e24-ad53-e4289f647a4d" providerId="ADAL" clId="{8BFA77EA-498E-41F7-A79E-D492A8D7AFC3}" dt="2020-09-01T05:08:15.131" v="2398" actId="478"/>
          <ac:spMkLst>
            <pc:docMk/>
            <pc:sldMk cId="559555537" sldId="270"/>
            <ac:spMk id="14" creationId="{10C2C7FE-0A25-4AA9-8180-8A0ACF148BEE}"/>
          </ac:spMkLst>
        </pc:spChg>
        <pc:spChg chg="mod">
          <ac:chgData name="Garry Laws" userId="8f3d81dd-e451-4e24-ad53-e4289f647a4d" providerId="ADAL" clId="{8BFA77EA-498E-41F7-A79E-D492A8D7AFC3}" dt="2020-09-01T05:12:07.266" v="2462" actId="20577"/>
          <ac:spMkLst>
            <pc:docMk/>
            <pc:sldMk cId="559555537" sldId="270"/>
            <ac:spMk id="15" creationId="{A8CE0A29-7214-4E6D-8543-BC8EEDCF6127}"/>
          </ac:spMkLst>
        </pc:spChg>
        <pc:spChg chg="del">
          <ac:chgData name="Garry Laws" userId="8f3d81dd-e451-4e24-ad53-e4289f647a4d" providerId="ADAL" clId="{8BFA77EA-498E-41F7-A79E-D492A8D7AFC3}" dt="2020-09-01T05:08:20.088" v="2399" actId="478"/>
          <ac:spMkLst>
            <pc:docMk/>
            <pc:sldMk cId="559555537" sldId="270"/>
            <ac:spMk id="16" creationId="{549D890F-8BB1-4173-AFDE-673EE7122972}"/>
          </ac:spMkLst>
        </pc:spChg>
        <pc:spChg chg="add mod">
          <ac:chgData name="Garry Laws" userId="8f3d81dd-e451-4e24-ad53-e4289f647a4d" providerId="ADAL" clId="{8BFA77EA-498E-41F7-A79E-D492A8D7AFC3}" dt="2020-09-01T05:09:21.868" v="2408" actId="113"/>
          <ac:spMkLst>
            <pc:docMk/>
            <pc:sldMk cId="559555537" sldId="270"/>
            <ac:spMk id="17" creationId="{507E24D6-4086-46A9-A43F-7F037B1F3F12}"/>
          </ac:spMkLst>
        </pc:spChg>
        <pc:spChg chg="add mod">
          <ac:chgData name="Garry Laws" userId="8f3d81dd-e451-4e24-ad53-e4289f647a4d" providerId="ADAL" clId="{8BFA77EA-498E-41F7-A79E-D492A8D7AFC3}" dt="2020-09-01T05:16:08.262" v="2573" actId="1076"/>
          <ac:spMkLst>
            <pc:docMk/>
            <pc:sldMk cId="559555537" sldId="270"/>
            <ac:spMk id="18" creationId="{D3BA92F6-E8C7-4F52-BA4A-CC705EB6D9BC}"/>
          </ac:spMkLst>
        </pc:spChg>
      </pc:sldChg>
      <pc:sldChg chg="addSp modSp new mod">
        <pc:chgData name="Garry Laws" userId="8f3d81dd-e451-4e24-ad53-e4289f647a4d" providerId="ADAL" clId="{8BFA77EA-498E-41F7-A79E-D492A8D7AFC3}" dt="2020-09-01T05:21:57.566" v="2623" actId="20577"/>
        <pc:sldMkLst>
          <pc:docMk/>
          <pc:sldMk cId="2042316464" sldId="271"/>
        </pc:sldMkLst>
        <pc:spChg chg="mod">
          <ac:chgData name="Garry Laws" userId="8f3d81dd-e451-4e24-ad53-e4289f647a4d" providerId="ADAL" clId="{8BFA77EA-498E-41F7-A79E-D492A8D7AFC3}" dt="2020-09-01T05:21:57.566" v="2623" actId="20577"/>
          <ac:spMkLst>
            <pc:docMk/>
            <pc:sldMk cId="2042316464" sldId="271"/>
            <ac:spMk id="2" creationId="{B6B4ABDA-0555-419B-9472-5E8914B1BE5C}"/>
          </ac:spMkLst>
        </pc:spChg>
        <pc:spChg chg="add mod">
          <ac:chgData name="Garry Laws" userId="8f3d81dd-e451-4e24-ad53-e4289f647a4d" providerId="ADAL" clId="{8BFA77EA-498E-41F7-A79E-D492A8D7AFC3}" dt="2020-09-01T05:21:32.420" v="2606" actId="20577"/>
          <ac:spMkLst>
            <pc:docMk/>
            <pc:sldMk cId="2042316464" sldId="271"/>
            <ac:spMk id="3" creationId="{0A5A0534-51EC-4440-B180-F18A7AEE6D59}"/>
          </ac:spMkLst>
        </pc:spChg>
      </pc:sldChg>
      <pc:sldChg chg="addSp modSp new mod">
        <pc:chgData name="Garry Laws" userId="8f3d81dd-e451-4e24-ad53-e4289f647a4d" providerId="ADAL" clId="{8BFA77EA-498E-41F7-A79E-D492A8D7AFC3}" dt="2020-09-01T05:42:49.413" v="2878" actId="20577"/>
        <pc:sldMkLst>
          <pc:docMk/>
          <pc:sldMk cId="1789766382" sldId="272"/>
        </pc:sldMkLst>
        <pc:spChg chg="add mod">
          <ac:chgData name="Garry Laws" userId="8f3d81dd-e451-4e24-ad53-e4289f647a4d" providerId="ADAL" clId="{8BFA77EA-498E-41F7-A79E-D492A8D7AFC3}" dt="2020-09-01T05:26:44.186" v="2736" actId="113"/>
          <ac:spMkLst>
            <pc:docMk/>
            <pc:sldMk cId="1789766382" sldId="272"/>
            <ac:spMk id="2" creationId="{4D5C338F-ECD6-402A-B129-41C20CE0E310}"/>
          </ac:spMkLst>
        </pc:spChg>
        <pc:spChg chg="add mod">
          <ac:chgData name="Garry Laws" userId="8f3d81dd-e451-4e24-ad53-e4289f647a4d" providerId="ADAL" clId="{8BFA77EA-498E-41F7-A79E-D492A8D7AFC3}" dt="2020-09-01T05:26:38.622" v="2735" actId="1076"/>
          <ac:spMkLst>
            <pc:docMk/>
            <pc:sldMk cId="1789766382" sldId="272"/>
            <ac:spMk id="3" creationId="{E391E6FA-23B3-43BB-B3F8-2A1F6F8D8A71}"/>
          </ac:spMkLst>
        </pc:spChg>
        <pc:spChg chg="add mod">
          <ac:chgData name="Garry Laws" userId="8f3d81dd-e451-4e24-ad53-e4289f647a4d" providerId="ADAL" clId="{8BFA77EA-498E-41F7-A79E-D492A8D7AFC3}" dt="2020-09-01T05:41:27.040" v="2860" actId="1076"/>
          <ac:spMkLst>
            <pc:docMk/>
            <pc:sldMk cId="1789766382" sldId="272"/>
            <ac:spMk id="4" creationId="{F66C172A-F7B4-4848-B876-EE4CA3AD79AD}"/>
          </ac:spMkLst>
        </pc:spChg>
        <pc:spChg chg="add mod">
          <ac:chgData name="Garry Laws" userId="8f3d81dd-e451-4e24-ad53-e4289f647a4d" providerId="ADAL" clId="{8BFA77EA-498E-41F7-A79E-D492A8D7AFC3}" dt="2020-09-01T05:41:37.629" v="2863" actId="1076"/>
          <ac:spMkLst>
            <pc:docMk/>
            <pc:sldMk cId="1789766382" sldId="272"/>
            <ac:spMk id="5" creationId="{03774200-A29C-489A-B2F7-53BA0412E746}"/>
          </ac:spMkLst>
        </pc:spChg>
        <pc:spChg chg="add mod">
          <ac:chgData name="Garry Laws" userId="8f3d81dd-e451-4e24-ad53-e4289f647a4d" providerId="ADAL" clId="{8BFA77EA-498E-41F7-A79E-D492A8D7AFC3}" dt="2020-09-01T05:41:29.630" v="2861" actId="1076"/>
          <ac:spMkLst>
            <pc:docMk/>
            <pc:sldMk cId="1789766382" sldId="272"/>
            <ac:spMk id="6" creationId="{A5C4F821-3877-423C-B20E-65A1D22428D3}"/>
          </ac:spMkLst>
        </pc:spChg>
        <pc:spChg chg="add mod">
          <ac:chgData name="Garry Laws" userId="8f3d81dd-e451-4e24-ad53-e4289f647a4d" providerId="ADAL" clId="{8BFA77EA-498E-41F7-A79E-D492A8D7AFC3}" dt="2020-09-01T05:41:32.885" v="2862" actId="1076"/>
          <ac:spMkLst>
            <pc:docMk/>
            <pc:sldMk cId="1789766382" sldId="272"/>
            <ac:spMk id="7" creationId="{086D08EA-CDB8-4BC4-BE2D-CB4D5164360D}"/>
          </ac:spMkLst>
        </pc:spChg>
        <pc:spChg chg="add mod">
          <ac:chgData name="Garry Laws" userId="8f3d81dd-e451-4e24-ad53-e4289f647a4d" providerId="ADAL" clId="{8BFA77EA-498E-41F7-A79E-D492A8D7AFC3}" dt="2020-09-01T05:42:09.685" v="2869" actId="1076"/>
          <ac:spMkLst>
            <pc:docMk/>
            <pc:sldMk cId="1789766382" sldId="272"/>
            <ac:spMk id="8" creationId="{2BAF5E76-93D1-48D4-B3BA-3E9566B5A986}"/>
          </ac:spMkLst>
        </pc:spChg>
        <pc:spChg chg="add mod">
          <ac:chgData name="Garry Laws" userId="8f3d81dd-e451-4e24-ad53-e4289f647a4d" providerId="ADAL" clId="{8BFA77EA-498E-41F7-A79E-D492A8D7AFC3}" dt="2020-09-01T05:42:26.717" v="2872" actId="20577"/>
          <ac:spMkLst>
            <pc:docMk/>
            <pc:sldMk cId="1789766382" sldId="272"/>
            <ac:spMk id="9" creationId="{A2A1E938-9E6D-4F5F-9122-40F36BB56DB3}"/>
          </ac:spMkLst>
        </pc:spChg>
        <pc:spChg chg="add mod">
          <ac:chgData name="Garry Laws" userId="8f3d81dd-e451-4e24-ad53-e4289f647a4d" providerId="ADAL" clId="{8BFA77EA-498E-41F7-A79E-D492A8D7AFC3}" dt="2020-09-01T05:42:37.035" v="2875" actId="20577"/>
          <ac:spMkLst>
            <pc:docMk/>
            <pc:sldMk cId="1789766382" sldId="272"/>
            <ac:spMk id="10" creationId="{4CA87282-C5BB-4624-8F40-54589C05B775}"/>
          </ac:spMkLst>
        </pc:spChg>
        <pc:spChg chg="add mod">
          <ac:chgData name="Garry Laws" userId="8f3d81dd-e451-4e24-ad53-e4289f647a4d" providerId="ADAL" clId="{8BFA77EA-498E-41F7-A79E-D492A8D7AFC3}" dt="2020-09-01T05:42:49.413" v="2878" actId="20577"/>
          <ac:spMkLst>
            <pc:docMk/>
            <pc:sldMk cId="1789766382" sldId="272"/>
            <ac:spMk id="11" creationId="{4761275C-1CA5-4027-A91C-36D4D77C730E}"/>
          </ac:spMkLst>
        </pc:spChg>
      </pc:sldChg>
      <pc:sldChg chg="addSp modSp new mod">
        <pc:chgData name="Garry Laws" userId="8f3d81dd-e451-4e24-ad53-e4289f647a4d" providerId="ADAL" clId="{8BFA77EA-498E-41F7-A79E-D492A8D7AFC3}" dt="2020-09-01T11:33:55.132" v="3000" actId="14100"/>
        <pc:sldMkLst>
          <pc:docMk/>
          <pc:sldMk cId="2334136135" sldId="273"/>
        </pc:sldMkLst>
        <pc:spChg chg="mod">
          <ac:chgData name="Garry Laws" userId="8f3d81dd-e451-4e24-ad53-e4289f647a4d" providerId="ADAL" clId="{8BFA77EA-498E-41F7-A79E-D492A8D7AFC3}" dt="2020-09-01T11:30:13.129" v="2897" actId="20577"/>
          <ac:spMkLst>
            <pc:docMk/>
            <pc:sldMk cId="2334136135" sldId="273"/>
            <ac:spMk id="2" creationId="{E8AC7028-0C30-4562-A98C-AE169154B526}"/>
          </ac:spMkLst>
        </pc:spChg>
        <pc:spChg chg="add mod">
          <ac:chgData name="Garry Laws" userId="8f3d81dd-e451-4e24-ad53-e4289f647a4d" providerId="ADAL" clId="{8BFA77EA-498E-41F7-A79E-D492A8D7AFC3}" dt="2020-09-01T11:33:55.132" v="3000" actId="14100"/>
          <ac:spMkLst>
            <pc:docMk/>
            <pc:sldMk cId="2334136135" sldId="273"/>
            <ac:spMk id="3" creationId="{A2A9BD7C-EDE0-4FA5-AA92-558D133AD5C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A50B9-C754-4E89-9482-8E88DBBAA3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Algebraic expressions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9204B1-8D64-4B17-B006-03A50218CD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 </a:t>
            </a:r>
            <a:r>
              <a:rPr lang="en-US" dirty="0" err="1"/>
              <a:t>mr.</a:t>
            </a:r>
            <a:r>
              <a:rPr lang="en-US" dirty="0"/>
              <a:t> laws</a:t>
            </a:r>
          </a:p>
          <a:p>
            <a:r>
              <a:rPr lang="en-US" dirty="0"/>
              <a:t>Math I/JCMS</a:t>
            </a:r>
          </a:p>
        </p:txBody>
      </p:sp>
    </p:spTree>
    <p:extLst>
      <p:ext uri="{BB962C8B-B14F-4D97-AF65-F5344CB8AC3E}">
        <p14:creationId xmlns:p14="http://schemas.microsoft.com/office/powerpoint/2010/main" val="229554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93B0A-70CE-4CD3-BF84-2465D65F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STANDARD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689944-3743-4AFC-9EE2-0BED5D9F039A}"/>
              </a:ext>
            </a:extLst>
          </p:cNvPr>
          <p:cNvSpPr txBox="1"/>
          <p:nvPr/>
        </p:nvSpPr>
        <p:spPr>
          <a:xfrm>
            <a:off x="1451579" y="2151727"/>
            <a:ext cx="103030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A,SSE.1 – interpret expressions that represent a quantity in terms of its content.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A.SSE.1a – interpret parts of an expression, such as terms, factors, and coefficients.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A.SSE.2 – Use the structure of an expression to identify ways to rewrite it. </a:t>
            </a:r>
          </a:p>
        </p:txBody>
      </p:sp>
    </p:spTree>
    <p:extLst>
      <p:ext uri="{BB962C8B-B14F-4D97-AF65-F5344CB8AC3E}">
        <p14:creationId xmlns:p14="http://schemas.microsoft.com/office/powerpoint/2010/main" val="304963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45E63-D069-489A-82F2-0B4A36F20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vocabulary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42AAC6-5EEF-4122-9D1C-70F7455A66A3}"/>
              </a:ext>
            </a:extLst>
          </p:cNvPr>
          <p:cNvSpPr txBox="1"/>
          <p:nvPr/>
        </p:nvSpPr>
        <p:spPr>
          <a:xfrm>
            <a:off x="2930565" y="1974574"/>
            <a:ext cx="66453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Algebraic Expression</a:t>
            </a:r>
          </a:p>
          <a:p>
            <a:pPr algn="ctr"/>
            <a:r>
              <a:rPr lang="en-US" sz="3600" dirty="0"/>
              <a:t>Constant</a:t>
            </a:r>
          </a:p>
          <a:p>
            <a:pPr algn="ctr"/>
            <a:r>
              <a:rPr lang="en-US" sz="3600" dirty="0"/>
              <a:t>Coefficient</a:t>
            </a:r>
          </a:p>
          <a:p>
            <a:pPr algn="ctr"/>
            <a:r>
              <a:rPr lang="en-US" sz="3600" dirty="0"/>
              <a:t>Equivalent</a:t>
            </a:r>
          </a:p>
          <a:p>
            <a:pPr algn="ctr"/>
            <a:r>
              <a:rPr lang="en-US" sz="3600" dirty="0"/>
              <a:t>Distributive Property</a:t>
            </a:r>
          </a:p>
          <a:p>
            <a:pPr algn="ctr"/>
            <a:r>
              <a:rPr lang="en-US" sz="3600" dirty="0"/>
              <a:t>Variable </a:t>
            </a:r>
          </a:p>
          <a:p>
            <a:pPr algn="ctr"/>
            <a:r>
              <a:rPr lang="en-US" sz="3600" dirty="0"/>
              <a:t>Term</a:t>
            </a:r>
          </a:p>
        </p:txBody>
      </p:sp>
    </p:spTree>
    <p:extLst>
      <p:ext uri="{BB962C8B-B14F-4D97-AF65-F5344CB8AC3E}">
        <p14:creationId xmlns:p14="http://schemas.microsoft.com/office/powerpoint/2010/main" val="142369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C7028-0C30-4562-A98C-AE169154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9BD7C-EDE0-4FA5-AA92-558D133AD5CF}"/>
              </a:ext>
            </a:extLst>
          </p:cNvPr>
          <p:cNvSpPr txBox="1"/>
          <p:nvPr/>
        </p:nvSpPr>
        <p:spPr>
          <a:xfrm>
            <a:off x="1451579" y="2213113"/>
            <a:ext cx="960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can you interpret algebraic expressions that represent a quantity in terms of its content?</a:t>
            </a:r>
          </a:p>
        </p:txBody>
      </p:sp>
    </p:spTree>
    <p:extLst>
      <p:ext uri="{BB962C8B-B14F-4D97-AF65-F5344CB8AC3E}">
        <p14:creationId xmlns:p14="http://schemas.microsoft.com/office/powerpoint/2010/main" val="233413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2477-8CFE-4D88-840A-8F55F603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07446"/>
          </a:xfrm>
        </p:spPr>
        <p:txBody>
          <a:bodyPr>
            <a:noAutofit/>
          </a:bodyPr>
          <a:lstStyle/>
          <a:p>
            <a:r>
              <a:rPr lang="en-US" sz="3600" dirty="0"/>
              <a:t>What is an algebraic expression?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3CF05F-B8D5-4CEC-8630-A906F0AD54B8}"/>
                  </a:ext>
                </a:extLst>
              </p:cNvPr>
              <p:cNvSpPr txBox="1"/>
              <p:nvPr/>
            </p:nvSpPr>
            <p:spPr>
              <a:xfrm>
                <a:off x="827849" y="2009775"/>
                <a:ext cx="10459276" cy="368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AutoNum type="arabicPeriod"/>
                </a:pPr>
                <a:r>
                  <a:rPr lang="en-US" sz="2800" dirty="0"/>
                  <a:t>An </a:t>
                </a:r>
                <a:r>
                  <a:rPr lang="en-US" sz="2800" b="1" u="sng" dirty="0"/>
                  <a:t>algebraic</a:t>
                </a:r>
                <a:r>
                  <a:rPr lang="en-US" sz="2800" b="1" dirty="0"/>
                  <a:t> </a:t>
                </a:r>
                <a:r>
                  <a:rPr lang="en-US" sz="2800" b="1" u="sng" dirty="0"/>
                  <a:t>expression</a:t>
                </a:r>
                <a:r>
                  <a:rPr lang="en-US" sz="2800" b="1" dirty="0"/>
                  <a:t> </a:t>
                </a:r>
                <a:r>
                  <a:rPr lang="en-US" sz="2800" dirty="0"/>
                  <a:t>is an expression that contains </a:t>
                </a:r>
                <a:r>
                  <a:rPr lang="en-US" sz="2800" b="1" u="sng" dirty="0"/>
                  <a:t>at least one</a:t>
                </a:r>
                <a:r>
                  <a:rPr lang="en-US" sz="2800" dirty="0"/>
                  <a:t> variable.  </a:t>
                </a:r>
                <a:r>
                  <a:rPr lang="en-US" sz="2800" b="1" dirty="0"/>
                  <a:t>Example:</a:t>
                </a:r>
                <a:r>
                  <a:rPr lang="en-US" sz="2800" dirty="0"/>
                  <a:t> 4x + 2; 4b;  c(d – 4); 8xy + 6ab -4xy</a:t>
                </a:r>
              </a:p>
              <a:p>
                <a:pPr marL="514350" indent="-514350">
                  <a:buAutoNum type="arabicPeriod"/>
                </a:pPr>
                <a:endParaRPr lang="en-US" sz="2800" dirty="0"/>
              </a:p>
              <a:p>
                <a:pPr marL="514350" indent="-514350">
                  <a:buAutoNum type="arabicPeriod"/>
                </a:pPr>
                <a:r>
                  <a:rPr lang="en-US" sz="2800" dirty="0"/>
                  <a:t>A </a:t>
                </a:r>
                <a:r>
                  <a:rPr lang="en-US" sz="2800" b="1" u="sng" dirty="0"/>
                  <a:t>variable</a:t>
                </a:r>
                <a:r>
                  <a:rPr lang="en-US" sz="2800" dirty="0"/>
                  <a:t> is a letter used to </a:t>
                </a:r>
                <a:r>
                  <a:rPr lang="en-US" sz="2800" b="1" u="sng" dirty="0"/>
                  <a:t>represent</a:t>
                </a:r>
                <a:r>
                  <a:rPr lang="en-US" sz="2800" dirty="0"/>
                  <a:t> an </a:t>
                </a:r>
                <a:r>
                  <a:rPr lang="en-US" sz="2800" b="1" u="sng" dirty="0"/>
                  <a:t>unknown</a:t>
                </a:r>
                <a:r>
                  <a:rPr lang="en-US" sz="2800" dirty="0"/>
                  <a:t> </a:t>
                </a:r>
                <a:r>
                  <a:rPr lang="en-US" sz="2800" b="1" u="sng" dirty="0"/>
                  <a:t>number</a:t>
                </a:r>
                <a:r>
                  <a:rPr lang="en-US" sz="2800" dirty="0"/>
                  <a:t> or </a:t>
                </a:r>
                <a:r>
                  <a:rPr lang="en-US" sz="2800" b="1" u="sng" dirty="0"/>
                  <a:t>value</a:t>
                </a:r>
                <a:r>
                  <a:rPr lang="en-US" sz="2800" dirty="0"/>
                  <a:t>. </a:t>
                </a:r>
                <a:r>
                  <a:rPr lang="en-US" sz="2800" b="1" dirty="0"/>
                  <a:t>Example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800" dirty="0"/>
                  <a:t> + 3; </a:t>
                </a:r>
              </a:p>
              <a:p>
                <a:pPr marL="514350" indent="-514350">
                  <a:buAutoNum type="arabicPeriod"/>
                </a:pPr>
                <a:endParaRPr lang="en-US" sz="2800" dirty="0"/>
              </a:p>
              <a:p>
                <a:pPr marL="514350" indent="-514350">
                  <a:buAutoNum type="arabicPeriod"/>
                </a:pPr>
                <a:r>
                  <a:rPr lang="en-US" sz="2800" dirty="0"/>
                  <a:t>A </a:t>
                </a:r>
                <a:r>
                  <a:rPr lang="en-US" sz="2800" b="1" u="sng" dirty="0"/>
                  <a:t>term</a:t>
                </a:r>
                <a:r>
                  <a:rPr lang="en-US" sz="2800" dirty="0"/>
                  <a:t> of an expression is a </a:t>
                </a:r>
                <a:r>
                  <a:rPr lang="en-US" sz="2800" b="1" u="sng" dirty="0"/>
                  <a:t>number</a:t>
                </a:r>
                <a:r>
                  <a:rPr lang="en-US" sz="2800" dirty="0"/>
                  <a:t>, a </a:t>
                </a:r>
                <a:r>
                  <a:rPr lang="en-US" sz="2800" b="1" u="sng" dirty="0"/>
                  <a:t>variable</a:t>
                </a:r>
                <a:r>
                  <a:rPr lang="en-US" sz="2800" dirty="0"/>
                  <a:t>, or a </a:t>
                </a:r>
                <a:r>
                  <a:rPr lang="en-US" sz="2800" b="1" u="sng" dirty="0"/>
                  <a:t>sum</a:t>
                </a:r>
                <a:r>
                  <a:rPr lang="en-US" sz="2800" dirty="0"/>
                  <a:t>, a </a:t>
                </a:r>
                <a:r>
                  <a:rPr lang="en-US" sz="2800" b="1" u="sng" dirty="0"/>
                  <a:t>difference</a:t>
                </a:r>
                <a:r>
                  <a:rPr lang="en-US" sz="2800" dirty="0"/>
                  <a:t>, a </a:t>
                </a:r>
                <a:r>
                  <a:rPr lang="en-US" sz="2800" b="1" u="sng" dirty="0"/>
                  <a:t>product</a:t>
                </a:r>
                <a:r>
                  <a:rPr lang="en-US" sz="2800" dirty="0"/>
                  <a:t> or </a:t>
                </a:r>
                <a:r>
                  <a:rPr lang="en-US" sz="2800" b="1" u="sng" dirty="0"/>
                  <a:t>quotient</a:t>
                </a:r>
                <a:r>
                  <a:rPr lang="en-US" sz="2800" dirty="0"/>
                  <a:t> of numbers and variables.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3CF05F-B8D5-4CEC-8630-A906F0AD5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49" y="2009775"/>
                <a:ext cx="10459276" cy="3681714"/>
              </a:xfrm>
              <a:prstGeom prst="rect">
                <a:avLst/>
              </a:prstGeom>
              <a:blipFill>
                <a:blip r:embed="rId2"/>
                <a:stretch>
                  <a:fillRect l="-1107" t="-1821" b="-3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228E61-8AC0-45FF-A192-F1D2D136A948}"/>
                  </a:ext>
                </a:extLst>
              </p:cNvPr>
              <p:cNvSpPr txBox="1"/>
              <p:nvPr/>
            </p:nvSpPr>
            <p:spPr>
              <a:xfrm>
                <a:off x="5277724" y="3766102"/>
                <a:ext cx="12802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sz="2800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∙</m:t>
                      </m:r>
                      <m:r>
                        <a:rPr lang="en-US" sz="2800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</m:t>
                      </m:r>
                    </m:oMath>
                  </m:oMathPara>
                </a14:m>
                <a:endParaRPr lang="en-US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228E61-8AC0-45FF-A192-F1D2D136A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724" y="3766102"/>
                <a:ext cx="12802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0456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05AB90-4F69-43D7-B4F5-F88E5501C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804863"/>
            <a:ext cx="9604375" cy="1049337"/>
          </a:xfrm>
        </p:spPr>
        <p:txBody>
          <a:bodyPr>
            <a:normAutofit/>
          </a:bodyPr>
          <a:lstStyle/>
          <a:p>
            <a:r>
              <a:rPr lang="en-US" dirty="0"/>
              <a:t>What are Parts of an Algebraic Expression?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4627D-5662-4B8E-8F62-8BDB6A2EE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00" y="1483139"/>
            <a:ext cx="10914399" cy="42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29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3428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 # 1:  7p – 2p 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Look for  like terms with the expression.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3C5F5-138B-421C-B6F8-5EFDD283672F}"/>
              </a:ext>
            </a:extLst>
          </p:cNvPr>
          <p:cNvSpPr txBox="1"/>
          <p:nvPr/>
        </p:nvSpPr>
        <p:spPr>
          <a:xfrm>
            <a:off x="1966002" y="2074106"/>
            <a:ext cx="1564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7p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– 2p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CC3BF4-8715-4948-BA9F-E02EE3241E71}"/>
              </a:ext>
            </a:extLst>
          </p:cNvPr>
          <p:cNvSpPr txBox="1"/>
          <p:nvPr/>
        </p:nvSpPr>
        <p:spPr>
          <a:xfrm>
            <a:off x="2409232" y="2950126"/>
            <a:ext cx="678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5p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2950126"/>
            <a:ext cx="5039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Combine Like Terms (CLT) </a:t>
            </a:r>
            <a:r>
              <a:rPr lang="en-US" sz="2000" dirty="0"/>
              <a:t>Note: </a:t>
            </a:r>
            <a:r>
              <a:rPr lang="en-US" sz="2000" dirty="0">
                <a:solidFill>
                  <a:srgbClr val="FF0000"/>
                </a:solidFill>
              </a:rPr>
              <a:t>When CLT make sure you </a:t>
            </a:r>
            <a:r>
              <a:rPr lang="en-US" sz="2000" b="1" u="sng" dirty="0">
                <a:solidFill>
                  <a:srgbClr val="FF0000"/>
                </a:solidFill>
              </a:rPr>
              <a:t>include</a:t>
            </a:r>
            <a:r>
              <a:rPr lang="en-US" sz="2000" dirty="0">
                <a:solidFill>
                  <a:srgbClr val="FF0000"/>
                </a:solidFill>
              </a:rPr>
              <a:t> the </a:t>
            </a:r>
            <a:r>
              <a:rPr lang="en-US" sz="2000" b="1" u="sng" dirty="0">
                <a:solidFill>
                  <a:srgbClr val="FF0000"/>
                </a:solidFill>
              </a:rPr>
              <a:t>operation</a:t>
            </a:r>
            <a:r>
              <a:rPr lang="en-US" sz="2000" dirty="0">
                <a:solidFill>
                  <a:srgbClr val="FF0000"/>
                </a:solidFill>
              </a:rPr>
              <a:t> to the </a:t>
            </a:r>
            <a:r>
              <a:rPr lang="en-US" sz="2000" b="1" u="sng" dirty="0">
                <a:solidFill>
                  <a:srgbClr val="FF0000"/>
                </a:solidFill>
              </a:rPr>
              <a:t>left</a:t>
            </a:r>
            <a:r>
              <a:rPr lang="en-US" sz="2000" dirty="0">
                <a:solidFill>
                  <a:srgbClr val="FF0000"/>
                </a:solidFill>
              </a:rPr>
              <a:t> of the number. </a:t>
            </a:r>
            <a:r>
              <a:rPr lang="en-US" sz="2000" dirty="0" err="1">
                <a:solidFill>
                  <a:srgbClr val="FF0000"/>
                </a:solidFill>
              </a:rPr>
              <a:t>Ie</a:t>
            </a:r>
            <a:r>
              <a:rPr lang="en-US" sz="2000" dirty="0">
                <a:solidFill>
                  <a:srgbClr val="FF0000"/>
                </a:solidFill>
              </a:rPr>
              <a:t>. -2p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152A3D-1E06-4E84-8975-AF4C6076257C}"/>
              </a:ext>
            </a:extLst>
          </p:cNvPr>
          <p:cNvCxnSpPr/>
          <p:nvPr/>
        </p:nvCxnSpPr>
        <p:spPr>
          <a:xfrm>
            <a:off x="702365" y="4027344"/>
            <a:ext cx="105354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D2FB6F6-D573-49F4-AC94-508F375A1A82}"/>
                  </a:ext>
                </a:extLst>
              </p:cNvPr>
              <p:cNvSpPr/>
              <p:nvPr/>
            </p:nvSpPr>
            <p:spPr>
              <a:xfrm>
                <a:off x="2240916" y="4223525"/>
                <a:ext cx="1787797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D2FB6F6-D573-49F4-AC94-508F375A1A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916" y="4223525"/>
                <a:ext cx="1787797" cy="5329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EA14FC9-243E-42AD-A873-CB79928E12AC}"/>
                  </a:ext>
                </a:extLst>
              </p:cNvPr>
              <p:cNvSpPr/>
              <p:nvPr/>
            </p:nvSpPr>
            <p:spPr>
              <a:xfrm>
                <a:off x="2409232" y="5034384"/>
                <a:ext cx="1105239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EA14FC9-243E-42AD-A873-CB79928E12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232" y="5034384"/>
                <a:ext cx="1105239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7984211-DFE7-4EEB-B5CF-E6D474326540}"/>
              </a:ext>
            </a:extLst>
          </p:cNvPr>
          <p:cNvSpPr txBox="1"/>
          <p:nvPr/>
        </p:nvSpPr>
        <p:spPr>
          <a:xfrm>
            <a:off x="6474298" y="4108211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Look for  like terms with the expression.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4FA2F8-AA8D-42C8-921B-101F3238BDB2}"/>
              </a:ext>
            </a:extLst>
          </p:cNvPr>
          <p:cNvSpPr txBox="1"/>
          <p:nvPr/>
        </p:nvSpPr>
        <p:spPr>
          <a:xfrm>
            <a:off x="6558685" y="5005665"/>
            <a:ext cx="5039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Combine Like Terms (CLT) </a:t>
            </a:r>
            <a:r>
              <a:rPr lang="en-US" sz="2000" dirty="0"/>
              <a:t>Note: </a:t>
            </a:r>
            <a:r>
              <a:rPr lang="en-US" sz="2000" dirty="0">
                <a:solidFill>
                  <a:srgbClr val="FF0000"/>
                </a:solidFill>
              </a:rPr>
              <a:t>When CLT make sure you </a:t>
            </a:r>
            <a:r>
              <a:rPr lang="en-US" sz="2000" b="1" u="sng" dirty="0">
                <a:solidFill>
                  <a:srgbClr val="FF0000"/>
                </a:solidFill>
              </a:rPr>
              <a:t>include</a:t>
            </a:r>
            <a:r>
              <a:rPr lang="en-US" sz="2000" dirty="0">
                <a:solidFill>
                  <a:srgbClr val="FF0000"/>
                </a:solidFill>
              </a:rPr>
              <a:t> the </a:t>
            </a:r>
            <a:r>
              <a:rPr lang="en-US" sz="2000" b="1" u="sng" dirty="0">
                <a:solidFill>
                  <a:srgbClr val="FF0000"/>
                </a:solidFill>
              </a:rPr>
              <a:t>operation</a:t>
            </a:r>
            <a:r>
              <a:rPr lang="en-US" sz="2000" dirty="0">
                <a:solidFill>
                  <a:srgbClr val="FF0000"/>
                </a:solidFill>
              </a:rPr>
              <a:t> to the </a:t>
            </a:r>
            <a:r>
              <a:rPr lang="en-US" sz="2000" b="1" u="sng" dirty="0">
                <a:solidFill>
                  <a:srgbClr val="FF0000"/>
                </a:solidFill>
              </a:rPr>
              <a:t>left</a:t>
            </a:r>
            <a:r>
              <a:rPr lang="en-US" sz="2000" dirty="0">
                <a:solidFill>
                  <a:srgbClr val="FF0000"/>
                </a:solidFill>
              </a:rPr>
              <a:t> of the number.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788EEB-C3EB-46D1-8F25-92ADF45FA9EB}"/>
              </a:ext>
            </a:extLst>
          </p:cNvPr>
          <p:cNvSpPr txBox="1"/>
          <p:nvPr/>
        </p:nvSpPr>
        <p:spPr>
          <a:xfrm>
            <a:off x="857775" y="2074106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r>
              <a:rPr lang="en-US" dirty="0"/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BA37D7-7D86-4662-AA88-BD7A09D00D01}"/>
              </a:ext>
            </a:extLst>
          </p:cNvPr>
          <p:cNvSpPr txBox="1"/>
          <p:nvPr/>
        </p:nvSpPr>
        <p:spPr>
          <a:xfrm>
            <a:off x="857775" y="4108211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6AE357F-9C8C-4BBE-ACED-21F75152B8BB}"/>
                  </a:ext>
                </a:extLst>
              </p:cNvPr>
              <p:cNvSpPr/>
              <p:nvPr/>
            </p:nvSpPr>
            <p:spPr>
              <a:xfrm>
                <a:off x="3688689" y="1356438"/>
                <a:ext cx="155728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6AE357F-9C8C-4BBE-ACED-21F75152B8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689" y="1356438"/>
                <a:ext cx="1557286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86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9" grpId="0"/>
      <p:bldP spid="20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3765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 # 2:  8x – 4 – 2x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Look for  like terms with the expression.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3C5F5-138B-421C-B6F8-5EFDD283672F}"/>
              </a:ext>
            </a:extLst>
          </p:cNvPr>
          <p:cNvSpPr txBox="1"/>
          <p:nvPr/>
        </p:nvSpPr>
        <p:spPr>
          <a:xfrm>
            <a:off x="1966002" y="2074106"/>
            <a:ext cx="2119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8x</a:t>
            </a:r>
            <a:r>
              <a:rPr lang="en-US" sz="2800" b="1" dirty="0"/>
              <a:t> – 4 </a:t>
            </a:r>
            <a:r>
              <a:rPr lang="en-US" sz="2800" b="1" dirty="0">
                <a:solidFill>
                  <a:srgbClr val="C00000"/>
                </a:solidFill>
              </a:rPr>
              <a:t>– 2x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BC10A0-75B6-4FE3-A586-EFB88F1DC59C}"/>
              </a:ext>
            </a:extLst>
          </p:cNvPr>
          <p:cNvSpPr txBox="1"/>
          <p:nvPr/>
        </p:nvSpPr>
        <p:spPr>
          <a:xfrm>
            <a:off x="2396407" y="4228634"/>
            <a:ext cx="1258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6x  –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48C2B9-ADBF-42DA-A05F-BC0CF5DCEBFE}"/>
              </a:ext>
            </a:extLst>
          </p:cNvPr>
          <p:cNvSpPr txBox="1"/>
          <p:nvPr/>
        </p:nvSpPr>
        <p:spPr>
          <a:xfrm>
            <a:off x="6573864" y="4751854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3</a:t>
            </a:r>
            <a:r>
              <a:rPr lang="en-US" sz="2400" dirty="0"/>
              <a:t> – Rewrite the algebraic expression.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CC3BF4-8715-4948-BA9F-E02EE3241E71}"/>
              </a:ext>
            </a:extLst>
          </p:cNvPr>
          <p:cNvSpPr txBox="1"/>
          <p:nvPr/>
        </p:nvSpPr>
        <p:spPr>
          <a:xfrm>
            <a:off x="1966001" y="3041194"/>
            <a:ext cx="2119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8x – 2x </a:t>
            </a:r>
            <a:r>
              <a:rPr lang="en-US" sz="2800" b="1" dirty="0"/>
              <a:t> – 4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2950126"/>
            <a:ext cx="5039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Combine Like Terms (CLT) Note: </a:t>
            </a:r>
            <a:r>
              <a:rPr lang="en-US" sz="2400" dirty="0">
                <a:solidFill>
                  <a:srgbClr val="FF0000"/>
                </a:solidFill>
              </a:rPr>
              <a:t>When CLT make sure you </a:t>
            </a:r>
            <a:r>
              <a:rPr lang="en-US" sz="2400" b="1" u="sng" dirty="0">
                <a:solidFill>
                  <a:srgbClr val="FF0000"/>
                </a:solidFill>
              </a:rPr>
              <a:t>include</a:t>
            </a:r>
            <a:r>
              <a:rPr lang="en-US" sz="2400" dirty="0">
                <a:solidFill>
                  <a:srgbClr val="FF0000"/>
                </a:solidFill>
              </a:rPr>
              <a:t> the </a:t>
            </a:r>
            <a:r>
              <a:rPr lang="en-US" sz="2400" b="1" u="sng" dirty="0">
                <a:solidFill>
                  <a:srgbClr val="FF0000"/>
                </a:solidFill>
              </a:rPr>
              <a:t>operation</a:t>
            </a:r>
            <a:r>
              <a:rPr lang="en-US" sz="2400" dirty="0">
                <a:solidFill>
                  <a:srgbClr val="FF0000"/>
                </a:solidFill>
              </a:rPr>
              <a:t> to the </a:t>
            </a:r>
            <a:r>
              <a:rPr lang="en-US" sz="2400" b="1" u="sng" dirty="0">
                <a:solidFill>
                  <a:srgbClr val="FF0000"/>
                </a:solidFill>
              </a:rPr>
              <a:t>left</a:t>
            </a:r>
            <a:r>
              <a:rPr lang="en-US" sz="2400" dirty="0">
                <a:solidFill>
                  <a:srgbClr val="FF0000"/>
                </a:solidFill>
              </a:rPr>
              <a:t> of the number. </a:t>
            </a:r>
            <a:r>
              <a:rPr lang="en-US" sz="2400" dirty="0" err="1">
                <a:solidFill>
                  <a:srgbClr val="FF0000"/>
                </a:solidFill>
              </a:rPr>
              <a:t>Ie</a:t>
            </a:r>
            <a:r>
              <a:rPr lang="en-US" sz="2400" dirty="0">
                <a:solidFill>
                  <a:srgbClr val="FF0000"/>
                </a:solidFill>
              </a:rPr>
              <a:t>. -2x, -4 </a:t>
            </a:r>
          </a:p>
        </p:txBody>
      </p:sp>
    </p:spTree>
    <p:extLst>
      <p:ext uri="{BB962C8B-B14F-4D97-AF65-F5344CB8AC3E}">
        <p14:creationId xmlns:p14="http://schemas.microsoft.com/office/powerpoint/2010/main" val="163443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 # 3: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Look for  like terms with the expression.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48C2B9-ADBF-42DA-A05F-BC0CF5DCEBFE}"/>
              </a:ext>
            </a:extLst>
          </p:cNvPr>
          <p:cNvSpPr txBox="1"/>
          <p:nvPr/>
        </p:nvSpPr>
        <p:spPr>
          <a:xfrm>
            <a:off x="6573864" y="4751854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3</a:t>
            </a:r>
            <a:r>
              <a:rPr lang="en-US" sz="2400" dirty="0"/>
              <a:t> – Rewrite the algebraic expression.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2950126"/>
            <a:ext cx="5039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Combine Like Terms (CLT) Note: </a:t>
            </a:r>
            <a:r>
              <a:rPr lang="en-US" sz="2400" dirty="0">
                <a:solidFill>
                  <a:srgbClr val="FF0000"/>
                </a:solidFill>
              </a:rPr>
              <a:t>When CLT make sure you </a:t>
            </a:r>
            <a:r>
              <a:rPr lang="en-US" sz="2400" b="1" u="sng" dirty="0">
                <a:solidFill>
                  <a:srgbClr val="FF0000"/>
                </a:solidFill>
              </a:rPr>
              <a:t>include</a:t>
            </a:r>
            <a:r>
              <a:rPr lang="en-US" sz="2400" dirty="0">
                <a:solidFill>
                  <a:srgbClr val="FF0000"/>
                </a:solidFill>
              </a:rPr>
              <a:t> the </a:t>
            </a:r>
            <a:r>
              <a:rPr lang="en-US" sz="2400" b="1" u="sng" dirty="0">
                <a:solidFill>
                  <a:srgbClr val="FF0000"/>
                </a:solidFill>
              </a:rPr>
              <a:t>operation</a:t>
            </a:r>
            <a:r>
              <a:rPr lang="en-US" sz="2400" dirty="0">
                <a:solidFill>
                  <a:srgbClr val="FF0000"/>
                </a:solidFill>
              </a:rPr>
              <a:t> to the </a:t>
            </a:r>
            <a:r>
              <a:rPr lang="en-US" sz="2400" b="1" u="sng" dirty="0">
                <a:solidFill>
                  <a:srgbClr val="FF0000"/>
                </a:solidFill>
              </a:rPr>
              <a:t>left</a:t>
            </a:r>
            <a:r>
              <a:rPr lang="en-US" sz="2400" dirty="0">
                <a:solidFill>
                  <a:srgbClr val="FF0000"/>
                </a:solidFill>
              </a:rPr>
              <a:t> of the number.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D3E8A4-A442-459A-8518-5F81A320E7FB}"/>
                  </a:ext>
                </a:extLst>
              </p:cNvPr>
              <p:cNvSpPr txBox="1"/>
              <p:nvPr/>
            </p:nvSpPr>
            <p:spPr>
              <a:xfrm>
                <a:off x="2369597" y="1392088"/>
                <a:ext cx="336239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D3E8A4-A442-459A-8518-5F81A320E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597" y="1392088"/>
                <a:ext cx="3362395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035AE3-1CFC-404D-BBCC-582EC305A376}"/>
                  </a:ext>
                </a:extLst>
              </p:cNvPr>
              <p:cNvSpPr txBox="1"/>
              <p:nvPr/>
            </p:nvSpPr>
            <p:spPr>
              <a:xfrm>
                <a:off x="1712372" y="2185743"/>
                <a:ext cx="336239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035AE3-1CFC-404D-BBCC-582EC305A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372" y="2185743"/>
                <a:ext cx="3362395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205C9A-8CBA-4BA9-B79A-1832CA9BF3F9}"/>
                  </a:ext>
                </a:extLst>
              </p:cNvPr>
              <p:cNvSpPr txBox="1"/>
              <p:nvPr/>
            </p:nvSpPr>
            <p:spPr>
              <a:xfrm>
                <a:off x="1712372" y="3191436"/>
                <a:ext cx="336239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205C9A-8CBA-4BA9-B79A-1832CA9BF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372" y="3191436"/>
                <a:ext cx="3362395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D46DB3-D077-4371-866E-77630F7894A8}"/>
                  </a:ext>
                </a:extLst>
              </p:cNvPr>
              <p:cNvSpPr txBox="1"/>
              <p:nvPr/>
            </p:nvSpPr>
            <p:spPr>
              <a:xfrm>
                <a:off x="2083432" y="4331053"/>
                <a:ext cx="2328971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D46DB3-D077-4371-866E-77630F789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432" y="4331053"/>
                <a:ext cx="2328971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74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99AA-B8B6-425A-8F29-5129F08681E4}"/>
              </a:ext>
            </a:extLst>
          </p:cNvPr>
          <p:cNvSpPr txBox="1">
            <a:spLocks/>
          </p:cNvSpPr>
          <p:nvPr/>
        </p:nvSpPr>
        <p:spPr>
          <a:xfrm>
            <a:off x="2779876" y="208172"/>
            <a:ext cx="6632247" cy="6267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What is distributive property?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BB1660-612E-4E28-843B-02B1FC5928D4}"/>
              </a:ext>
            </a:extLst>
          </p:cNvPr>
          <p:cNvSpPr/>
          <p:nvPr/>
        </p:nvSpPr>
        <p:spPr>
          <a:xfrm>
            <a:off x="744530" y="1151388"/>
            <a:ext cx="107451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Distributive Property </a:t>
            </a:r>
            <a:r>
              <a:rPr lang="en-US" sz="2400" dirty="0"/>
              <a:t>requires you to combine </a:t>
            </a:r>
            <a:r>
              <a:rPr lang="en-US" sz="2400" b="1" dirty="0"/>
              <a:t>addition</a:t>
            </a:r>
            <a:r>
              <a:rPr lang="en-US" sz="2400" dirty="0"/>
              <a:t> and </a:t>
            </a:r>
            <a:r>
              <a:rPr lang="en-US" sz="2400" b="1" dirty="0"/>
              <a:t>multiplication</a:t>
            </a:r>
            <a:r>
              <a:rPr lang="en-US" sz="2400" dirty="0"/>
              <a:t>  You will </a:t>
            </a:r>
            <a:r>
              <a:rPr lang="en-US" sz="2400" b="1" dirty="0"/>
              <a:t>multiply</a:t>
            </a:r>
            <a:r>
              <a:rPr lang="en-US" sz="2400" dirty="0"/>
              <a:t> the number on the </a:t>
            </a:r>
            <a:r>
              <a:rPr lang="en-US" sz="2400" b="1" dirty="0"/>
              <a:t>outside</a:t>
            </a:r>
            <a:r>
              <a:rPr lang="en-US" sz="2400" dirty="0"/>
              <a:t> of the </a:t>
            </a:r>
            <a:r>
              <a:rPr lang="en-US" sz="2400" b="1" dirty="0"/>
              <a:t>parenthesis</a:t>
            </a:r>
            <a:r>
              <a:rPr lang="en-US" sz="2400" dirty="0"/>
              <a:t> with </a:t>
            </a:r>
            <a:r>
              <a:rPr lang="en-US" sz="2400" b="1" dirty="0"/>
              <a:t>terms</a:t>
            </a:r>
            <a:r>
              <a:rPr lang="en-US" sz="2400" dirty="0"/>
              <a:t> on the </a:t>
            </a:r>
            <a:r>
              <a:rPr lang="en-US" sz="2400" b="1" dirty="0"/>
              <a:t>inside</a:t>
            </a:r>
            <a:r>
              <a:rPr lang="en-US" sz="2400" dirty="0"/>
              <a:t> of the </a:t>
            </a:r>
            <a:r>
              <a:rPr lang="en-US" sz="2400" b="1" dirty="0"/>
              <a:t>parenthesis</a:t>
            </a:r>
            <a:r>
              <a:rPr lang="en-US" sz="2400" dirty="0"/>
              <a:t>.   It is written in the form of:</a:t>
            </a:r>
          </a:p>
          <a:p>
            <a:pPr>
              <a:defRPr/>
            </a:pPr>
            <a:endParaRPr lang="en-US" sz="2800" dirty="0"/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/>
              <a:t>(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+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/>
              <a:t>) = </a:t>
            </a: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+ </a:t>
            </a: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>
                <a:solidFill>
                  <a:srgbClr val="7030A0"/>
                </a:solidFill>
              </a:rPr>
              <a:t>c </a:t>
            </a:r>
            <a:r>
              <a:rPr lang="en-US" sz="3200" b="1" dirty="0"/>
              <a:t>and (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+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/>
              <a:t>)</a:t>
            </a:r>
            <a:r>
              <a:rPr lang="en-US" sz="3200" b="1" dirty="0">
                <a:solidFill>
                  <a:srgbClr val="C00000"/>
                </a:solidFill>
              </a:rPr>
              <a:t>a</a:t>
            </a:r>
            <a:r>
              <a:rPr lang="en-US" sz="3200" b="1" dirty="0"/>
              <a:t> = </a:t>
            </a:r>
            <a:r>
              <a:rPr lang="en-US" sz="3200" b="1" dirty="0" err="1"/>
              <a:t>b</a:t>
            </a:r>
            <a:r>
              <a:rPr lang="en-US" sz="3200" b="1" dirty="0" err="1">
                <a:solidFill>
                  <a:srgbClr val="C00000"/>
                </a:solidFill>
              </a:rPr>
              <a:t>a</a:t>
            </a:r>
            <a:r>
              <a:rPr lang="en-US" sz="3200" b="1" dirty="0"/>
              <a:t> +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>
                <a:solidFill>
                  <a:srgbClr val="C00000"/>
                </a:solidFill>
              </a:rPr>
              <a:t>a</a:t>
            </a:r>
            <a:endParaRPr lang="en-US" sz="3200" b="1" dirty="0"/>
          </a:p>
          <a:p>
            <a:pPr algn="ctr">
              <a:defRPr/>
            </a:pPr>
            <a:r>
              <a:rPr lang="en-US" sz="3200" b="1" dirty="0"/>
              <a:t>or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/>
              <a:t>(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–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/>
              <a:t>) = </a:t>
            </a: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– </a:t>
            </a: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b="1" dirty="0">
                <a:solidFill>
                  <a:srgbClr val="7030A0"/>
                </a:solidFill>
              </a:rPr>
              <a:t>c </a:t>
            </a:r>
            <a:r>
              <a:rPr lang="en-US" sz="3200" b="1" dirty="0"/>
              <a:t>and (</a:t>
            </a:r>
            <a:r>
              <a:rPr lang="en-US" sz="3200" b="1" dirty="0">
                <a:solidFill>
                  <a:srgbClr val="0070C0"/>
                </a:solidFill>
              </a:rPr>
              <a:t>b</a:t>
            </a:r>
            <a:r>
              <a:rPr lang="en-US" sz="3200" b="1" dirty="0"/>
              <a:t> –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/>
              <a:t>)</a:t>
            </a:r>
            <a:r>
              <a:rPr lang="en-US" sz="3200" b="1" dirty="0">
                <a:solidFill>
                  <a:srgbClr val="C00000"/>
                </a:solidFill>
              </a:rPr>
              <a:t>a</a:t>
            </a:r>
            <a:r>
              <a:rPr lang="en-US" sz="3200" b="1" dirty="0"/>
              <a:t> = </a:t>
            </a:r>
            <a:r>
              <a:rPr lang="en-US" sz="3200" b="1" dirty="0" err="1"/>
              <a:t>b</a:t>
            </a:r>
            <a:r>
              <a:rPr lang="en-US" sz="3200" b="1" dirty="0" err="1">
                <a:solidFill>
                  <a:srgbClr val="C00000"/>
                </a:solidFill>
              </a:rPr>
              <a:t>a</a:t>
            </a:r>
            <a:r>
              <a:rPr lang="en-US" sz="3200" b="1" dirty="0"/>
              <a:t> – 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>
                <a:solidFill>
                  <a:srgbClr val="C00000"/>
                </a:solidFill>
              </a:rPr>
              <a:t>a</a:t>
            </a:r>
            <a:endParaRPr lang="en-US" sz="3200" b="1" dirty="0"/>
          </a:p>
          <a:p>
            <a:pPr algn="ctr"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Example</a:t>
            </a:r>
            <a:r>
              <a:rPr lang="en-US" sz="2800" dirty="0"/>
              <a:t>: 5(a + 2) = </a:t>
            </a:r>
            <a:r>
              <a:rPr lang="en-US" sz="2800" b="1" dirty="0">
                <a:solidFill>
                  <a:srgbClr val="FF0000"/>
                </a:solidFill>
              </a:rPr>
              <a:t>5a + 10</a:t>
            </a:r>
            <a:r>
              <a:rPr lang="en-US" sz="2800" dirty="0"/>
              <a:t>;  (3 + x)2 = </a:t>
            </a:r>
            <a:r>
              <a:rPr lang="en-US" sz="2800" b="1" dirty="0">
                <a:solidFill>
                  <a:srgbClr val="0070C0"/>
                </a:solidFill>
              </a:rPr>
              <a:t>6 + 2x </a:t>
            </a:r>
            <a:r>
              <a:rPr lang="en-US" sz="2800" dirty="0"/>
              <a:t>;  6(a – b) = </a:t>
            </a:r>
            <a:r>
              <a:rPr lang="en-US" sz="2800" b="1" dirty="0">
                <a:solidFill>
                  <a:srgbClr val="7030A0"/>
                </a:solidFill>
              </a:rPr>
              <a:t>6a – 6b</a:t>
            </a:r>
          </a:p>
        </p:txBody>
      </p:sp>
    </p:spTree>
    <p:extLst>
      <p:ext uri="{BB962C8B-B14F-4D97-AF65-F5344CB8AC3E}">
        <p14:creationId xmlns:p14="http://schemas.microsoft.com/office/powerpoint/2010/main" val="45620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3534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 # 4:  5(9x + 3)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Use the </a:t>
            </a:r>
            <a:r>
              <a:rPr lang="en-US" sz="2400" b="1" dirty="0"/>
              <a:t>Distributive Property</a:t>
            </a:r>
            <a:r>
              <a:rPr lang="en-US" sz="2400" dirty="0"/>
              <a:t> to simplify the expression.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3C5F5-138B-421C-B6F8-5EFDD283672F}"/>
              </a:ext>
            </a:extLst>
          </p:cNvPr>
          <p:cNvSpPr txBox="1"/>
          <p:nvPr/>
        </p:nvSpPr>
        <p:spPr>
          <a:xfrm>
            <a:off x="2151147" y="2154942"/>
            <a:ext cx="1749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/>
              <a:t>5(9x + 3)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3013501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Rewrite the equivalent algebraic expression.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72F85F-3B93-41A8-9391-C7A87DFD8DD0}"/>
              </a:ext>
            </a:extLst>
          </p:cNvPr>
          <p:cNvSpPr txBox="1"/>
          <p:nvPr/>
        </p:nvSpPr>
        <p:spPr>
          <a:xfrm>
            <a:off x="2214248" y="3225101"/>
            <a:ext cx="1749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5</a:t>
            </a:r>
            <a:r>
              <a:rPr lang="en-US" sz="2800" b="1" dirty="0"/>
              <a:t>(</a:t>
            </a:r>
            <a:r>
              <a:rPr lang="en-US" sz="2800" b="1" dirty="0">
                <a:solidFill>
                  <a:srgbClr val="0070C0"/>
                </a:solidFill>
              </a:rPr>
              <a:t>9x</a:t>
            </a:r>
            <a:r>
              <a:rPr lang="en-US" sz="2800" b="1" dirty="0"/>
              <a:t> + </a:t>
            </a:r>
            <a:r>
              <a:rPr lang="en-US" sz="2800" b="1" dirty="0">
                <a:solidFill>
                  <a:srgbClr val="7030A0"/>
                </a:solidFill>
              </a:rPr>
              <a:t>3</a:t>
            </a:r>
            <a:r>
              <a:rPr lang="en-US" sz="2800" b="1" dirty="0"/>
              <a:t>)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DD00E7-4C8B-4038-80E4-C749FE685B1E}"/>
              </a:ext>
            </a:extLst>
          </p:cNvPr>
          <p:cNvSpPr txBox="1"/>
          <p:nvPr/>
        </p:nvSpPr>
        <p:spPr>
          <a:xfrm>
            <a:off x="2245507" y="4295260"/>
            <a:ext cx="168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45x + 15</a:t>
            </a:r>
          </a:p>
        </p:txBody>
      </p:sp>
    </p:spTree>
    <p:extLst>
      <p:ext uri="{BB962C8B-B14F-4D97-AF65-F5344CB8AC3E}">
        <p14:creationId xmlns:p14="http://schemas.microsoft.com/office/powerpoint/2010/main" val="248606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3605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 # 5:  -6(2a – 4)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Use the </a:t>
            </a:r>
            <a:r>
              <a:rPr lang="en-US" sz="2400" b="1" dirty="0"/>
              <a:t>Distributive Property</a:t>
            </a:r>
            <a:r>
              <a:rPr lang="en-US" sz="2400" dirty="0"/>
              <a:t> to simplify the expression.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3C5F5-138B-421C-B6F8-5EFDD283672F}"/>
              </a:ext>
            </a:extLst>
          </p:cNvPr>
          <p:cNvSpPr txBox="1"/>
          <p:nvPr/>
        </p:nvSpPr>
        <p:spPr>
          <a:xfrm>
            <a:off x="2151147" y="2154942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-6</a:t>
            </a:r>
            <a:r>
              <a:rPr lang="en-US" sz="2800" b="1" dirty="0"/>
              <a:t>(2a – 4)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3013501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Rewrite the equivalent algebraic expression.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72F85F-3B93-41A8-9391-C7A87DFD8DD0}"/>
              </a:ext>
            </a:extLst>
          </p:cNvPr>
          <p:cNvSpPr txBox="1"/>
          <p:nvPr/>
        </p:nvSpPr>
        <p:spPr>
          <a:xfrm>
            <a:off x="2118870" y="4341327"/>
            <a:ext cx="1883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-12a + 24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D4EE5-AEC0-4E73-B552-4A3CF7F5CC6B}"/>
              </a:ext>
            </a:extLst>
          </p:cNvPr>
          <p:cNvSpPr txBox="1"/>
          <p:nvPr/>
        </p:nvSpPr>
        <p:spPr>
          <a:xfrm>
            <a:off x="2151147" y="3321278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-6</a:t>
            </a:r>
            <a:r>
              <a:rPr lang="en-US" sz="2800" b="1" dirty="0"/>
              <a:t>(</a:t>
            </a:r>
            <a:r>
              <a:rPr lang="en-US" sz="2800" b="1" dirty="0">
                <a:solidFill>
                  <a:srgbClr val="0070C0"/>
                </a:solidFill>
              </a:rPr>
              <a:t>2a</a:t>
            </a:r>
            <a:r>
              <a:rPr lang="en-US" sz="2800" b="1" dirty="0"/>
              <a:t> – 4) </a:t>
            </a:r>
            <a:endParaRPr lang="en-US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72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223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6: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Use the </a:t>
            </a:r>
            <a:r>
              <a:rPr lang="en-US" sz="2400" b="1" dirty="0"/>
              <a:t>Distributive Property</a:t>
            </a:r>
            <a:r>
              <a:rPr lang="en-US" sz="2400" dirty="0"/>
              <a:t> to simplify the expression.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3013501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Rewrite the equivalent algebraic expression.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D6B7C9-A0D0-41BF-8D0E-98FBC6C4DB6F}"/>
                  </a:ext>
                </a:extLst>
              </p:cNvPr>
              <p:cNvSpPr txBox="1"/>
              <p:nvPr/>
            </p:nvSpPr>
            <p:spPr>
              <a:xfrm>
                <a:off x="2628901" y="1221357"/>
                <a:ext cx="1403910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𝟏𝟐𝐝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D6B7C9-A0D0-41BF-8D0E-98FBC6C4D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901" y="1221357"/>
                <a:ext cx="1403910" cy="5761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4DF15E-4BC1-4577-A057-1E165A873F5D}"/>
                  </a:ext>
                </a:extLst>
              </p:cNvPr>
              <p:cNvSpPr txBox="1"/>
              <p:nvPr/>
            </p:nvSpPr>
            <p:spPr>
              <a:xfrm>
                <a:off x="2349144" y="2107256"/>
                <a:ext cx="196342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𝟏𝟐𝐝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4DF15E-4BC1-4577-A057-1E165A873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144" y="2107256"/>
                <a:ext cx="1963423" cy="8066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802BCC-42FA-465D-9DC2-3A4BA7B7C40F}"/>
                  </a:ext>
                </a:extLst>
              </p:cNvPr>
              <p:cNvSpPr txBox="1"/>
              <p:nvPr/>
            </p:nvSpPr>
            <p:spPr>
              <a:xfrm>
                <a:off x="2349208" y="3428999"/>
                <a:ext cx="1963294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𝟏𝟐𝐝</m:t>
                          </m:r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802BCC-42FA-465D-9DC2-3A4BA7B7C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208" y="3428999"/>
                <a:ext cx="1963294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872FE0-F25D-4403-94EE-6B9E654BEFDB}"/>
                  </a:ext>
                </a:extLst>
              </p:cNvPr>
              <p:cNvSpPr txBox="1"/>
              <p:nvPr/>
            </p:nvSpPr>
            <p:spPr>
              <a:xfrm>
                <a:off x="2898419" y="4775108"/>
                <a:ext cx="12543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𝟔𝐝</m:t>
                      </m:r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872FE0-F25D-4403-94EE-6B9E654B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419" y="4775108"/>
                <a:ext cx="125438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77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223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7: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Use the </a:t>
            </a:r>
            <a:r>
              <a:rPr lang="en-US" sz="2400" b="1" dirty="0"/>
              <a:t>Distributive Property</a:t>
            </a:r>
            <a:r>
              <a:rPr lang="en-US" sz="2400" dirty="0"/>
              <a:t> to simplify the expression.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E0A29-7214-4E6D-8543-BC8EEDCF6127}"/>
              </a:ext>
            </a:extLst>
          </p:cNvPr>
          <p:cNvSpPr txBox="1"/>
          <p:nvPr/>
        </p:nvSpPr>
        <p:spPr>
          <a:xfrm>
            <a:off x="6476357" y="3013501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</a:t>
            </a:r>
            <a:r>
              <a:rPr lang="en-US" sz="2400" dirty="0"/>
              <a:t> – Rewrite the equivalent algebraic expression.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B3FE7-A073-49C3-88FA-0948334D5398}"/>
                  </a:ext>
                </a:extLst>
              </p:cNvPr>
              <p:cNvSpPr txBox="1"/>
              <p:nvPr/>
            </p:nvSpPr>
            <p:spPr>
              <a:xfrm>
                <a:off x="2628901" y="1395295"/>
                <a:ext cx="1959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4(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+ 5x – 2)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B3FE7-A073-49C3-88FA-0948334D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901" y="1395295"/>
                <a:ext cx="1959575" cy="369332"/>
              </a:xfrm>
              <a:prstGeom prst="rect">
                <a:avLst/>
              </a:prstGeom>
              <a:blipFill>
                <a:blip r:embed="rId2"/>
                <a:stretch>
                  <a:fillRect l="-9317" t="-26667" r="-4969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15912E-A662-4DEB-A7F1-6450078C8F51}"/>
                  </a:ext>
                </a:extLst>
              </p:cNvPr>
              <p:cNvSpPr txBox="1"/>
              <p:nvPr/>
            </p:nvSpPr>
            <p:spPr>
              <a:xfrm>
                <a:off x="2202181" y="2288848"/>
                <a:ext cx="1959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4(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+ 5x – 2)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15912E-A662-4DEB-A7F1-6450078C8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181" y="2288848"/>
                <a:ext cx="1959575" cy="369332"/>
              </a:xfrm>
              <a:prstGeom prst="rect">
                <a:avLst/>
              </a:prstGeom>
              <a:blipFill>
                <a:blip r:embed="rId3"/>
                <a:stretch>
                  <a:fillRect l="-9317" t="-24590" r="-4969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0C2C7FE-0A25-4AA9-8180-8A0ACF148BEE}"/>
                  </a:ext>
                </a:extLst>
              </p:cNvPr>
              <p:cNvSpPr txBox="1"/>
              <p:nvPr/>
            </p:nvSpPr>
            <p:spPr>
              <a:xfrm>
                <a:off x="2202180" y="3365624"/>
                <a:ext cx="224010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4</a:t>
                </a:r>
                <a:r>
                  <a:rPr lang="en-US" sz="2400" dirty="0"/>
                  <a:t>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+ 5x – 2) =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0C2C7FE-0A25-4AA9-8180-8A0ACF148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180" y="3365624"/>
                <a:ext cx="2240100" cy="369332"/>
              </a:xfrm>
              <a:prstGeom prst="rect">
                <a:avLst/>
              </a:prstGeom>
              <a:blipFill>
                <a:blip r:embed="rId4"/>
                <a:stretch>
                  <a:fillRect l="-8152" t="-24590" r="-4348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9D890F-8BB1-4173-AFDE-673EE7122972}"/>
                  </a:ext>
                </a:extLst>
              </p:cNvPr>
              <p:cNvSpPr txBox="1"/>
              <p:nvPr/>
            </p:nvSpPr>
            <p:spPr>
              <a:xfrm>
                <a:off x="2332024" y="4452500"/>
                <a:ext cx="1912318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+ 20x – 8</a:t>
                </a:r>
                <a:r>
                  <a:rPr lang="en-US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9D890F-8BB1-4173-AFDE-673EE7122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024" y="4452500"/>
                <a:ext cx="1912318" cy="377667"/>
              </a:xfrm>
              <a:prstGeom prst="rect">
                <a:avLst/>
              </a:prstGeom>
              <a:blipFill>
                <a:blip r:embed="rId5"/>
                <a:stretch>
                  <a:fillRect l="-9904" t="-20968" r="-575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B80C-7F3A-4625-A643-7D85215E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31" y="367198"/>
            <a:ext cx="9603275" cy="573706"/>
          </a:xfrm>
        </p:spPr>
        <p:txBody>
          <a:bodyPr/>
          <a:lstStyle/>
          <a:p>
            <a:pPr algn="ctr"/>
            <a:r>
              <a:rPr lang="en-US" dirty="0"/>
              <a:t>Simplifying  algebraic expressions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BEBC9F-6C73-49BD-A5D2-8F57135FF7BA}"/>
              </a:ext>
            </a:extLst>
          </p:cNvPr>
          <p:cNvCxnSpPr>
            <a:cxnSpLocks/>
          </p:cNvCxnSpPr>
          <p:nvPr/>
        </p:nvCxnSpPr>
        <p:spPr>
          <a:xfrm>
            <a:off x="6266469" y="1853754"/>
            <a:ext cx="0" cy="3762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EB5B6D-D379-401F-BF79-9088E2F77747}"/>
              </a:ext>
            </a:extLst>
          </p:cNvPr>
          <p:cNvSpPr txBox="1"/>
          <p:nvPr/>
        </p:nvSpPr>
        <p:spPr>
          <a:xfrm>
            <a:off x="397565" y="1392089"/>
            <a:ext cx="223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8: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CACD3-9669-4168-A4F3-66CD09B29CC7}"/>
              </a:ext>
            </a:extLst>
          </p:cNvPr>
          <p:cNvSpPr txBox="1"/>
          <p:nvPr/>
        </p:nvSpPr>
        <p:spPr>
          <a:xfrm>
            <a:off x="6476357" y="2001078"/>
            <a:ext cx="503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 – Use the </a:t>
            </a:r>
            <a:r>
              <a:rPr lang="en-US" sz="2400" b="1" dirty="0"/>
              <a:t>Distributive Property</a:t>
            </a:r>
            <a:r>
              <a:rPr lang="en-US" sz="2400" dirty="0"/>
              <a:t> to simplify the expression.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CE0A29-7214-4E6D-8543-BC8EEDCF6127}"/>
                  </a:ext>
                </a:extLst>
              </p:cNvPr>
              <p:cNvSpPr txBox="1"/>
              <p:nvPr/>
            </p:nvSpPr>
            <p:spPr>
              <a:xfrm>
                <a:off x="6476357" y="3013501"/>
                <a:ext cx="50397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Step 2</a:t>
                </a:r>
                <a:r>
                  <a:rPr lang="en-US" sz="2400" dirty="0"/>
                  <a:t> – Multiply 3n times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/>
                  <a:t> - 5n + 2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CE0A29-7214-4E6D-8543-BC8EEDCF6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357" y="3013501"/>
                <a:ext cx="5039780" cy="470000"/>
              </a:xfrm>
              <a:prstGeom prst="rect">
                <a:avLst/>
              </a:prstGeom>
              <a:blipFill>
                <a:blip r:embed="rId2"/>
                <a:stretch>
                  <a:fillRect l="-1814" t="-7792" r="-3144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B3FE7-A073-49C3-88FA-0948334D5398}"/>
                  </a:ext>
                </a:extLst>
              </p:cNvPr>
              <p:cNvSpPr txBox="1"/>
              <p:nvPr/>
            </p:nvSpPr>
            <p:spPr>
              <a:xfrm>
                <a:off x="2628901" y="1395295"/>
                <a:ext cx="20602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3n(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- 5n + 2)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B3FE7-A073-49C3-88FA-0948334D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901" y="1395295"/>
                <a:ext cx="2060244" cy="369332"/>
              </a:xfrm>
              <a:prstGeom prst="rect">
                <a:avLst/>
              </a:prstGeom>
              <a:blipFill>
                <a:blip r:embed="rId3"/>
                <a:stretch>
                  <a:fillRect l="-8876" t="-26667" r="-503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3A3605-3B6F-4598-B16B-B44948741A0B}"/>
                  </a:ext>
                </a:extLst>
              </p:cNvPr>
              <p:cNvSpPr txBox="1"/>
              <p:nvPr/>
            </p:nvSpPr>
            <p:spPr>
              <a:xfrm>
                <a:off x="1989972" y="4692539"/>
                <a:ext cx="3011349" cy="4406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- 15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2800" b="1">
                    <a:solidFill>
                      <a:srgbClr val="C00000"/>
                    </a:solidFill>
                  </a:rPr>
                  <a:t>+ 6n</a:t>
                </a:r>
                <a:r>
                  <a:rPr lang="en-US" b="1">
                    <a:solidFill>
                      <a:srgbClr val="C00000"/>
                    </a:solidFill>
                  </a:rPr>
                  <a:t> </a:t>
                </a:r>
                <a:endParaRPr lang="en-US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3A3605-3B6F-4598-B16B-B44948741A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72" y="4692539"/>
                <a:ext cx="3011349" cy="440633"/>
              </a:xfrm>
              <a:prstGeom prst="rect">
                <a:avLst/>
              </a:prstGeom>
              <a:blipFill>
                <a:blip r:embed="rId4"/>
                <a:stretch>
                  <a:fillRect t="-22222" b="-48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B4CC7D-A980-4C14-9E2D-2B0527E5D6E2}"/>
                  </a:ext>
                </a:extLst>
              </p:cNvPr>
              <p:cNvSpPr txBox="1"/>
              <p:nvPr/>
            </p:nvSpPr>
            <p:spPr>
              <a:xfrm>
                <a:off x="2221035" y="3491811"/>
                <a:ext cx="2549224" cy="440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3n</a:t>
                </a:r>
                <a:r>
                  <a:rPr lang="en-US" sz="2800" b="1" dirty="0"/>
                  <a:t>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/>
                  <a:t> - 5n + 2</a:t>
                </a:r>
                <a:r>
                  <a:rPr lang="en-US" sz="2400" dirty="0"/>
                  <a:t>)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B4CC7D-A980-4C14-9E2D-2B0527E5D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035" y="3491811"/>
                <a:ext cx="2549224" cy="440633"/>
              </a:xfrm>
              <a:prstGeom prst="rect">
                <a:avLst/>
              </a:prstGeom>
              <a:blipFill>
                <a:blip r:embed="rId5"/>
                <a:stretch>
                  <a:fillRect l="-8353" t="-22222" r="-3819" b="-48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7E24D6-4086-46A9-A43F-7F037B1F3F12}"/>
                  </a:ext>
                </a:extLst>
              </p:cNvPr>
              <p:cNvSpPr txBox="1"/>
              <p:nvPr/>
            </p:nvSpPr>
            <p:spPr>
              <a:xfrm>
                <a:off x="2221036" y="2457339"/>
                <a:ext cx="2568460" cy="440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b="1" dirty="0"/>
                  <a:t>3n(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/>
                  <a:t> - 5n + 2</a:t>
                </a:r>
                <a:r>
                  <a:rPr lang="en-US" sz="2400" b="1" dirty="0"/>
                  <a:t>)</a:t>
                </a:r>
                <a:r>
                  <a:rPr lang="en-US" b="1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7E24D6-4086-46A9-A43F-7F037B1F3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036" y="2457339"/>
                <a:ext cx="2568460" cy="440633"/>
              </a:xfrm>
              <a:prstGeom prst="rect">
                <a:avLst/>
              </a:prstGeom>
              <a:blipFill>
                <a:blip r:embed="rId6"/>
                <a:stretch>
                  <a:fillRect l="-8294" t="-22222" r="-379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3BA92F6-E8C7-4F52-BA4A-CC705EB6D9BC}"/>
              </a:ext>
            </a:extLst>
          </p:cNvPr>
          <p:cNvSpPr txBox="1"/>
          <p:nvPr/>
        </p:nvSpPr>
        <p:spPr>
          <a:xfrm>
            <a:off x="6497531" y="3734956"/>
            <a:ext cx="5537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Note– when multiplying coefficient with exponent, you add the exponents</a:t>
            </a:r>
            <a:r>
              <a:rPr lang="en-US" sz="2400" dirty="0"/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55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2" grpId="0"/>
      <p:bldP spid="13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ABDA-0555-419B-9472-5E8914B1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5A0534-51EC-4440-B180-F18A7AEE6D59}"/>
              </a:ext>
            </a:extLst>
          </p:cNvPr>
          <p:cNvSpPr/>
          <p:nvPr/>
        </p:nvSpPr>
        <p:spPr>
          <a:xfrm>
            <a:off x="1193800" y="2055336"/>
            <a:ext cx="1066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What have you learned about this lesson?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What are some important steps to remember algebraic expressions?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Make sure you review your notes, add additional questions or notes, and write a summary or reflection. </a:t>
            </a:r>
          </a:p>
        </p:txBody>
      </p:sp>
    </p:spTree>
    <p:extLst>
      <p:ext uri="{BB962C8B-B14F-4D97-AF65-F5344CB8AC3E}">
        <p14:creationId xmlns:p14="http://schemas.microsoft.com/office/powerpoint/2010/main" val="2042316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5C338F-ECD6-402A-B129-41C20CE0E310}"/>
              </a:ext>
            </a:extLst>
          </p:cNvPr>
          <p:cNvSpPr txBox="1"/>
          <p:nvPr/>
        </p:nvSpPr>
        <p:spPr>
          <a:xfrm>
            <a:off x="4978400" y="0"/>
            <a:ext cx="226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Your Turn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91E6FA-23B3-43BB-B3F8-2A1F6F8D8A71}"/>
              </a:ext>
            </a:extLst>
          </p:cNvPr>
          <p:cNvSpPr txBox="1"/>
          <p:nvPr/>
        </p:nvSpPr>
        <p:spPr>
          <a:xfrm>
            <a:off x="863600" y="812800"/>
            <a:ext cx="6767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I. Simplify the following algebraic expressions</a:t>
            </a:r>
            <a:r>
              <a:rPr lang="en-US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6C172A-F7B4-4848-B876-EE4CA3AD79AD}"/>
                  </a:ext>
                </a:extLst>
              </p:cNvPr>
              <p:cNvSpPr txBox="1"/>
              <p:nvPr/>
            </p:nvSpPr>
            <p:spPr>
              <a:xfrm>
                <a:off x="1488730" y="1714170"/>
                <a:ext cx="40736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/>
                  <a:t>12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+ 4x + 2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 + 4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6C172A-F7B4-4848-B876-EE4CA3AD7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730" y="1714170"/>
                <a:ext cx="4073616" cy="492443"/>
              </a:xfrm>
              <a:prstGeom prst="rect">
                <a:avLst/>
              </a:prstGeom>
              <a:blipFill>
                <a:blip r:embed="rId2"/>
                <a:stretch>
                  <a:fillRect l="-5988" t="-24691" r="-5240" b="-49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774200-A29C-489A-B2F7-53BA0412E746}"/>
                  </a:ext>
                </a:extLst>
              </p:cNvPr>
              <p:cNvSpPr txBox="1"/>
              <p:nvPr/>
            </p:nvSpPr>
            <p:spPr>
              <a:xfrm>
                <a:off x="1506363" y="4897608"/>
                <a:ext cx="257282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/>
                  <a:t>-4n(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- 5n )+ 2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774200-A29C-489A-B2F7-53BA0412E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363" y="4897608"/>
                <a:ext cx="2572820" cy="492443"/>
              </a:xfrm>
              <a:prstGeom prst="rect">
                <a:avLst/>
              </a:prstGeom>
              <a:blipFill>
                <a:blip r:embed="rId3"/>
                <a:stretch>
                  <a:fillRect l="-9479" t="-24691" r="-8768" b="-49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5C4F821-3877-423C-B20E-65A1D22428D3}"/>
              </a:ext>
            </a:extLst>
          </p:cNvPr>
          <p:cNvSpPr txBox="1"/>
          <p:nvPr/>
        </p:nvSpPr>
        <p:spPr>
          <a:xfrm>
            <a:off x="1488730" y="2667039"/>
            <a:ext cx="259045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5p – 3 (3p – 1 )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6D08EA-CDB8-4BC4-BE2D-CB4D5164360D}"/>
                  </a:ext>
                </a:extLst>
              </p:cNvPr>
              <p:cNvSpPr txBox="1"/>
              <p:nvPr/>
            </p:nvSpPr>
            <p:spPr>
              <a:xfrm>
                <a:off x="1488730" y="3698519"/>
                <a:ext cx="47084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/>
                  <a:t>7(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+ 2x )+ 3(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 - 8) + 4x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6D08EA-CDB8-4BC4-BE2D-CB4D51643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730" y="3698519"/>
                <a:ext cx="4708468" cy="492443"/>
              </a:xfrm>
              <a:prstGeom prst="rect">
                <a:avLst/>
              </a:prstGeom>
              <a:blipFill>
                <a:blip r:embed="rId4"/>
                <a:stretch>
                  <a:fillRect l="-5175" t="-26250" r="-439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BAF5E76-93D1-48D4-B3BA-3E9566B5A986}"/>
              </a:ext>
            </a:extLst>
          </p:cNvPr>
          <p:cNvSpPr txBox="1"/>
          <p:nvPr/>
        </p:nvSpPr>
        <p:spPr>
          <a:xfrm>
            <a:off x="863600" y="1668003"/>
            <a:ext cx="521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A1E938-9E6D-4F5F-9122-40F36BB56DB3}"/>
              </a:ext>
            </a:extLst>
          </p:cNvPr>
          <p:cNvSpPr txBox="1"/>
          <p:nvPr/>
        </p:nvSpPr>
        <p:spPr>
          <a:xfrm>
            <a:off x="863600" y="2620872"/>
            <a:ext cx="548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A87282-C5BB-4624-8F40-54589C05B775}"/>
              </a:ext>
            </a:extLst>
          </p:cNvPr>
          <p:cNvSpPr txBox="1"/>
          <p:nvPr/>
        </p:nvSpPr>
        <p:spPr>
          <a:xfrm>
            <a:off x="870675" y="3573741"/>
            <a:ext cx="534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61275C-1CA5-4027-A91C-36D4D77C730E}"/>
              </a:ext>
            </a:extLst>
          </p:cNvPr>
          <p:cNvSpPr txBox="1"/>
          <p:nvPr/>
        </p:nvSpPr>
        <p:spPr>
          <a:xfrm>
            <a:off x="863600" y="4851441"/>
            <a:ext cx="557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97663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ACD49AA179264D9F1C798F9715B4B1" ma:contentTypeVersion="26" ma:contentTypeDescription="Create a new document." ma:contentTypeScope="" ma:versionID="d16c6e55aebcc9fe16d0ea5eac340161">
  <xsd:schema xmlns:xsd="http://www.w3.org/2001/XMLSchema" xmlns:xs="http://www.w3.org/2001/XMLSchema" xmlns:p="http://schemas.microsoft.com/office/2006/metadata/properties" xmlns:ns3="94c645c3-0f52-4ac2-a826-76eba68ef3f6" xmlns:ns4="40189a3b-afd2-49b7-b1c0-a5be0a9adc78" targetNamespace="http://schemas.microsoft.com/office/2006/metadata/properties" ma:root="true" ma:fieldsID="9539c43ca413c5055b9206fca8766b3c" ns3:_="" ns4:_="">
    <xsd:import namespace="94c645c3-0f52-4ac2-a826-76eba68ef3f6"/>
    <xsd:import namespace="40189a3b-afd2-49b7-b1c0-a5be0a9adc7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Self_Registration_Enabled0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Templates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645c3-0f52-4ac2-a826-76eba68ef3f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89a3b-afd2-49b7-b1c0-a5be0a9adc78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Self_Registration_Enabled0" ma:index="25" nillable="true" ma:displayName="Self Registration Enabled" ma:internalName="Self_Registration_Enabled0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40189a3b-afd2-49b7-b1c0-a5be0a9adc78" xsi:nil="true"/>
    <Is_Collaboration_Space_Locked xmlns="40189a3b-afd2-49b7-b1c0-a5be0a9adc78" xsi:nil="true"/>
    <Templates xmlns="40189a3b-afd2-49b7-b1c0-a5be0a9adc78" xsi:nil="true"/>
    <NotebookType xmlns="40189a3b-afd2-49b7-b1c0-a5be0a9adc78" xsi:nil="true"/>
    <AppVersion xmlns="40189a3b-afd2-49b7-b1c0-a5be0a9adc78" xsi:nil="true"/>
    <Invited_Teachers xmlns="40189a3b-afd2-49b7-b1c0-a5be0a9adc78" xsi:nil="true"/>
    <Owner xmlns="40189a3b-afd2-49b7-b1c0-a5be0a9adc78">
      <UserInfo>
        <DisplayName/>
        <AccountId xsi:nil="true"/>
        <AccountType/>
      </UserInfo>
    </Owner>
    <Teachers xmlns="40189a3b-afd2-49b7-b1c0-a5be0a9adc78">
      <UserInfo>
        <DisplayName/>
        <AccountId xsi:nil="true"/>
        <AccountType/>
      </UserInfo>
    </Teachers>
    <Students xmlns="40189a3b-afd2-49b7-b1c0-a5be0a9adc78">
      <UserInfo>
        <DisplayName/>
        <AccountId xsi:nil="true"/>
        <AccountType/>
      </UserInfo>
    </Students>
    <Student_Groups xmlns="40189a3b-afd2-49b7-b1c0-a5be0a9adc78">
      <UserInfo>
        <DisplayName/>
        <AccountId xsi:nil="true"/>
        <AccountType/>
      </UserInfo>
    </Student_Groups>
    <Has_Teacher_Only_SectionGroup xmlns="40189a3b-afd2-49b7-b1c0-a5be0a9adc78" xsi:nil="true"/>
    <Self_Registration_Enabled0 xmlns="40189a3b-afd2-49b7-b1c0-a5be0a9adc78" xsi:nil="true"/>
    <FolderType xmlns="40189a3b-afd2-49b7-b1c0-a5be0a9adc78" xsi:nil="true"/>
    <CultureName xmlns="40189a3b-afd2-49b7-b1c0-a5be0a9adc78" xsi:nil="true"/>
    <Invited_Students xmlns="40189a3b-afd2-49b7-b1c0-a5be0a9adc78" xsi:nil="true"/>
    <DefaultSectionNames xmlns="40189a3b-afd2-49b7-b1c0-a5be0a9adc78" xsi:nil="true"/>
  </documentManagement>
</p:properties>
</file>

<file path=customXml/itemProps1.xml><?xml version="1.0" encoding="utf-8"?>
<ds:datastoreItem xmlns:ds="http://schemas.openxmlformats.org/officeDocument/2006/customXml" ds:itemID="{45D0C581-1CEA-4835-ABBB-F399FB38FE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AA0D92-508D-4A23-BC16-644ABA9141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c645c3-0f52-4ac2-a826-76eba68ef3f6"/>
    <ds:schemaRef ds:uri="40189a3b-afd2-49b7-b1c0-a5be0a9adc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730290-709E-4DAA-B9D9-5A94F4FD8746}">
  <ds:schemaRefs>
    <ds:schemaRef ds:uri="http://schemas.microsoft.com/office/2006/metadata/properties"/>
    <ds:schemaRef ds:uri="http://schemas.microsoft.com/office/infopath/2007/PartnerControls"/>
    <ds:schemaRef ds:uri="40189a3b-afd2-49b7-b1c0-a5be0a9adc7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{9E8B0B18-BB33-4481-86D2-98FABE6DC45E}tf10001114</Template>
  <TotalTime>359</TotalTime>
  <Words>957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Cambria Math</vt:lpstr>
      <vt:lpstr>Gill Sans MT</vt:lpstr>
      <vt:lpstr>Gallery</vt:lpstr>
      <vt:lpstr>Algebraic expressions</vt:lpstr>
      <vt:lpstr>STANDARD</vt:lpstr>
      <vt:lpstr>Key vocabulary</vt:lpstr>
      <vt:lpstr>Essential Question</vt:lpstr>
      <vt:lpstr>What is an algebraic expression?</vt:lpstr>
      <vt:lpstr>What are Parts of an Algebraic Expression?</vt:lpstr>
      <vt:lpstr>Simplifying  algebraic expressions</vt:lpstr>
      <vt:lpstr>Simplifying  algebraic expressions</vt:lpstr>
      <vt:lpstr>Simplifying  algebraic expressions</vt:lpstr>
      <vt:lpstr>PowerPoint Presentation</vt:lpstr>
      <vt:lpstr>Simplifying  algebraic expressions</vt:lpstr>
      <vt:lpstr>Simplifying  algebraic expressions</vt:lpstr>
      <vt:lpstr>Simplifying  algebraic expressions</vt:lpstr>
      <vt:lpstr>Simplifying  algebraic expressions</vt:lpstr>
      <vt:lpstr>Simplifying  algebraic expressions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expressions</dc:title>
  <dc:creator>Garry Laws</dc:creator>
  <cp:lastModifiedBy>Garry Laws</cp:lastModifiedBy>
  <cp:revision>1</cp:revision>
  <dcterms:created xsi:type="dcterms:W3CDTF">2020-09-01T01:18:59Z</dcterms:created>
  <dcterms:modified xsi:type="dcterms:W3CDTF">2020-09-01T13:06:45Z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0x0101004EACD49AA179264D9F1C798F9715B4B1</vt:lpwstr>
  </property>
</Properties>
</file>