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5" r:id="rId5"/>
    <p:sldId id="266" r:id="rId6"/>
    <p:sldId id="267" r:id="rId7"/>
    <p:sldId id="268" r:id="rId8"/>
    <p:sldId id="269" r:id="rId9"/>
    <p:sldId id="270" r:id="rId10"/>
    <p:sldId id="264" r:id="rId11"/>
    <p:sldId id="260" r:id="rId12"/>
    <p:sldId id="261" r:id="rId13"/>
    <p:sldId id="262" r:id="rId14"/>
    <p:sldId id="263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4660"/>
  </p:normalViewPr>
  <p:slideViewPr>
    <p:cSldViewPr>
      <p:cViewPr>
        <p:scale>
          <a:sx n="80" d="100"/>
          <a:sy n="80" d="100"/>
        </p:scale>
        <p:origin x="-216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16D50A-19CC-400E-BEB2-369168CA3A0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FA3EAF-4412-4309-A4F0-870209E94DE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Navajo Rug Weaving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Math Connection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Designs and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numCol="3">
            <a:noAutofit/>
          </a:bodyPr>
          <a:lstStyle/>
          <a:p>
            <a:r>
              <a:rPr lang="en-US" sz="2000" b="1" dirty="0"/>
              <a:t>GEOMETRIC </a:t>
            </a:r>
            <a:r>
              <a:rPr lang="en-US" sz="2000" b="1" dirty="0" smtClean="0"/>
              <a:t>SHAPES</a:t>
            </a:r>
            <a:endParaRPr lang="en-US" sz="2000" b="1" dirty="0"/>
          </a:p>
          <a:p>
            <a:r>
              <a:rPr lang="en-US" sz="2000" dirty="0"/>
              <a:t>Lines and Plane Figures</a:t>
            </a:r>
          </a:p>
          <a:p>
            <a:r>
              <a:rPr lang="en-US" sz="2000" dirty="0"/>
              <a:t>horizontal line</a:t>
            </a:r>
          </a:p>
          <a:p>
            <a:r>
              <a:rPr lang="en-US" sz="2000" dirty="0"/>
              <a:t>perpendicular lines</a:t>
            </a:r>
          </a:p>
          <a:p>
            <a:r>
              <a:rPr lang="en-US" sz="2000" dirty="0"/>
              <a:t>obtuse angle</a:t>
            </a:r>
          </a:p>
          <a:p>
            <a:r>
              <a:rPr lang="en-US" sz="2000" dirty="0"/>
              <a:t>pentagon</a:t>
            </a:r>
          </a:p>
          <a:p>
            <a:r>
              <a:rPr lang="en-US" sz="2000" dirty="0"/>
              <a:t>circle</a:t>
            </a:r>
          </a:p>
          <a:p>
            <a:r>
              <a:rPr lang="en-US" sz="2000" dirty="0"/>
              <a:t>equilateral triangle</a:t>
            </a:r>
          </a:p>
          <a:p>
            <a:r>
              <a:rPr lang="en-US" sz="2000" dirty="0"/>
              <a:t>parallelogram</a:t>
            </a:r>
          </a:p>
          <a:p>
            <a:r>
              <a:rPr lang="en-US" sz="2000" dirty="0"/>
              <a:t>cube</a:t>
            </a:r>
          </a:p>
          <a:p>
            <a:r>
              <a:rPr lang="en-US" sz="2000" dirty="0"/>
              <a:t>pyramid</a:t>
            </a:r>
          </a:p>
          <a:p>
            <a:r>
              <a:rPr lang="en-US" sz="2000" dirty="0"/>
              <a:t>polygon</a:t>
            </a:r>
          </a:p>
          <a:p>
            <a:r>
              <a:rPr lang="en-US" sz="2000" dirty="0" smtClean="0"/>
              <a:t>vertical </a:t>
            </a:r>
            <a:r>
              <a:rPr lang="en-US" sz="2000" dirty="0"/>
              <a:t>line</a:t>
            </a:r>
          </a:p>
          <a:p>
            <a:r>
              <a:rPr lang="en-US" sz="2000" dirty="0"/>
              <a:t>curve</a:t>
            </a:r>
          </a:p>
          <a:p>
            <a:r>
              <a:rPr lang="en-US" sz="2000" dirty="0"/>
              <a:t>triangle</a:t>
            </a:r>
          </a:p>
          <a:p>
            <a:r>
              <a:rPr lang="en-US" sz="2000" dirty="0"/>
              <a:t>hexagon</a:t>
            </a:r>
          </a:p>
          <a:p>
            <a:r>
              <a:rPr lang="en-US" sz="2000" dirty="0"/>
              <a:t>arc</a:t>
            </a:r>
          </a:p>
          <a:p>
            <a:r>
              <a:rPr lang="en-US" sz="2000" dirty="0"/>
              <a:t>scalene triangle</a:t>
            </a:r>
          </a:p>
          <a:p>
            <a:r>
              <a:rPr lang="en-US" sz="2000" dirty="0"/>
              <a:t>rhombus</a:t>
            </a:r>
          </a:p>
          <a:p>
            <a:r>
              <a:rPr lang="en-US" sz="2000" dirty="0"/>
              <a:t>diagonal line</a:t>
            </a:r>
          </a:p>
          <a:p>
            <a:r>
              <a:rPr lang="en-US" sz="2000" dirty="0"/>
              <a:t>right angle</a:t>
            </a:r>
          </a:p>
          <a:p>
            <a:r>
              <a:rPr lang="en-US" sz="2000" dirty="0"/>
              <a:t>square</a:t>
            </a:r>
          </a:p>
          <a:p>
            <a:r>
              <a:rPr lang="en-US" sz="2000" dirty="0"/>
              <a:t>octagon</a:t>
            </a:r>
          </a:p>
          <a:p>
            <a:r>
              <a:rPr lang="en-US" sz="2000" dirty="0"/>
              <a:t>ellipse</a:t>
            </a:r>
          </a:p>
          <a:p>
            <a:r>
              <a:rPr lang="en-US" sz="2000" dirty="0"/>
              <a:t>isosceles triangle</a:t>
            </a:r>
          </a:p>
          <a:p>
            <a:r>
              <a:rPr lang="en-US" sz="2000" dirty="0"/>
              <a:t>trapezoid</a:t>
            </a:r>
          </a:p>
          <a:p>
            <a:r>
              <a:rPr lang="en-US" sz="2000" dirty="0"/>
              <a:t>parallel lines</a:t>
            </a:r>
          </a:p>
          <a:p>
            <a:r>
              <a:rPr lang="en-US" sz="2000" dirty="0"/>
              <a:t>acute angle</a:t>
            </a:r>
          </a:p>
          <a:p>
            <a:r>
              <a:rPr lang="en-US" sz="2000" dirty="0"/>
              <a:t>rectangle</a:t>
            </a:r>
          </a:p>
          <a:p>
            <a:r>
              <a:rPr lang="en-US" sz="2000" dirty="0"/>
              <a:t>polygon</a:t>
            </a:r>
          </a:p>
          <a:p>
            <a:r>
              <a:rPr lang="en-US" sz="2000" dirty="0"/>
              <a:t>right triangle</a:t>
            </a:r>
          </a:p>
          <a:p>
            <a:r>
              <a:rPr lang="en-US" sz="2000" dirty="0"/>
              <a:t>quadrilateral</a:t>
            </a:r>
          </a:p>
          <a:p>
            <a:r>
              <a:rPr lang="en-US" sz="2000" dirty="0" err="1"/>
              <a:t>tesselation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57200" y="304800"/>
          <a:ext cx="8305800" cy="5105400"/>
        </p:xfrm>
        <a:graphic>
          <a:graphicData uri="http://schemas.openxmlformats.org/presentationml/2006/ole">
            <p:oleObj spid="_x0000_s2050" name="Acrobat Document" r:id="rId3" imgW="5829194" imgH="7543564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04800"/>
            <a:ext cx="3008313" cy="1162050"/>
          </a:xfrm>
        </p:spPr>
        <p:txBody>
          <a:bodyPr/>
          <a:lstStyle/>
          <a:p>
            <a:r>
              <a:rPr lang="en-US" dirty="0" smtClean="0"/>
              <a:t>Chief Blanket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57200" y="2667001"/>
            <a:ext cx="3008313" cy="2133600"/>
          </a:xfrm>
        </p:spPr>
        <p:txBody>
          <a:bodyPr/>
          <a:lstStyle/>
          <a:p>
            <a:r>
              <a:rPr lang="en-US" dirty="0" smtClean="0"/>
              <a:t>First Phase:  </a:t>
            </a:r>
          </a:p>
          <a:p>
            <a:endParaRPr lang="en-US" dirty="0"/>
          </a:p>
          <a:p>
            <a:r>
              <a:rPr lang="en-US" dirty="0" smtClean="0"/>
              <a:t>Early 1700’s to around 1820’s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Brown, blue and white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Bands and strips</a:t>
            </a:r>
            <a:endParaRPr lang="en-US" dirty="0"/>
          </a:p>
        </p:txBody>
      </p:sp>
      <p:pic>
        <p:nvPicPr>
          <p:cNvPr id="7170" name="Picture 2" descr="\\chinleusd.k12.az.us\cusd\CJH\Staff\cirvin\My Documents\My Pictures\1st phas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25912" y="2457450"/>
            <a:ext cx="4010025" cy="300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95600" y="304800"/>
            <a:ext cx="3008313" cy="762000"/>
          </a:xfrm>
        </p:spPr>
        <p:txBody>
          <a:bodyPr/>
          <a:lstStyle/>
          <a:p>
            <a:r>
              <a:rPr lang="en-US" dirty="0" smtClean="0"/>
              <a:t>Second Phase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57200" y="1435101"/>
            <a:ext cx="3008313" cy="2755900"/>
          </a:xfrm>
        </p:spPr>
        <p:txBody>
          <a:bodyPr/>
          <a:lstStyle/>
          <a:p>
            <a:r>
              <a:rPr lang="en-US" dirty="0" smtClean="0"/>
              <a:t>Second Phase Chief Blanket 1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1850’s to around 1880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12 rectangles grouped in twos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“Some” yellow and green</a:t>
            </a:r>
            <a:endParaRPr lang="en-US" dirty="0"/>
          </a:p>
        </p:txBody>
      </p:sp>
      <p:pic>
        <p:nvPicPr>
          <p:cNvPr id="8194" name="Picture 2" descr="\\chinleusd.k12.az.us\cusd\CJH\Staff\cirvin\My Documents\My Pictures\2nd phase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25912" y="2457450"/>
            <a:ext cx="4010025" cy="300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Chief Blanket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57200" y="2209800"/>
            <a:ext cx="3008313" cy="3916363"/>
          </a:xfrm>
        </p:spPr>
        <p:txBody>
          <a:bodyPr/>
          <a:lstStyle/>
          <a:p>
            <a:r>
              <a:rPr lang="en-US" dirty="0" smtClean="0"/>
              <a:t>Second Phase Chief Blanket 1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1850’s to around 1880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12 rectangles grouped in twos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“Some” yellow and green</a:t>
            </a:r>
          </a:p>
          <a:p>
            <a:endParaRPr lang="en-US" dirty="0"/>
          </a:p>
        </p:txBody>
      </p:sp>
      <p:pic>
        <p:nvPicPr>
          <p:cNvPr id="9218" name="Picture 2" descr="\\chinleusd.k12.az.us\cusd\CJH\Staff\cirvin\My Documents\My Pictures\2nd phas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25912" y="2457450"/>
            <a:ext cx="4010025" cy="300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Chief Blanket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57200" y="1435101"/>
            <a:ext cx="3008313" cy="26035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Third Phase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After 1880’s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9 diamonds and ½ diamonds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42" name="Picture 2" descr="\\chinleusd.k12.az.us\cusd\CJH\Staff\cirvin\My Documents\My Pictures\3rd phase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25912" y="2457450"/>
            <a:ext cx="4010025" cy="300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3008313" cy="673100"/>
          </a:xfrm>
        </p:spPr>
        <p:txBody>
          <a:bodyPr/>
          <a:lstStyle/>
          <a:p>
            <a:r>
              <a:rPr lang="en-US" dirty="0" smtClean="0"/>
              <a:t>Chief Blanket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57200" y="2057400"/>
            <a:ext cx="3008313" cy="4068763"/>
          </a:xfrm>
        </p:spPr>
        <p:txBody>
          <a:bodyPr/>
          <a:lstStyle/>
          <a:p>
            <a:r>
              <a:rPr lang="en-US" dirty="0" smtClean="0"/>
              <a:t>Third Phase: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Added elements inside the diamonds, including: 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zigzags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crosses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thin lines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stacked elements, and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triangles.</a:t>
            </a:r>
          </a:p>
          <a:p>
            <a:endParaRPr lang="en-US" dirty="0"/>
          </a:p>
        </p:txBody>
      </p:sp>
      <p:pic>
        <p:nvPicPr>
          <p:cNvPr id="11266" name="Picture 2" descr="\\chinleusd.k12.az.us\cusd\CJH\Staff\cirvin\My Documents\My Pictures\3rd phase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25912" y="2457450"/>
            <a:ext cx="4010025" cy="300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3562"/>
          </a:xfrm>
        </p:spPr>
        <p:txBody>
          <a:bodyPr/>
          <a:lstStyle/>
          <a:p>
            <a:r>
              <a:rPr lang="en-US" dirty="0" smtClean="0"/>
              <a:t>Other Designs and Patterns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chinleusd.k12.az.us\cusd\CJH\Staff\cirvin\My Documents\My Pictures\rug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00" y="2078831"/>
            <a:ext cx="5080000" cy="3568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chinleusd.k12.az.us\cusd\CJH\Staff\cirvin\My Documents\My Pictures\rug 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77724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chinleusd.k12.az.us\cusd\CJH\Staff\cirvin\My Documents\My Pictures\rug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7239000" cy="4343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chinleusd.k12.az.us\cusd\CJH\Staff\cirvin\My Documents\My Pictures\rug 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95400"/>
            <a:ext cx="58674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\\chinleusd.k12.az.us\cusd\CJH\Staff\cirvin\My Documents\My Pictures\rug 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7315199" cy="36917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 Navajo" pitchFamily="2" charset="0"/>
              </a:rPr>
              <a:t>Nizh0n7   D00  Ak0t4edo</a:t>
            </a:r>
            <a:endParaRPr lang="en-US" dirty="0">
              <a:latin typeface="Times New Roman Navajo" pitchFamily="2" charset="0"/>
            </a:endParaRPr>
          </a:p>
        </p:txBody>
      </p:sp>
      <p:pic>
        <p:nvPicPr>
          <p:cNvPr id="12290" name="Picture 2" descr="\\chinleusd.k12.az.us\cusd\CJH\Staff\cirvin\My Documents\My Pictures\rug weav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88132" y="1935163"/>
            <a:ext cx="6567736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177</TotalTime>
  <Words>160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Flow</vt:lpstr>
      <vt:lpstr>Adobe Acrobat Document</vt:lpstr>
      <vt:lpstr>Navajo Rug Weaving</vt:lpstr>
      <vt:lpstr>Designs and patterns</vt:lpstr>
      <vt:lpstr>Slide 3</vt:lpstr>
      <vt:lpstr>Chief Blanket </vt:lpstr>
      <vt:lpstr>Second Phase</vt:lpstr>
      <vt:lpstr>Chief Blanket </vt:lpstr>
      <vt:lpstr>Chief Blanket</vt:lpstr>
      <vt:lpstr>Chief Blanket</vt:lpstr>
      <vt:lpstr>Other Designs and Patterns </vt:lpstr>
      <vt:lpstr>Slide 10</vt:lpstr>
      <vt:lpstr>Slide 11</vt:lpstr>
      <vt:lpstr>Slide 12</vt:lpstr>
      <vt:lpstr>Slide 13</vt:lpstr>
      <vt:lpstr>Slide 14</vt:lpstr>
      <vt:lpstr>Nizh0n7   D00  Ak0t4edo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Navajo Rug Weaving</dc:title>
  <dc:creator>cirvin</dc:creator>
  <cp:lastModifiedBy>cirvin</cp:lastModifiedBy>
  <cp:revision>12</cp:revision>
  <dcterms:created xsi:type="dcterms:W3CDTF">2016-05-03T17:20:00Z</dcterms:created>
  <dcterms:modified xsi:type="dcterms:W3CDTF">2016-05-03T20:17:15Z</dcterms:modified>
</cp:coreProperties>
</file>