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24"/>
  </p:notesMasterIdLst>
  <p:handoutMasterIdLst>
    <p:handoutMasterId r:id="rId25"/>
  </p:handoutMasterIdLst>
  <p:sldIdLst>
    <p:sldId id="269" r:id="rId3"/>
    <p:sldId id="257" r:id="rId4"/>
    <p:sldId id="258" r:id="rId5"/>
    <p:sldId id="259" r:id="rId6"/>
    <p:sldId id="260" r:id="rId7"/>
    <p:sldId id="261" r:id="rId8"/>
    <p:sldId id="266" r:id="rId9"/>
    <p:sldId id="265" r:id="rId10"/>
    <p:sldId id="263" r:id="rId11"/>
    <p:sldId id="267" r:id="rId12"/>
    <p:sldId id="268" r:id="rId13"/>
    <p:sldId id="262" r:id="rId14"/>
    <p:sldId id="264" r:id="rId15"/>
    <p:sldId id="271" r:id="rId16"/>
    <p:sldId id="272" r:id="rId17"/>
    <p:sldId id="270" r:id="rId18"/>
    <p:sldId id="274" r:id="rId19"/>
    <p:sldId id="275" r:id="rId20"/>
    <p:sldId id="273" r:id="rId21"/>
    <p:sldId id="276" r:id="rId22"/>
    <p:sldId id="28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5A3"/>
    <a:srgbClr val="FF3300"/>
    <a:srgbClr val="CC00CC"/>
    <a:srgbClr val="00FF00"/>
    <a:srgbClr val="FF00FF"/>
    <a:srgbClr val="32642A"/>
    <a:srgbClr val="004C00"/>
    <a:srgbClr val="02401A"/>
    <a:srgbClr val="1F3E1A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81" autoAdjust="0"/>
    <p:restoredTop sz="94660"/>
  </p:normalViewPr>
  <p:slideViewPr>
    <p:cSldViewPr snapToGrid="0">
      <p:cViewPr varScale="1">
        <p:scale>
          <a:sx n="78" d="100"/>
          <a:sy n="78" d="100"/>
        </p:scale>
        <p:origin x="52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ACF7C-7294-4E84-A925-7276A86EB2C9}" type="datetimeFigureOut">
              <a:rPr lang="en-US"/>
              <a:t>7/17/2016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44CD9-4CE2-4E83-8137-D0C5AC1970F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213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ECB3C-A007-49FF-BDDA-56443C398E16}" type="datetimeFigureOut">
              <a:rPr lang="en-US"/>
              <a:t>7/17/2016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3235D-6603-4F32-8645-42F908939C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794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/>
              <a:t>7/17/2016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7/17/2016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7/17/2016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7/17/2016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1681851"/>
            <a:ext cx="5156200" cy="73152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1248" y="2507550"/>
            <a:ext cx="5156200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5064" y="1681851"/>
            <a:ext cx="5157787" cy="73152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5064" y="2507550"/>
            <a:ext cx="5157787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7/17/2016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7/17/2016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7/17/2016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039484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7/17/2016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041136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7/17/2016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7/17/2016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7/17/2016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86B75A-687E-405C-8A0B-8D00578BA2C3}" type="datetime1">
              <a:rPr lang="en-US"/>
              <a:t>7/17/2016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tnbrook.k12.al.us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134"/>
            <a:ext cx="9144000" cy="1320729"/>
          </a:xfrm>
        </p:spPr>
        <p:txBody>
          <a:bodyPr>
            <a:norm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MBS Tech Assist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365" y="1173347"/>
            <a:ext cx="9144000" cy="1655762"/>
          </a:xfrm>
        </p:spPr>
        <p:txBody>
          <a:bodyPr/>
          <a:lstStyle/>
          <a:p>
            <a:r>
              <a:rPr lang="en-US" i="1" dirty="0" smtClean="0"/>
              <a:t>Technical Assistance for Parents, Students, and Staff</a:t>
            </a:r>
          </a:p>
          <a:p>
            <a:r>
              <a:rPr lang="en-US" i="1" dirty="0" smtClean="0"/>
              <a:t>Where and When YOU Need it!</a:t>
            </a:r>
            <a:endParaRPr lang="en-US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00" y="2661592"/>
            <a:ext cx="8600000" cy="3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8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74638"/>
            <a:ext cx="6614652" cy="1325562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MBS Launches New Portal</a:t>
            </a:r>
            <a:endParaRPr lang="en-US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809206"/>
            <a:ext cx="3767571" cy="45001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474" y="2142308"/>
            <a:ext cx="4742564" cy="3729446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605770" y="3879669"/>
            <a:ext cx="1311704" cy="535577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innerShdw blurRad="63500" dist="50800" dir="16200000">
              <a:schemeClr val="bg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8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653" y="154745"/>
            <a:ext cx="10515600" cy="1325562"/>
          </a:xfrm>
        </p:spPr>
        <p:txBody>
          <a:bodyPr/>
          <a:lstStyle/>
          <a:p>
            <a:r>
              <a:rPr lang="en-US" dirty="0" smtClean="0"/>
              <a:t>Access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07" y="295421"/>
            <a:ext cx="4166791" cy="61783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09029" y="1716258"/>
            <a:ext cx="45047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www.mtnbrook.k12.al.us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65" y="2954214"/>
            <a:ext cx="5454115" cy="362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9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Home or on Campus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11" y="1691322"/>
            <a:ext cx="6153150" cy="4838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17058" y="1252024"/>
            <a:ext cx="299641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 smtClean="0"/>
              <a:t>Parents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 smtClean="0"/>
              <a:t>Students</a:t>
            </a:r>
          </a:p>
          <a:p>
            <a:endParaRPr lang="en-US" sz="4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 smtClean="0"/>
              <a:t>Staff</a:t>
            </a:r>
          </a:p>
          <a:p>
            <a:endParaRPr lang="en-US" sz="4800" dirty="0"/>
          </a:p>
        </p:txBody>
      </p:sp>
      <p:sp>
        <p:nvSpPr>
          <p:cNvPr id="5" name="Left Arrow 4"/>
          <p:cNvSpPr/>
          <p:nvPr/>
        </p:nvSpPr>
        <p:spPr>
          <a:xfrm>
            <a:off x="4909623" y="5809957"/>
            <a:ext cx="6451103" cy="3094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7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 Campus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61" y="1691322"/>
            <a:ext cx="5317866" cy="45103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5028" y="2926080"/>
            <a:ext cx="32816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Use same Username</a:t>
            </a:r>
          </a:p>
          <a:p>
            <a:r>
              <a:rPr lang="en-US" sz="2800" dirty="0" smtClean="0"/>
              <a:t>Use same Password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191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ClassLink Dashboard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27" y="1443990"/>
            <a:ext cx="10058400" cy="494650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090117" y="1758020"/>
            <a:ext cx="1280160" cy="1125416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090117" y="2940148"/>
            <a:ext cx="1280160" cy="1125416"/>
          </a:xfrm>
          <a:prstGeom prst="ellipse">
            <a:avLst/>
          </a:prstGeom>
          <a:noFill/>
          <a:ln w="38100">
            <a:solidFill>
              <a:srgbClr val="CC00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370277" y="2892962"/>
            <a:ext cx="1280160" cy="1125416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073727" y="1691322"/>
            <a:ext cx="1280160" cy="112541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692108" y="2816738"/>
            <a:ext cx="1280160" cy="1125416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590649" y="1734868"/>
            <a:ext cx="1280160" cy="1125416"/>
          </a:xfrm>
          <a:prstGeom prst="ellipse">
            <a:avLst/>
          </a:prstGeom>
          <a:noFill/>
          <a:ln w="38100">
            <a:solidFill>
              <a:srgbClr val="0D05A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770142" y="6035041"/>
            <a:ext cx="1125415" cy="242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5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Pause….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714" y="2018104"/>
            <a:ext cx="6691086" cy="463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Cloud Computing?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1" y="2135412"/>
            <a:ext cx="7818668" cy="439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8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Single Sign On (SSO)?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901" y="2200011"/>
            <a:ext cx="7526413" cy="420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34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098" y="191588"/>
            <a:ext cx="10515600" cy="1325562"/>
          </a:xfrm>
        </p:spPr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98" y="2225800"/>
            <a:ext cx="3132420" cy="20844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154" y="2225800"/>
            <a:ext cx="3196544" cy="2127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9136" y="2352501"/>
            <a:ext cx="1409524" cy="12476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9136" y="3741229"/>
            <a:ext cx="1409524" cy="15661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9136" y="5448476"/>
            <a:ext cx="1409524" cy="14095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136" y="949610"/>
            <a:ext cx="1409524" cy="12761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846" y="5448476"/>
            <a:ext cx="1515503" cy="14095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25447" y="5448476"/>
            <a:ext cx="1479924" cy="14095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0535" y="5448476"/>
            <a:ext cx="1409524" cy="14190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52158" y="5438952"/>
            <a:ext cx="1587982" cy="1419048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75771" y="6148476"/>
            <a:ext cx="232229" cy="223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4787" y="6127910"/>
            <a:ext cx="256054" cy="2438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3188" y="6148476"/>
            <a:ext cx="256054" cy="24386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86927" y="6066803"/>
            <a:ext cx="1304657" cy="2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9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560" y="206149"/>
            <a:ext cx="3638020" cy="25951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8380" y="263753"/>
            <a:ext cx="2537505" cy="2537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6000" y="1691322"/>
            <a:ext cx="34772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Enter username and Password</a:t>
            </a:r>
          </a:p>
          <a:p>
            <a:pPr algn="ctr"/>
            <a:r>
              <a:rPr lang="en-US" sz="2000" dirty="0" smtClean="0"/>
              <a:t>Save</a:t>
            </a:r>
          </a:p>
          <a:p>
            <a:pPr algn="ctr"/>
            <a:r>
              <a:rPr lang="en-US" sz="2000" i="1" dirty="0" smtClean="0">
                <a:solidFill>
                  <a:srgbClr val="FFFF00"/>
                </a:solidFill>
              </a:rPr>
              <a:t>Repeat for Each App</a:t>
            </a:r>
            <a:endParaRPr lang="en-US" sz="2000" i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85" y="3952732"/>
            <a:ext cx="1428571" cy="13619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5885" y="5471886"/>
            <a:ext cx="1382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Click on App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1904456" y="4633684"/>
            <a:ext cx="1012915" cy="2576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9369" y="3262499"/>
            <a:ext cx="5352381" cy="300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60949" y="6354408"/>
            <a:ext cx="3469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Enter the requested information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286663" y="4172019"/>
            <a:ext cx="2789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Save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8271750" y="4633684"/>
            <a:ext cx="1685050" cy="2576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3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ClassLink Dashboard—My Files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27" y="1443990"/>
            <a:ext cx="10058400" cy="4946507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262947" y="5545869"/>
            <a:ext cx="1280160" cy="1125416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7574945" y="6108577"/>
            <a:ext cx="1364567" cy="3094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955" y="0"/>
            <a:ext cx="10515600" cy="1325562"/>
          </a:xfrm>
        </p:spPr>
        <p:txBody>
          <a:bodyPr/>
          <a:lstStyle/>
          <a:p>
            <a:r>
              <a:rPr lang="en-US" dirty="0" smtClean="0"/>
              <a:t>Important Features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84" y="953238"/>
            <a:ext cx="11565942" cy="5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0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Toggling Back and Forth from </a:t>
            </a:r>
            <a:r>
              <a:rPr lang="en-US" dirty="0" smtClean="0">
                <a:solidFill>
                  <a:srgbClr val="FFFF00"/>
                </a:solidFill>
              </a:rPr>
              <a:t>Apps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FFFF00"/>
                </a:solidFill>
              </a:rPr>
              <a:t>Files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27" y="1443990"/>
            <a:ext cx="10058400" cy="494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Profile and Logging Out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91" y="1526694"/>
            <a:ext cx="7697127" cy="4003249"/>
          </a:xfrm>
          <a:prstGeom prst="rect">
            <a:avLst/>
          </a:prstGeom>
        </p:spPr>
      </p:pic>
      <p:pic>
        <p:nvPicPr>
          <p:cNvPr id="1026" name="Picture 2" descr="C:\Users\ADMINI~1\AppData\Local\Temp\SNAGHTML1205624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163" y="1691322"/>
            <a:ext cx="40005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63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351246"/>
            <a:ext cx="11244612" cy="1325562"/>
          </a:xfrm>
        </p:spPr>
        <p:txBody>
          <a:bodyPr/>
          <a:lstStyle/>
          <a:p>
            <a:pPr algn="ctr"/>
            <a:r>
              <a:rPr lang="en-US" dirty="0" smtClean="0"/>
              <a:t>Staff and Students:</a:t>
            </a:r>
            <a:br>
              <a:rPr lang="en-US" dirty="0" smtClean="0"/>
            </a:br>
            <a:r>
              <a:rPr lang="en-US" dirty="0" smtClean="0"/>
              <a:t>Connecting your Cloud Storage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34" y="2247667"/>
            <a:ext cx="7104762" cy="3523809"/>
          </a:xfrm>
          <a:prstGeom prst="rect">
            <a:avLst/>
          </a:prstGeom>
        </p:spPr>
      </p:pic>
      <p:sp>
        <p:nvSpPr>
          <p:cNvPr id="4" name="Up Arrow 3"/>
          <p:cNvSpPr/>
          <p:nvPr/>
        </p:nvSpPr>
        <p:spPr>
          <a:xfrm>
            <a:off x="1524000" y="5036457"/>
            <a:ext cx="348343" cy="114662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181600" y="2844800"/>
            <a:ext cx="2278743" cy="252548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58629" y="2496457"/>
            <a:ext cx="329102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can only connect one</a:t>
            </a:r>
          </a:p>
          <a:p>
            <a:r>
              <a:rPr lang="en-US" dirty="0" smtClean="0"/>
              <a:t>account.  You </a:t>
            </a:r>
            <a:r>
              <a:rPr lang="en-US" b="1" dirty="0" smtClean="0">
                <a:solidFill>
                  <a:srgbClr val="FFFF00"/>
                </a:solidFill>
              </a:rPr>
              <a:t>CAN NOT </a:t>
            </a:r>
            <a:r>
              <a:rPr lang="en-US" dirty="0" smtClean="0"/>
              <a:t>connect</a:t>
            </a:r>
          </a:p>
          <a:p>
            <a:r>
              <a:rPr lang="en-US" dirty="0" smtClean="0"/>
              <a:t>Your personal account and your</a:t>
            </a:r>
          </a:p>
          <a:p>
            <a:r>
              <a:rPr lang="en-US" dirty="0" smtClean="0"/>
              <a:t>School account.  The </a:t>
            </a:r>
          </a:p>
          <a:p>
            <a:r>
              <a:rPr lang="en-US" dirty="0" smtClean="0"/>
              <a:t>expectation is that only school</a:t>
            </a:r>
          </a:p>
          <a:p>
            <a:r>
              <a:rPr lang="en-US" dirty="0" smtClean="0"/>
              <a:t>Google and Office 365 account</a:t>
            </a:r>
          </a:p>
          <a:p>
            <a:r>
              <a:rPr lang="en-US" dirty="0" smtClean="0"/>
              <a:t>will be linked.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69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5790" y="454628"/>
            <a:ext cx="3070761" cy="21331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267" y="3762981"/>
            <a:ext cx="3165867" cy="22595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779" y="3877666"/>
            <a:ext cx="3063173" cy="20871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779" y="1198048"/>
            <a:ext cx="23182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Enter school email</a:t>
            </a:r>
          </a:p>
          <a:p>
            <a:r>
              <a:rPr lang="en-US" dirty="0"/>
              <a:t> </a:t>
            </a:r>
            <a:r>
              <a:rPr lang="en-US" dirty="0" smtClean="0"/>
              <a:t>      account.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6673" y="4192727"/>
            <a:ext cx="19669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US" dirty="0" smtClean="0"/>
              <a:t>You may be re-</a:t>
            </a:r>
          </a:p>
          <a:p>
            <a:r>
              <a:rPr lang="en-US" dirty="0"/>
              <a:t> </a:t>
            </a:r>
            <a:r>
              <a:rPr lang="en-US" dirty="0" smtClean="0"/>
              <a:t>      directed</a:t>
            </a:r>
          </a:p>
          <a:p>
            <a:r>
              <a:rPr lang="en-US" dirty="0" smtClean="0"/>
              <a:t>       to the screen </a:t>
            </a:r>
          </a:p>
          <a:p>
            <a:r>
              <a:rPr lang="en-US" dirty="0" smtClean="0"/>
              <a:t>       on the right.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3066" y="644050"/>
            <a:ext cx="35301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Office 365</a:t>
            </a:r>
          </a:p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Connection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92597" y="4459567"/>
            <a:ext cx="30107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US" dirty="0" smtClean="0"/>
              <a:t>If this box appears,</a:t>
            </a:r>
          </a:p>
          <a:p>
            <a:r>
              <a:rPr lang="en-US" dirty="0" smtClean="0"/>
              <a:t>       re-enter your information</a:t>
            </a:r>
          </a:p>
          <a:p>
            <a:r>
              <a:rPr lang="en-US" dirty="0" smtClean="0"/>
              <a:t>       and sign 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28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3291444" cy="1325562"/>
          </a:xfrm>
        </p:spPr>
        <p:txBody>
          <a:bodyPr/>
          <a:lstStyle/>
          <a:p>
            <a:r>
              <a:rPr lang="en-US" dirty="0" smtClean="0"/>
              <a:t>Google </a:t>
            </a:r>
            <a:br>
              <a:rPr lang="en-US" dirty="0" smtClean="0"/>
            </a:br>
            <a:r>
              <a:rPr lang="en-US" dirty="0" smtClean="0"/>
              <a:t>Connection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9543" y="145143"/>
            <a:ext cx="3059428" cy="31144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37032" y="767992"/>
            <a:ext cx="35285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  Choose your school</a:t>
            </a:r>
          </a:p>
          <a:p>
            <a:pPr lvl="1"/>
            <a:r>
              <a:rPr lang="en-US" dirty="0" smtClean="0"/>
              <a:t>account.  </a:t>
            </a:r>
          </a:p>
          <a:p>
            <a:pPr lvl="1"/>
            <a:r>
              <a:rPr lang="en-US" dirty="0" smtClean="0"/>
              <a:t>@student.mtnbrook.k12.al.us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770" y="3758706"/>
            <a:ext cx="2826488" cy="28500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1886" y="3594409"/>
            <a:ext cx="2547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US" dirty="0" smtClean="0"/>
              <a:t>Enter your password</a:t>
            </a:r>
          </a:p>
          <a:p>
            <a:r>
              <a:rPr lang="en-US" dirty="0" smtClean="0"/>
              <a:t>       and sign in.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4686" y="3758706"/>
            <a:ext cx="3012726" cy="28500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29828" y="3594409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  Click Allow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51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App Missing?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846" y="2125343"/>
            <a:ext cx="4644573" cy="31288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71657" y="1028541"/>
            <a:ext cx="364308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Staff and Students:  </a:t>
            </a:r>
            <a:r>
              <a:rPr lang="en-US" dirty="0" smtClean="0"/>
              <a:t>Contact your local school technology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FF00"/>
                </a:solidFill>
              </a:rPr>
              <a:t>Parents and District Personnel:  </a:t>
            </a:r>
            <a:r>
              <a:rPr lang="en-US" dirty="0" smtClean="0"/>
              <a:t>Contact the district office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FF00"/>
                </a:solidFill>
              </a:rPr>
              <a:t>BWF:  	</a:t>
            </a:r>
            <a:r>
              <a:rPr lang="en-US" dirty="0" smtClean="0"/>
              <a:t>Sharon Mumm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CB:  	</a:t>
            </a:r>
            <a:r>
              <a:rPr lang="en-US" dirty="0" smtClean="0"/>
              <a:t>Kenneth Camp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CES:  	</a:t>
            </a:r>
            <a:r>
              <a:rPr lang="en-US" dirty="0" smtClean="0"/>
              <a:t>Paula Stanbridge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MBE:  	</a:t>
            </a:r>
            <a:r>
              <a:rPr lang="en-US" dirty="0" smtClean="0"/>
              <a:t>Thea Patrick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MBJH:  	</a:t>
            </a:r>
            <a:r>
              <a:rPr lang="en-US" dirty="0" smtClean="0"/>
              <a:t>Suzan Brandt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MBHS:  	</a:t>
            </a:r>
            <a:r>
              <a:rPr lang="en-US" dirty="0" smtClean="0"/>
              <a:t>Joani Kay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District:  	</a:t>
            </a:r>
            <a:r>
              <a:rPr lang="en-US" dirty="0" smtClean="0"/>
              <a:t>Donna Williamson</a:t>
            </a:r>
          </a:p>
          <a:p>
            <a:endParaRPr lang="en-US" dirty="0"/>
          </a:p>
          <a:p>
            <a:r>
              <a:rPr lang="en-US" i="1" dirty="0" smtClean="0"/>
              <a:t>Email Addresses Available under</a:t>
            </a:r>
          </a:p>
          <a:p>
            <a:r>
              <a:rPr lang="en-US" i="1" dirty="0" smtClean="0"/>
              <a:t>Tech Assist tab on Mountain Brook Schools website.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8484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Assigning Apps is Quick and Easy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App(</a:t>
            </a:r>
            <a:r>
              <a:rPr lang="en-US" dirty="0" err="1" smtClean="0"/>
              <a:t>lication</a:t>
            </a:r>
            <a:r>
              <a:rPr lang="en-US" dirty="0" smtClean="0"/>
              <a:t>) must listed on the vetted application list.  </a:t>
            </a:r>
            <a:r>
              <a:rPr lang="en-US" dirty="0"/>
              <a:t> </a:t>
            </a:r>
            <a:r>
              <a:rPr lang="en-US" dirty="0" smtClean="0"/>
              <a:t>To check, click on Tech Assist tab on MBS webpage and </a:t>
            </a:r>
            <a:r>
              <a:rPr lang="en-US" dirty="0" smtClean="0">
                <a:solidFill>
                  <a:srgbClr val="FFFF00"/>
                </a:solidFill>
              </a:rPr>
              <a:t>click Vetted Online Apps.</a:t>
            </a:r>
          </a:p>
          <a:p>
            <a:pPr marL="457200" lvl="1" indent="0">
              <a:buNone/>
            </a:pPr>
            <a:r>
              <a:rPr lang="en-US" i="1" dirty="0" smtClean="0"/>
              <a:t>If it is not on the list, go to Tech Assist tab on website (</a:t>
            </a:r>
            <a:r>
              <a:rPr lang="en-US" i="1" dirty="0" smtClean="0">
                <a:hlinkClick r:id="rId2"/>
              </a:rPr>
              <a:t>www.mtnbrook.k12.al.us</a:t>
            </a:r>
            <a:r>
              <a:rPr lang="en-US" i="1" dirty="0" smtClean="0"/>
              <a:t>) and click Forms</a:t>
            </a:r>
            <a:r>
              <a:rPr lang="en-US" dirty="0" smtClean="0"/>
              <a:t>.  Look for the </a:t>
            </a:r>
            <a:r>
              <a:rPr lang="en-US" dirty="0" smtClean="0">
                <a:solidFill>
                  <a:srgbClr val="FFFF00"/>
                </a:solidFill>
              </a:rPr>
              <a:t>Form…Request App Review </a:t>
            </a:r>
            <a:r>
              <a:rPr lang="en-US" dirty="0" smtClean="0"/>
              <a:t>and enter information so we can vet it!</a:t>
            </a:r>
          </a:p>
          <a:p>
            <a:pPr marL="457200" lvl="1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it is on the list, contact your technology coordinator and ask them to add the app to your group menu in Class Link.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26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15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cess 01 16x9">
  <a:themeElements>
    <a:clrScheme name="Process01_16x9">
      <a:dk1>
        <a:sysClr val="windowText" lastClr="000000"/>
      </a:dk1>
      <a:lt1>
        <a:sysClr val="window" lastClr="FFFFFF"/>
      </a:lt1>
      <a:dk2>
        <a:srgbClr val="444444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Candara">
      <a:maj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2007 - 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Process01_16x9">
      <a:dk1>
        <a:sysClr val="windowText" lastClr="000000"/>
      </a:dk1>
      <a:lt1>
        <a:sysClr val="window" lastClr="FFFFFF"/>
      </a:lt1>
      <a:dk2>
        <a:srgbClr val="444444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Candara">
      <a:maj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2007 - 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rocess01_16x9">
      <a:dk1>
        <a:sysClr val="windowText" lastClr="000000"/>
      </a:dk1>
      <a:lt1>
        <a:sysClr val="window" lastClr="FFFFFF"/>
      </a:lt1>
      <a:dk2>
        <a:srgbClr val="444444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Candara">
      <a:maj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2007 - 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0C868D2-6573-4D26-A171-D32801EAA2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process chart with ascending picture accent (multicolor on gray, widescreen)</Template>
  <TotalTime>0</TotalTime>
  <Words>320</Words>
  <Application>Microsoft Office PowerPoint</Application>
  <PresentationFormat>Widescreen</PresentationFormat>
  <Paragraphs>78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Candara</vt:lpstr>
      <vt:lpstr>Process 01 16x9</vt:lpstr>
      <vt:lpstr>MBS Tech Assist</vt:lpstr>
      <vt:lpstr>MBS Launches New Portal</vt:lpstr>
      <vt:lpstr>Access</vt:lpstr>
      <vt:lpstr>At Home or on Campus</vt:lpstr>
      <vt:lpstr>Off Campus </vt:lpstr>
      <vt:lpstr>ClassLink Dashboard</vt:lpstr>
      <vt:lpstr>Pause….</vt:lpstr>
      <vt:lpstr>What is Cloud Computing?</vt:lpstr>
      <vt:lpstr>What is Single Sign On (SSO)?</vt:lpstr>
      <vt:lpstr>How does it work?</vt:lpstr>
      <vt:lpstr>How does it work?</vt:lpstr>
      <vt:lpstr>ClassLink Dashboard—My Files</vt:lpstr>
      <vt:lpstr>Important Features</vt:lpstr>
      <vt:lpstr>Toggling Back and Forth from Apps to Files</vt:lpstr>
      <vt:lpstr>Your Profile and Logging Out</vt:lpstr>
      <vt:lpstr>Staff and Students: Connecting your Cloud Storage</vt:lpstr>
      <vt:lpstr>PowerPoint Presentation</vt:lpstr>
      <vt:lpstr>Google  Connection</vt:lpstr>
      <vt:lpstr>Online App Missing?</vt:lpstr>
      <vt:lpstr>Assigning Apps is Quick and Easy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2016-07-06T02:07:25Z</dcterms:created>
  <dcterms:modified xsi:type="dcterms:W3CDTF">2016-07-17T12:54:36Z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TC028889169991</vt:lpwstr>
  </property>
</Properties>
</file>