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7"/>
  </p:handoutMasterIdLst>
  <p:sldIdLst>
    <p:sldId id="256" r:id="rId2"/>
    <p:sldId id="259" r:id="rId3"/>
    <p:sldId id="258" r:id="rId4"/>
    <p:sldId id="260" r:id="rId5"/>
    <p:sldId id="257" r:id="rId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CF5DF76-100D-4D24-8293-0398293AE33A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30A8273-6518-4C6D-AE7E-8F36B37DB4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3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4653-B019-4DBB-9F91-3DCA8AF63F80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3C4A-4340-408A-A085-CC9DA8A67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4653-B019-4DBB-9F91-3DCA8AF63F80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3C4A-4340-408A-A085-CC9DA8A67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4653-B019-4DBB-9F91-3DCA8AF63F80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3C4A-4340-408A-A085-CC9DA8A67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4653-B019-4DBB-9F91-3DCA8AF63F80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3C4A-4340-408A-A085-CC9DA8A67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4653-B019-4DBB-9F91-3DCA8AF63F80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3C4A-4340-408A-A085-CC9DA8A67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4653-B019-4DBB-9F91-3DCA8AF63F80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3C4A-4340-408A-A085-CC9DA8A67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4653-B019-4DBB-9F91-3DCA8AF63F80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3C4A-4340-408A-A085-CC9DA8A67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4653-B019-4DBB-9F91-3DCA8AF63F80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3C4A-4340-408A-A085-CC9DA8A67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4653-B019-4DBB-9F91-3DCA8AF63F80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F83C4A-4340-408A-A085-CC9DA8A676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4653-B019-4DBB-9F91-3DCA8AF63F80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3C4A-4340-408A-A085-CC9DA8A67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4653-B019-4DBB-9F91-3DCA8AF63F80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3C4A-4340-408A-A085-CC9DA8A67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CC24653-B019-4DBB-9F91-3DCA8AF63F80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F83C4A-4340-408A-A085-CC9DA8A676F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nopes.com/medical/drugs/poppyseed.asp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hyperlink" Target="http://www.baroquemusic.org/DLower/BMC12T2Vivaldi2Cellos.mp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go7wlUOC5dg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Vivaldi</a:t>
            </a:r>
            <a:endParaRPr lang="en-US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</p:txBody>
      </p:sp>
      <p:pic>
        <p:nvPicPr>
          <p:cNvPr id="1026" name="Picture 2" descr="http://www.baroquemusic.org/CGVivald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905000"/>
            <a:ext cx="3171825" cy="3810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Biography</a:t>
            </a:r>
            <a:endParaRPr lang="en-US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Born March 4, 1678 in Venice.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Son of a concert violinist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Ordained to priesthood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Called “The Red  Priest”.</a:t>
            </a:r>
          </a:p>
          <a:p>
            <a:endParaRPr lang="en-US" dirty="0" smtClean="0">
              <a:latin typeface="Lucida Calligraphy" pitchFamily="66" charset="0"/>
            </a:endParaRPr>
          </a:p>
          <a:p>
            <a:pPr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(“Antonio Vivaldi”)</a:t>
            </a:r>
          </a:p>
          <a:p>
            <a:endParaRPr lang="en-US" dirty="0" smtClean="0">
              <a:latin typeface="Lucida Calligraphy" pitchFamily="66" charset="0"/>
            </a:endParaRPr>
          </a:p>
          <a:p>
            <a:endParaRPr lang="en-US" dirty="0">
              <a:latin typeface="Lucida Calligraphy" pitchFamily="66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His Music</a:t>
            </a:r>
            <a:endParaRPr lang="en-US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800" dirty="0" smtClean="0">
              <a:hlinkClick r:id="rId3"/>
            </a:endParaRPr>
          </a:p>
          <a:p>
            <a:pPr>
              <a:buNone/>
            </a:pPr>
            <a:endParaRPr lang="en-US" sz="2800" dirty="0" smtClean="0">
              <a:hlinkClick r:id="rId3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hlinkClick r:id="rId4"/>
              </a:rPr>
              <a:t>Concerto in g-minor for two cellos and orchestra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5638800"/>
            <a:ext cx="2819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(Vivaldi)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Vivaldi’s Four Seasons</a:t>
            </a:r>
            <a:endParaRPr lang="en-US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  <a:hlinkClick r:id="rId3"/>
              </a:rPr>
              <a:t>Sand Painting set to Four Seasons</a:t>
            </a:r>
            <a:endParaRPr lang="en-US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  <a:p>
            <a:pPr>
              <a:buNone/>
            </a:pPr>
            <a:endParaRPr lang="en-US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  <a:p>
            <a:pPr>
              <a:buNone/>
            </a:pPr>
            <a:endParaRPr lang="en-US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  <a:p>
            <a:pPr>
              <a:buNone/>
            </a:pPr>
            <a:endParaRPr lang="en-US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  <a:p>
            <a:pPr>
              <a:buNone/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(Cako)</a:t>
            </a:r>
          </a:p>
          <a:p>
            <a:pPr>
              <a:buNone/>
            </a:pPr>
            <a:endParaRPr lang="en-US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  <a:p>
            <a:pPr>
              <a:buNone/>
            </a:pPr>
            <a:endParaRPr lang="en-US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  <a:p>
            <a:pPr>
              <a:buNone/>
            </a:pPr>
            <a:endParaRPr lang="en-US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  <a:p>
            <a:pPr>
              <a:buNone/>
            </a:pPr>
            <a:endParaRPr lang="en-US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Works Cited</a:t>
            </a:r>
            <a:endParaRPr lang="en-US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None/>
            </a:pP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"Antonio Vivaldi." Britannica School, Encyclopædia Britannica, 7 Mar. 2012. http://school.eb.com/levels/high/article/75589. Accessed 24 Oct. 2016.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00000"/>
              </a:lnSpc>
              <a:buNone/>
            </a:pP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Cako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Ference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“Vivaldi Four Seasons Spring Sand Animation”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. YouTube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9 Oct. 2007.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https://www.youtube.com/watch?v=go7wlUOC5dg.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Accessed 23 Oct 20161</a:t>
            </a:r>
            <a:r>
              <a:rPr lang="en-US" sz="1600" dirty="0" smtClean="0"/>
              <a:t>.</a:t>
            </a:r>
          </a:p>
          <a:p>
            <a:pPr>
              <a:lnSpc>
                <a:spcPct val="200000"/>
              </a:lnSpc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Vivaldi, Antonio. “Concerto in g-minor for Two Cellos and Orchestra”. Performed by The Modena Chamber Orchestra.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n.d.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Baroque Music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Club. http://www.baroquemusic.org/DLower/BMC12T2Vivaldi2Cellos.mp3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Accessed  23 Oct. 2016.</a:t>
            </a:r>
          </a:p>
          <a:p>
            <a:pPr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314</TotalTime>
  <Words>146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Constantia</vt:lpstr>
      <vt:lpstr>Lucida Calligraphy</vt:lpstr>
      <vt:lpstr>Times New Roman</vt:lpstr>
      <vt:lpstr>Wingdings 2</vt:lpstr>
      <vt:lpstr>Flow</vt:lpstr>
      <vt:lpstr>Vivaldi</vt:lpstr>
      <vt:lpstr>Biography</vt:lpstr>
      <vt:lpstr>His Music</vt:lpstr>
      <vt:lpstr>Vivaldi’s Four Seasons</vt:lpstr>
      <vt:lpstr>Works Cited</vt:lpstr>
    </vt:vector>
  </TitlesOfParts>
  <Company>Atlanta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Vivaldi</dc:title>
  <dc:creator>TaftL</dc:creator>
  <cp:lastModifiedBy>Taft, Lisa</cp:lastModifiedBy>
  <cp:revision>31</cp:revision>
  <dcterms:created xsi:type="dcterms:W3CDTF">2011-03-06T23:05:23Z</dcterms:created>
  <dcterms:modified xsi:type="dcterms:W3CDTF">2016-10-24T15:33:32Z</dcterms:modified>
</cp:coreProperties>
</file>