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98" r:id="rId5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1825FA-585B-48D7-A3CC-E386C7173239}" v="1793" dt="2020-04-03T13:05:51.304"/>
    <p1510:client id="{FA3F5A5D-C116-46D8-9265-6B1B488F172E}" v="242" dt="2020-04-03T13:17:20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86" d="100"/>
          <a:sy n="86" d="100"/>
        </p:scale>
        <p:origin x="1206" y="-1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Loake" userId="393b4340-70c5-4347-ae23-c3a49d7907e5" providerId="ADAL" clId="{FA3F5A5D-C116-46D8-9265-6B1B488F172E}"/>
    <pc:docChg chg="custSel modSld">
      <pc:chgData name="Charlotte Loake" userId="393b4340-70c5-4347-ae23-c3a49d7907e5" providerId="ADAL" clId="{FA3F5A5D-C116-46D8-9265-6B1B488F172E}" dt="2020-04-03T13:17:20.185" v="241" actId="20577"/>
      <pc:docMkLst>
        <pc:docMk/>
      </pc:docMkLst>
      <pc:sldChg chg="modSp">
        <pc:chgData name="Charlotte Loake" userId="393b4340-70c5-4347-ae23-c3a49d7907e5" providerId="ADAL" clId="{FA3F5A5D-C116-46D8-9265-6B1B488F172E}" dt="2020-04-03T13:17:20.185" v="241" actId="20577"/>
        <pc:sldMkLst>
          <pc:docMk/>
          <pc:sldMk cId="611421557" sldId="298"/>
        </pc:sldMkLst>
        <pc:spChg chg="mod">
          <ac:chgData name="Charlotte Loake" userId="393b4340-70c5-4347-ae23-c3a49d7907e5" providerId="ADAL" clId="{FA3F5A5D-C116-46D8-9265-6B1B488F172E}" dt="2020-04-03T13:13:03.396" v="106" actId="20577"/>
          <ac:spMkLst>
            <pc:docMk/>
            <pc:sldMk cId="611421557" sldId="298"/>
            <ac:spMk id="34" creationId="{E0CBFAC5-5768-4580-AAF3-3B83CE316428}"/>
          </ac:spMkLst>
        </pc:spChg>
        <pc:spChg chg="mod">
          <ac:chgData name="Charlotte Loake" userId="393b4340-70c5-4347-ae23-c3a49d7907e5" providerId="ADAL" clId="{FA3F5A5D-C116-46D8-9265-6B1B488F172E}" dt="2020-04-03T13:14:23.115" v="229" actId="20577"/>
          <ac:spMkLst>
            <pc:docMk/>
            <pc:sldMk cId="611421557" sldId="298"/>
            <ac:spMk id="35" creationId="{5F80AE9C-68D9-494D-B583-724EAB96EE0A}"/>
          </ac:spMkLst>
        </pc:spChg>
        <pc:spChg chg="mod">
          <ac:chgData name="Charlotte Loake" userId="393b4340-70c5-4347-ae23-c3a49d7907e5" providerId="ADAL" clId="{FA3F5A5D-C116-46D8-9265-6B1B488F172E}" dt="2020-04-03T13:17:07.949" v="240" actId="20577"/>
          <ac:spMkLst>
            <pc:docMk/>
            <pc:sldMk cId="611421557" sldId="298"/>
            <ac:spMk id="36" creationId="{00AFB79E-943D-4128-AAA0-5C49DE193EE7}"/>
          </ac:spMkLst>
        </pc:spChg>
        <pc:spChg chg="mod">
          <ac:chgData name="Charlotte Loake" userId="393b4340-70c5-4347-ae23-c3a49d7907e5" providerId="ADAL" clId="{FA3F5A5D-C116-46D8-9265-6B1B488F172E}" dt="2020-04-03T13:17:20.185" v="241" actId="20577"/>
          <ac:spMkLst>
            <pc:docMk/>
            <pc:sldMk cId="611421557" sldId="298"/>
            <ac:spMk id="42" creationId="{2D87B1FD-ED42-49F2-8136-DE39BCBE7E9A}"/>
          </ac:spMkLst>
        </pc:spChg>
        <pc:spChg chg="mod">
          <ac:chgData name="Charlotte Loake" userId="393b4340-70c5-4347-ae23-c3a49d7907e5" providerId="ADAL" clId="{FA3F5A5D-C116-46D8-9265-6B1B488F172E}" dt="2020-04-03T13:10:42.037" v="28" actId="20577"/>
          <ac:spMkLst>
            <pc:docMk/>
            <pc:sldMk cId="611421557" sldId="298"/>
            <ac:spMk id="44" creationId="{E0CBFAC5-5768-4580-AAF3-3B83CE316428}"/>
          </ac:spMkLst>
        </pc:spChg>
        <pc:spChg chg="mod">
          <ac:chgData name="Charlotte Loake" userId="393b4340-70c5-4347-ae23-c3a49d7907e5" providerId="ADAL" clId="{FA3F5A5D-C116-46D8-9265-6B1B488F172E}" dt="2020-04-03T13:11:51.651" v="82" actId="20577"/>
          <ac:spMkLst>
            <pc:docMk/>
            <pc:sldMk cId="611421557" sldId="298"/>
            <ac:spMk id="50" creationId="{00AFB79E-943D-4128-AAA0-5C49DE193EE7}"/>
          </ac:spMkLst>
        </pc:spChg>
        <pc:spChg chg="mod">
          <ac:chgData name="Charlotte Loake" userId="393b4340-70c5-4347-ae23-c3a49d7907e5" providerId="ADAL" clId="{FA3F5A5D-C116-46D8-9265-6B1B488F172E}" dt="2020-04-03T13:12:24.973" v="98" actId="20577"/>
          <ac:spMkLst>
            <pc:docMk/>
            <pc:sldMk cId="611421557" sldId="298"/>
            <ac:spMk id="51" creationId="{2D87B1FD-ED42-49F2-8136-DE39BCBE7E9A}"/>
          </ac:spMkLst>
        </pc:spChg>
        <pc:spChg chg="mod">
          <ac:chgData name="Charlotte Loake" userId="393b4340-70c5-4347-ae23-c3a49d7907e5" providerId="ADAL" clId="{FA3F5A5D-C116-46D8-9265-6B1B488F172E}" dt="2020-04-03T13:08:20.689" v="3" actId="20577"/>
          <ac:spMkLst>
            <pc:docMk/>
            <pc:sldMk cId="611421557" sldId="298"/>
            <ac:spMk id="52" creationId="{04E9B56B-654D-48DC-BD84-6F9E682EDA14}"/>
          </ac:spMkLst>
        </pc:spChg>
        <pc:spChg chg="mod">
          <ac:chgData name="Charlotte Loake" userId="393b4340-70c5-4347-ae23-c3a49d7907e5" providerId="ADAL" clId="{FA3F5A5D-C116-46D8-9265-6B1B488F172E}" dt="2020-04-03T13:09:21.569" v="7" actId="20577"/>
          <ac:spMkLst>
            <pc:docMk/>
            <pc:sldMk cId="611421557" sldId="298"/>
            <ac:spMk id="55" creationId="{00AFB79E-943D-4128-AAA0-5C49DE193EE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02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8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8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4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2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55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1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4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2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1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0DD0F-144C-4582-8B1F-FB118BD2827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C69BB-BBD9-4437-A339-07B010AB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6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1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04E9B56B-654D-48DC-BD84-6F9E682EDA1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89993" y="8494809"/>
            <a:ext cx="1802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Practice for </a:t>
            </a:r>
          </a:p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10 mins.</a:t>
            </a: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CBFAC5-5768-4580-AAF3-3B83CE31642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45764" y="8513641"/>
            <a:ext cx="18023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</a:t>
            </a:r>
            <a:r>
              <a:rPr lang="en-AU" sz="1400" kern="0" dirty="0">
                <a:solidFill>
                  <a:prstClr val="black"/>
                </a:solidFill>
              </a:rPr>
              <a:t>rite in the</a:t>
            </a:r>
          </a:p>
          <a:p>
            <a:pPr lvl="0" algn="ctr" defTabSz="457200"/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Counting to </a:t>
            </a:r>
            <a:endParaRPr lang="en-AU" sz="1400" kern="0" dirty="0">
              <a:solidFill>
                <a:prstClr val="black"/>
              </a:solidFill>
            </a:endParaRPr>
          </a:p>
          <a:p>
            <a:pPr lvl="0" algn="ctr" defTabSz="457200"/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21-30 on pg. 44/</a:t>
            </a:r>
          </a:p>
          <a:p>
            <a:pPr lvl="0" algn="ctr" defTabSz="457200"/>
            <a:r>
              <a:rPr lang="en-AU" sz="1400" kern="0" dirty="0">
                <a:solidFill>
                  <a:prstClr val="black"/>
                </a:solidFill>
              </a:rPr>
              <a:t>Perc solo 3</a:t>
            </a:r>
          </a:p>
          <a:p>
            <a:pPr lvl="0" algn="ctr" defTabSz="457200"/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Lines 1-4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F80AE9C-68D9-494D-B583-724EAB96EE0A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974818" y="8568449"/>
            <a:ext cx="1802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 </a:t>
            </a:r>
            <a:r>
              <a:rPr lang="en-AU" sz="1200" kern="0" dirty="0">
                <a:solidFill>
                  <a:prstClr val="black"/>
                </a:solidFill>
              </a:rPr>
              <a:t>Do warm ups- </a:t>
            </a:r>
          </a:p>
          <a:p>
            <a:pPr lvl="0" algn="ctr" defTabSz="457200"/>
            <a:r>
              <a:rPr lang="en-AU" sz="1200" kern="0" dirty="0" err="1">
                <a:solidFill>
                  <a:prstClr val="black"/>
                </a:solidFill>
              </a:rPr>
              <a:t>Ovtaves</a:t>
            </a:r>
            <a:r>
              <a:rPr lang="en-AU" sz="1200" kern="0" dirty="0">
                <a:solidFill>
                  <a:prstClr val="black"/>
                </a:solidFill>
              </a:rPr>
              <a:t>, Low notes’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Lip slurs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Percussion-</a:t>
            </a:r>
          </a:p>
          <a:p>
            <a:pPr lvl="0" algn="ctr" defTabSz="457200"/>
            <a:r>
              <a:rPr lang="en-AU" sz="1200" kern="0" dirty="0" err="1">
                <a:solidFill>
                  <a:prstClr val="black"/>
                </a:solidFill>
              </a:rPr>
              <a:t>rudmiments</a:t>
            </a:r>
            <a:endParaRPr lang="en-AU" sz="1200" kern="0" dirty="0">
              <a:solidFill>
                <a:prstClr val="black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0AFB79E-943D-4128-AAA0-5C49DE193EE7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7934" y="8522328"/>
            <a:ext cx="1802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Teach a family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member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to count #</a:t>
            </a:r>
            <a:r>
              <a:rPr lang="en-AU" sz="1200" kern="0" dirty="0">
                <a:solidFill>
                  <a:prstClr val="black"/>
                </a:solidFill>
              </a:rPr>
              <a:t>72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#73 in 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book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87B1FD-ED42-49F2-8136-DE39BCBE7E9A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5689019" y="8448211"/>
            <a:ext cx="2083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Learn a new 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Fingering/slide 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Position or 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rudiment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4E9B56B-654D-48DC-BD84-6F9E682EDA14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88635" y="7169231"/>
            <a:ext cx="1802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Organize </a:t>
            </a:r>
          </a:p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Your band</a:t>
            </a:r>
          </a:p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binder</a:t>
            </a: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CBFAC5-5768-4580-AAF3-3B83CE316428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546581" y="7169231"/>
            <a:ext cx="180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Play a song </a:t>
            </a:r>
          </a:p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outside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80AE9C-68D9-494D-B583-724EAB96EE0A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2901534" y="7193706"/>
            <a:ext cx="180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Practice for </a:t>
            </a:r>
          </a:p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 mins.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AFB79E-943D-4128-AAA0-5C49DE193EE7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4289302" y="7224039"/>
            <a:ext cx="1802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Write down 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A band goal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For the rest of 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The school year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87B1FD-ED42-49F2-8136-DE39BCBE7E9A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5660021" y="7193706"/>
            <a:ext cx="1802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100" kern="0" dirty="0">
                <a:solidFill>
                  <a:prstClr val="black"/>
                </a:solidFill>
              </a:rPr>
              <a:t>Play through </a:t>
            </a:r>
          </a:p>
          <a:p>
            <a:pPr lvl="0" algn="ctr" defTabSz="457200"/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Warm ups #13-20</a:t>
            </a:r>
          </a:p>
          <a:p>
            <a:pPr lvl="0" algn="ctr" defTabSz="457200"/>
            <a:r>
              <a:rPr lang="en-AU" sz="1100" kern="0" dirty="0">
                <a:solidFill>
                  <a:prstClr val="black"/>
                </a:solidFill>
              </a:rPr>
              <a:t>In the warm up </a:t>
            </a:r>
          </a:p>
          <a:p>
            <a:pPr lvl="0" algn="ctr" defTabSz="457200"/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packet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E9B56B-654D-48DC-BD84-6F9E682EDA14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207468" y="5878993"/>
            <a:ext cx="1802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Play a duet 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With a 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Family member or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Friend on facetime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0CBFAC5-5768-4580-AAF3-3B83CE316428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1632795" y="5814039"/>
            <a:ext cx="1802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Play 3 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Scales 3 times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In a row/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Perc- rudiments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3 times in a row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0AFB79E-943D-4128-AAA0-5C49DE193EE7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4281180" y="5886366"/>
            <a:ext cx="180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Practice for</a:t>
            </a:r>
          </a:p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15 mins.</a:t>
            </a: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D87B1FD-ED42-49F2-8136-DE39BCBE7E9A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5660021" y="5856033"/>
            <a:ext cx="1802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Play an old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kern="0" dirty="0">
                <a:solidFill>
                  <a:prstClr val="black"/>
                </a:solidFill>
              </a:rPr>
              <a:t>Exercise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kern="0" dirty="0">
                <a:solidFill>
                  <a:prstClr val="black"/>
                </a:solidFill>
              </a:rPr>
              <a:t>You like</a:t>
            </a: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4E9B56B-654D-48DC-BD84-6F9E682EDA14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211832" y="4572286"/>
            <a:ext cx="1802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600" kern="0" dirty="0">
                <a:solidFill>
                  <a:prstClr val="black"/>
                </a:solidFill>
              </a:rPr>
              <a:t>Play a new </a:t>
            </a:r>
          </a:p>
          <a:p>
            <a:pPr lvl="0" algn="ctr" defTabSz="457200"/>
            <a:r>
              <a:rPr kumimoji="0" lang="en-A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Exercise in the book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0CBFAC5-5768-4580-AAF3-3B83CE316428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1546581" y="4579026"/>
            <a:ext cx="180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Practice for</a:t>
            </a:r>
          </a:p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 mins.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F80AE9C-68D9-494D-B583-724EAB96EE0A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2934348" y="4526503"/>
            <a:ext cx="1802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100" kern="0" dirty="0">
                <a:solidFill>
                  <a:prstClr val="black"/>
                </a:solidFill>
              </a:rPr>
              <a:t>Teach a</a:t>
            </a:r>
          </a:p>
          <a:p>
            <a:pPr lvl="0" algn="ctr" defTabSz="457200"/>
            <a:r>
              <a:rPr lang="en-AU" sz="1100" kern="0" dirty="0">
                <a:solidFill>
                  <a:prstClr val="black"/>
                </a:solidFill>
              </a:rPr>
              <a:t>Family </a:t>
            </a:r>
          </a:p>
          <a:p>
            <a:pPr lvl="0" algn="ctr" defTabSz="457200"/>
            <a:r>
              <a:rPr lang="en-AU" sz="1100" kern="0" dirty="0">
                <a:solidFill>
                  <a:prstClr val="black"/>
                </a:solidFill>
              </a:rPr>
              <a:t>Member how to </a:t>
            </a:r>
          </a:p>
          <a:p>
            <a:pPr lvl="0" algn="ctr" defTabSz="457200"/>
            <a:r>
              <a:rPr lang="en-AU" sz="1100" kern="0" dirty="0">
                <a:solidFill>
                  <a:prstClr val="black"/>
                </a:solidFill>
              </a:rPr>
              <a:t>Play a new note</a:t>
            </a:r>
          </a:p>
          <a:p>
            <a:pPr lvl="0" algn="ctr" defTabSz="457200"/>
            <a:r>
              <a:rPr lang="en-AU" sz="1100" kern="0" dirty="0">
                <a:solidFill>
                  <a:prstClr val="black"/>
                </a:solidFill>
              </a:rPr>
              <a:t>On your</a:t>
            </a:r>
          </a:p>
          <a:p>
            <a:pPr lvl="0" algn="ctr" defTabSz="457200"/>
            <a:r>
              <a:rPr lang="en-AU" sz="1100" kern="0" dirty="0">
                <a:solidFill>
                  <a:prstClr val="black"/>
                </a:solidFill>
              </a:rPr>
              <a:t>instrument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0AFB79E-943D-4128-AAA0-5C49DE193EE7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4238737" y="4579026"/>
            <a:ext cx="18023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400" kern="0" dirty="0">
                <a:solidFill>
                  <a:prstClr val="black"/>
                </a:solidFill>
              </a:rPr>
              <a:t>Memorize</a:t>
            </a:r>
          </a:p>
          <a:p>
            <a:pPr lvl="0" algn="ctr" defTabSz="457200"/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3rd</a:t>
            </a:r>
          </a:p>
          <a:p>
            <a:pPr lvl="0" algn="ctr" defTabSz="457200"/>
            <a:r>
              <a:rPr lang="en-AU" sz="1400" kern="0" dirty="0">
                <a:solidFill>
                  <a:prstClr val="black"/>
                </a:solidFill>
              </a:rPr>
              <a:t>scale</a:t>
            </a:r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AU" sz="1200" kern="0" dirty="0">
                <a:solidFill>
                  <a:prstClr val="black"/>
                </a:solidFill>
              </a:rPr>
              <a:t>from scale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sheet</a:t>
            </a: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D87B1FD-ED42-49F2-8136-DE39BCBE7E9A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>
          <a:xfrm>
            <a:off x="5660021" y="4585766"/>
            <a:ext cx="1802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Clap and 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Count rhythms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For p. 17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Percussion-</a:t>
            </a: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 Lesson 4</a:t>
            </a:r>
          </a:p>
          <a:p>
            <a:pPr lvl="0" algn="ctr" defTabSz="457200"/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E9B56B-654D-48DC-BD84-6F9E682EDA14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182010" y="3263177"/>
            <a:ext cx="1802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Practice p.44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0" dirty="0">
                <a:solidFill>
                  <a:prstClr val="black"/>
                </a:solidFill>
              </a:rPr>
              <a:t>Rhythm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Studies/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0" dirty="0">
                <a:solidFill>
                  <a:prstClr val="black"/>
                </a:solidFill>
              </a:rPr>
              <a:t>Percussion solo 3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CBFAC5-5768-4580-AAF3-3B83CE316428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1546581" y="3245264"/>
            <a:ext cx="1802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Put on </a:t>
            </a:r>
            <a:r>
              <a:rPr lang="en-AU" kern="0" dirty="0">
                <a:solidFill>
                  <a:prstClr val="black"/>
                </a:solidFill>
              </a:rPr>
              <a:t>a</a:t>
            </a:r>
          </a:p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Concert for </a:t>
            </a:r>
          </a:p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Your family</a:t>
            </a: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F80AE9C-68D9-494D-B583-724EAB96EE0A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2901534" y="3218036"/>
            <a:ext cx="180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Practice a </a:t>
            </a:r>
          </a:p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Band piece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AFB79E-943D-4128-AAA0-5C49DE193EE7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4275724" y="3226102"/>
            <a:ext cx="1802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Write in note 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Names to 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Exercise #</a:t>
            </a:r>
            <a:r>
              <a:rPr lang="en-AU" sz="1200" kern="0" dirty="0">
                <a:solidFill>
                  <a:prstClr val="black"/>
                </a:solidFill>
              </a:rPr>
              <a:t>84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lvl="0" algn="ctr" defTabSz="457200"/>
            <a:r>
              <a:rPr lang="en-AU" sz="1200" kern="0" dirty="0">
                <a:solidFill>
                  <a:prstClr val="black"/>
                </a:solidFill>
              </a:rPr>
              <a:t>Percussion #41</a:t>
            </a:r>
          </a:p>
          <a:p>
            <a:pPr lvl="0" algn="ctr" defTabSz="457200"/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Bells packet</a:t>
            </a:r>
          </a:p>
          <a:p>
            <a:pPr lvl="0" algn="ctr" defTabSz="457200"/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87B1FD-ED42-49F2-8136-DE39BCBE7E9A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5660021" y="3196493"/>
            <a:ext cx="180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AU" kern="0" dirty="0">
                <a:solidFill>
                  <a:prstClr val="black"/>
                </a:solidFill>
              </a:rPr>
              <a:t>Practice for </a:t>
            </a:r>
          </a:p>
          <a:p>
            <a:pPr lvl="0" algn="ctr" defTabSz="457200"/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30 mins.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F80AE9C-68D9-494D-B583-724EAB96EE0A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2966357" y="5771327"/>
            <a:ext cx="180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Free Space</a:t>
            </a:r>
          </a:p>
        </p:txBody>
      </p:sp>
      <p:sp>
        <p:nvSpPr>
          <p:cNvPr id="61" name="Star: 5 Points 2">
            <a:extLst>
              <a:ext uri="{FF2B5EF4-FFF2-40B4-BE49-F238E27FC236}">
                <a16:creationId xmlns:a16="http://schemas.microsoft.com/office/drawing/2014/main" id="{AE728DCA-9665-4BCB-8B88-18227EFB9FA1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3480395" y="6114243"/>
            <a:ext cx="710229" cy="682858"/>
          </a:xfrm>
          <a:prstGeom prst="star5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2920"/>
            <a:endParaRPr lang="en-AU" sz="1980" dirty="0">
              <a:solidFill>
                <a:prstClr val="white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CCB6C9-E5A5-47CE-9380-458B0807496E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164735" y="911761"/>
            <a:ext cx="7754290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2920"/>
            <a:r>
              <a:rPr lang="en-AU" sz="5940" b="1" dirty="0">
                <a:solidFill>
                  <a:prstClr val="black"/>
                </a:solidFill>
                <a:latin typeface="Arial Narrow" panose="020B0606020202030204" pitchFamily="34" charset="0"/>
                <a:ea typeface="Monofett" panose="02000506020000020003" pitchFamily="2" charset="0"/>
                <a:cs typeface="Kokila" panose="020B0502040204020203" pitchFamily="34" charset="0"/>
              </a:rPr>
              <a:t>MUSIC</a:t>
            </a:r>
          </a:p>
          <a:p>
            <a:pPr algn="ctr" defTabSz="502920"/>
            <a:r>
              <a:rPr lang="en-AU" sz="5940" b="1" dirty="0">
                <a:solidFill>
                  <a:prstClr val="black"/>
                </a:solidFill>
                <a:latin typeface="Arial Narrow" panose="020B0606020202030204" pitchFamily="34" charset="0"/>
                <a:ea typeface="Monofett" panose="02000506020000020003" pitchFamily="2" charset="0"/>
                <a:cs typeface="Kokila" panose="020B0502040204020203" pitchFamily="34" charset="0"/>
              </a:rPr>
              <a:t>CHALLENGE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067196-BC4C-43AD-8E6D-71B55023DAD8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0" y="175677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02920"/>
            <a:r>
              <a:rPr lang="en-AU" sz="900" dirty="0">
                <a:solidFill>
                  <a:prstClr val="black"/>
                </a:solidFill>
              </a:rPr>
              <a:t>   Name:________________________________		         		              Parent Signature:____________________________________</a:t>
            </a:r>
          </a:p>
          <a:p>
            <a:pPr defTabSz="502920"/>
            <a:endParaRPr lang="en-AU" sz="1000" dirty="0">
              <a:solidFill>
                <a:prstClr val="black"/>
              </a:solidFill>
            </a:endParaRPr>
          </a:p>
          <a:p>
            <a:pPr defTabSz="502920"/>
            <a:r>
              <a:rPr lang="en-AU" sz="900" dirty="0">
                <a:solidFill>
                  <a:prstClr val="black"/>
                </a:solidFill>
              </a:rPr>
              <a:t>   Date:_________________________________</a:t>
            </a:r>
            <a:endParaRPr lang="en-AU" sz="900" i="1" dirty="0">
              <a:solidFill>
                <a:prstClr val="black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067196-BC4C-43AD-8E6D-71B55023DAD8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18110" y="2619015"/>
            <a:ext cx="7754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2920"/>
            <a:r>
              <a:rPr lang="en-AU" sz="1600" dirty="0">
                <a:solidFill>
                  <a:prstClr val="black"/>
                </a:solidFill>
              </a:rPr>
              <a:t>Color in the square after you complete the challenge.</a:t>
            </a:r>
          </a:p>
        </p:txBody>
      </p:sp>
    </p:spTree>
    <p:extLst>
      <p:ext uri="{BB962C8B-B14F-4D97-AF65-F5344CB8AC3E}">
        <p14:creationId xmlns:p14="http://schemas.microsoft.com/office/powerpoint/2010/main" val="6114215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MULTILINE" val="true"/>
  <p:tag name="FORMCOPY" val="true"/>
  <p:tag name="FORMRICHTEXTFIELD" val="true"/>
  <p:tag name="FORMFIELDNAME" val="box2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FORMCOPY" val="true"/>
  <p:tag name="FORMFIELDNAME" val="top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" val="true"/>
  <p:tag name="FORMCOPY" val="true"/>
  <p:tag name="FORMFIELDNAME" val="top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ADA2F7E33C664789C878EF2B9586B9" ma:contentTypeVersion="27" ma:contentTypeDescription="Create a new document." ma:contentTypeScope="" ma:versionID="ffe400f462732e1ea8d4567dd097d0b2">
  <xsd:schema xmlns:xsd="http://www.w3.org/2001/XMLSchema" xmlns:xs="http://www.w3.org/2001/XMLSchema" xmlns:p="http://schemas.microsoft.com/office/2006/metadata/properties" xmlns:ns1="http://schemas.microsoft.com/sharepoint/v3" xmlns:ns3="c7d90f3f-5a2e-44bd-9a6f-5646bfd6a93c" xmlns:ns4="4908a510-dc8a-4ed6-87c8-0acd8213f5f0" targetNamespace="http://schemas.microsoft.com/office/2006/metadata/properties" ma:root="true" ma:fieldsID="a7929f8894d9795b4f37c8d5cbebbb48" ns1:_="" ns3:_="" ns4:_="">
    <xsd:import namespace="http://schemas.microsoft.com/sharepoint/v3"/>
    <xsd:import namespace="c7d90f3f-5a2e-44bd-9a6f-5646bfd6a93c"/>
    <xsd:import namespace="4908a510-dc8a-4ed6-87c8-0acd8213f5f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d90f3f-5a2e-44bd-9a6f-5646bfd6a93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08a510-dc8a-4ed6-87c8-0acd8213f5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9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0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achers xmlns="4908a510-dc8a-4ed6-87c8-0acd8213f5f0">
      <UserInfo>
        <DisplayName/>
        <AccountId xsi:nil="true"/>
        <AccountType/>
      </UserInfo>
    </Teachers>
    <Students xmlns="4908a510-dc8a-4ed6-87c8-0acd8213f5f0">
      <UserInfo>
        <DisplayName/>
        <AccountId xsi:nil="true"/>
        <AccountType/>
      </UserInfo>
    </Students>
    <Student_Groups xmlns="4908a510-dc8a-4ed6-87c8-0acd8213f5f0">
      <UserInfo>
        <DisplayName/>
        <AccountId xsi:nil="true"/>
        <AccountType/>
      </UserInfo>
    </Student_Groups>
    <Templates xmlns="4908a510-dc8a-4ed6-87c8-0acd8213f5f0" xsi:nil="true"/>
    <Self_Registration_Enabled xmlns="4908a510-dc8a-4ed6-87c8-0acd8213f5f0" xsi:nil="true"/>
    <Is_Collaboration_Space_Locked xmlns="4908a510-dc8a-4ed6-87c8-0acd8213f5f0" xsi:nil="true"/>
    <Has_Teacher_Only_SectionGroup xmlns="4908a510-dc8a-4ed6-87c8-0acd8213f5f0" xsi:nil="true"/>
    <Invited_Teachers xmlns="4908a510-dc8a-4ed6-87c8-0acd8213f5f0" xsi:nil="true"/>
    <FolderType xmlns="4908a510-dc8a-4ed6-87c8-0acd8213f5f0" xsi:nil="true"/>
    <Owner xmlns="4908a510-dc8a-4ed6-87c8-0acd8213f5f0">
      <UserInfo>
        <DisplayName/>
        <AccountId xsi:nil="true"/>
        <AccountType/>
      </UserInfo>
    </Owner>
    <_ip_UnifiedCompliancePolicyProperties xmlns="http://schemas.microsoft.com/sharepoint/v3" xsi:nil="true"/>
    <DefaultSectionNames xmlns="4908a510-dc8a-4ed6-87c8-0acd8213f5f0" xsi:nil="true"/>
    <AppVersion xmlns="4908a510-dc8a-4ed6-87c8-0acd8213f5f0" xsi:nil="true"/>
    <TeamsChannelId xmlns="4908a510-dc8a-4ed6-87c8-0acd8213f5f0" xsi:nil="true"/>
    <NotebookType xmlns="4908a510-dc8a-4ed6-87c8-0acd8213f5f0" xsi:nil="true"/>
    <Invited_Students xmlns="4908a510-dc8a-4ed6-87c8-0acd8213f5f0" xsi:nil="true"/>
    <IsNotebookLocked xmlns="4908a510-dc8a-4ed6-87c8-0acd8213f5f0" xsi:nil="true"/>
    <CultureName xmlns="4908a510-dc8a-4ed6-87c8-0acd8213f5f0" xsi:nil="true"/>
  </documentManagement>
</p:properties>
</file>

<file path=customXml/itemProps1.xml><?xml version="1.0" encoding="utf-8"?>
<ds:datastoreItem xmlns:ds="http://schemas.openxmlformats.org/officeDocument/2006/customXml" ds:itemID="{FD91F309-F763-4454-A7F9-BD281014C2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7d90f3f-5a2e-44bd-9a6f-5646bfd6a93c"/>
    <ds:schemaRef ds:uri="4908a510-dc8a-4ed6-87c8-0acd8213f5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DCAECD-BD01-4775-BE5D-B5DAFF7C5C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4225E3-E247-4519-9CE0-186039F49F81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4908a510-dc8a-4ed6-87c8-0acd8213f5f0"/>
    <ds:schemaRef ds:uri="c7d90f3f-5a2e-44bd-9a6f-5646bfd6a93c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</TotalTime>
  <Words>232</Words>
  <Application>Microsoft Office PowerPoint</Application>
  <PresentationFormat>Custom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Kokila</vt:lpstr>
      <vt:lpstr>Monofett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Moran</dc:creator>
  <cp:lastModifiedBy>Charlotte Loake</cp:lastModifiedBy>
  <cp:revision>28</cp:revision>
  <dcterms:created xsi:type="dcterms:W3CDTF">2018-12-18T18:13:21Z</dcterms:created>
  <dcterms:modified xsi:type="dcterms:W3CDTF">2020-04-03T13:17:34Z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0x010100DBADA2F7E33C664789C878EF2B9586B9</vt:lpwstr>
  </property>
</Properties>
</file>