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0" r:id="rId3"/>
    <p:sldId id="271" r:id="rId4"/>
    <p:sldId id="257" r:id="rId5"/>
    <p:sldId id="260" r:id="rId6"/>
    <p:sldId id="267" r:id="rId7"/>
    <p:sldId id="259" r:id="rId8"/>
    <p:sldId id="258" r:id="rId9"/>
    <p:sldId id="265" r:id="rId10"/>
    <p:sldId id="262" r:id="rId11"/>
    <p:sldId id="264" r:id="rId12"/>
    <p:sldId id="266" r:id="rId13"/>
    <p:sldId id="268" r:id="rId14"/>
    <p:sldId id="269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B8740-3C24-4DAF-9AD2-08CE8FDAA4CF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7C90F-807F-49B0-9CFB-B6F893F948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C90F-807F-49B0-9CFB-B6F893F948A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E1DD038-4597-4CF4-9555-A7DDAA5D6E59}" type="datetimeFigureOut">
              <a:rPr lang="en-US" smtClean="0"/>
              <a:pPr/>
              <a:t>4/14/2014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ED13791-DE6D-4927-BDC4-510D7E0B6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ybib.com/cite/form/musicalrecord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ybib.com/cite/form/imag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apple.com/imovie/mac/10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ndows.microsoft.com/en-us/windows-vista/getting-started-with-windows-movie-mak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apple.com/imovie/mac/10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ndows.microsoft.com/en-us/windows-vista/import-video-files-pictures-and-audio-into-windows-movie-make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indows.microsoft.com/en-us/windows-vista/import-video-files-pictures-and-audio-into-windows-movie-mak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apple.com/imovie/mac/10.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apple.com/imovie/mac/10.0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apple.com/imovie/mac/10.0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ndows.microsoft.com/en-us/windows-vista/add-movie-titles-and-credits-in-windows-movie-maker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sl.apple.com/findouthow/movie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ndows.microsoft.com/en-us/windows-vista/add-transitions-and-effects-to-pictures-and-video-in-windows-movie-make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help.apple.com/imovie/mac/10.0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ndows.microsoft.com/en-us/windows-vista/work-with-clips-in-windows-movie-make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indows.microsoft.com/en-us/windows-vista/publish-a-movie-in-windows-movie-maker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Senior Exit Portfolio Video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Citing your Sources -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 need to cite music and images that you did not create that you use in your video.</a:t>
            </a:r>
          </a:p>
          <a:p>
            <a:r>
              <a:rPr lang="en-US" dirty="0" smtClean="0"/>
              <a:t>To cite music, use </a:t>
            </a:r>
            <a:r>
              <a:rPr lang="en-US" dirty="0" err="1" smtClean="0"/>
              <a:t>EasyBib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www.easybib.com/cite/form/musicalrecording</a:t>
            </a:r>
            <a:r>
              <a:rPr lang="en-US" dirty="0" smtClean="0"/>
              <a:t> </a:t>
            </a:r>
          </a:p>
          <a:p>
            <a:r>
              <a:rPr lang="en-US" dirty="0" smtClean="0"/>
              <a:t>Artist </a:t>
            </a:r>
            <a:r>
              <a:rPr lang="en-US" dirty="0" smtClean="0"/>
              <a:t>Last Name, </a:t>
            </a:r>
            <a:r>
              <a:rPr lang="en-US" dirty="0" smtClean="0"/>
              <a:t>Artist First </a:t>
            </a:r>
            <a:r>
              <a:rPr lang="en-US" dirty="0" smtClean="0"/>
              <a:t>Name MI. </a:t>
            </a:r>
            <a:r>
              <a:rPr lang="en-US" i="1" dirty="0" smtClean="0"/>
              <a:t>Recording Title</a:t>
            </a:r>
            <a:r>
              <a:rPr lang="en-US" dirty="0" smtClean="0"/>
              <a:t>. Band/Group Name. Producer, Year Produced. </a:t>
            </a:r>
            <a:r>
              <a:rPr lang="en-US" dirty="0" smtClean="0"/>
              <a:t>Recording Type.</a:t>
            </a:r>
          </a:p>
          <a:p>
            <a:r>
              <a:rPr lang="en-US" dirty="0" smtClean="0"/>
              <a:t>Note: you do not need to cite the music that comes with </a:t>
            </a:r>
            <a:r>
              <a:rPr lang="en-US" dirty="0" err="1" smtClean="0"/>
              <a:t>iMovie</a:t>
            </a:r>
            <a:r>
              <a:rPr lang="en-US" dirty="0" smtClean="0"/>
              <a:t> or your editing software; you have purchased that as part of the program.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Citing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EasyBib</a:t>
            </a:r>
            <a:r>
              <a:rPr lang="en-US" dirty="0" smtClean="0"/>
              <a:t> to cite images that you use from online.</a:t>
            </a:r>
          </a:p>
          <a:p>
            <a:pPr lvl="1"/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www.easybib.com/cite/form/image</a:t>
            </a:r>
            <a:r>
              <a:rPr lang="en-US" dirty="0" smtClean="0"/>
              <a:t> </a:t>
            </a:r>
          </a:p>
          <a:p>
            <a:r>
              <a:rPr lang="en-US" dirty="0" smtClean="0"/>
              <a:t>Author If Known Last Name, Author </a:t>
            </a:r>
            <a:r>
              <a:rPr lang="en-US" dirty="0" smtClean="0"/>
              <a:t>First </a:t>
            </a:r>
            <a:r>
              <a:rPr lang="en-US" dirty="0" smtClean="0"/>
              <a:t>Name MI. </a:t>
            </a:r>
            <a:r>
              <a:rPr lang="en-US" i="1" dirty="0" smtClean="0"/>
              <a:t>Official Image Title If Any </a:t>
            </a:r>
            <a:r>
              <a:rPr lang="en-US" i="1" dirty="0" smtClean="0"/>
              <a:t>Exists (If not include a short description)</a:t>
            </a:r>
            <a:r>
              <a:rPr lang="en-US" dirty="0" smtClean="0"/>
              <a:t>. </a:t>
            </a:r>
            <a:r>
              <a:rPr lang="en-US" dirty="0" smtClean="0"/>
              <a:t>Digital image. </a:t>
            </a:r>
            <a:r>
              <a:rPr lang="en-US" i="1" dirty="0" smtClean="0"/>
              <a:t>Website Title</a:t>
            </a:r>
            <a:r>
              <a:rPr lang="en-US" dirty="0" smtClean="0"/>
              <a:t>. Publisher/Sponsor, Day Electronically Published </a:t>
            </a:r>
            <a:r>
              <a:rPr lang="en-US" dirty="0" smtClean="0"/>
              <a:t>Month </a:t>
            </a:r>
            <a:r>
              <a:rPr lang="en-US" dirty="0" smtClean="0"/>
              <a:t>year. Web. Date Accessed May </a:t>
            </a:r>
            <a:r>
              <a:rPr lang="en-US" dirty="0" smtClean="0"/>
              <a:t>2014. </a:t>
            </a:r>
            <a:r>
              <a:rPr lang="en-US" dirty="0" smtClean="0"/>
              <a:t>&lt;URL&gt;.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Information (for Everyone)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Your video must be in a format that we can use on the Mac computers. </a:t>
            </a:r>
          </a:p>
          <a:p>
            <a:pPr lvl="1"/>
            <a:r>
              <a:rPr lang="en-US" dirty="0" smtClean="0"/>
              <a:t>If you are using </a:t>
            </a:r>
            <a:r>
              <a:rPr lang="en-US" dirty="0" err="1" smtClean="0"/>
              <a:t>iMovie</a:t>
            </a:r>
            <a:r>
              <a:rPr lang="en-US" dirty="0" smtClean="0"/>
              <a:t>, you need to </a:t>
            </a:r>
          </a:p>
          <a:p>
            <a:pPr lvl="2"/>
            <a:r>
              <a:rPr lang="en-US" dirty="0" smtClean="0"/>
              <a:t>1) make sure you select “finish project” when you are done editing (this can take a long time 10+ minutes) </a:t>
            </a:r>
          </a:p>
          <a:p>
            <a:pPr lvl="2"/>
            <a:r>
              <a:rPr lang="en-US" dirty="0" smtClean="0"/>
              <a:t>AND 2) change the file type from .m4v to .mp4 by clicking on the file name and typing in the new file type. </a:t>
            </a:r>
          </a:p>
          <a:p>
            <a:pPr lvl="1"/>
            <a:r>
              <a:rPr lang="en-US" dirty="0" smtClean="0"/>
              <a:t>If you are using Windows Movie Maker or other editing software, you need to choose “Save as” or “Export” and then choose one of the following formats:</a:t>
            </a:r>
          </a:p>
          <a:p>
            <a:pPr lvl="2"/>
            <a:r>
              <a:rPr lang="en-US" dirty="0" smtClean="0"/>
              <a:t>.mp4, .</a:t>
            </a:r>
            <a:r>
              <a:rPr lang="en-US" dirty="0" err="1" smtClean="0"/>
              <a:t>flv</a:t>
            </a:r>
            <a:r>
              <a:rPr lang="en-US" dirty="0" smtClean="0"/>
              <a:t>, .</a:t>
            </a:r>
            <a:r>
              <a:rPr lang="en-US" dirty="0" err="1" smtClean="0"/>
              <a:t>wmv</a:t>
            </a:r>
            <a:r>
              <a:rPr lang="en-US" dirty="0" smtClean="0"/>
              <a:t>, or .</a:t>
            </a:r>
            <a:r>
              <a:rPr lang="en-US" dirty="0" err="1" smtClean="0"/>
              <a:t>mov</a:t>
            </a: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IF YOU DO NOT DO THIS, YOUR VIDEO WILL NOT PLAY. 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Video Editing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the video portion first, adding videos and photos, and then add the audio (including music and voiceovers after the images are in place)</a:t>
            </a:r>
          </a:p>
          <a:p>
            <a:r>
              <a:rPr lang="en-US" dirty="0" smtClean="0"/>
              <a:t>Use the Help videos and Help websites</a:t>
            </a:r>
          </a:p>
          <a:p>
            <a:r>
              <a:rPr lang="en-US" dirty="0" smtClean="0"/>
              <a:t>Remember you MUST have all required sections in your video in the order listed:</a:t>
            </a:r>
          </a:p>
          <a:p>
            <a:pPr lvl="1"/>
            <a:r>
              <a:rPr lang="en-US" dirty="0" smtClean="0"/>
              <a:t>College and Career Plans and Goals</a:t>
            </a:r>
          </a:p>
          <a:p>
            <a:pPr lvl="1"/>
            <a:r>
              <a:rPr lang="en-US" dirty="0" smtClean="0"/>
              <a:t>Interests</a:t>
            </a:r>
          </a:p>
          <a:p>
            <a:pPr lvl="1"/>
            <a:r>
              <a:rPr lang="en-US" dirty="0" smtClean="0"/>
              <a:t>Academic and Personal Growth</a:t>
            </a:r>
          </a:p>
          <a:p>
            <a:pPr lvl="1"/>
            <a:r>
              <a:rPr lang="en-US" dirty="0" smtClean="0"/>
              <a:t>Influences</a:t>
            </a:r>
          </a:p>
          <a:p>
            <a:pPr lvl="1"/>
            <a:r>
              <a:rPr lang="en-US" dirty="0" smtClean="0"/>
              <a:t>Final Thoughts</a:t>
            </a:r>
          </a:p>
          <a:p>
            <a:r>
              <a:rPr lang="en-US" dirty="0" smtClean="0"/>
              <a:t>Remember the minimum length is 5 minutes and max is 7.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from here: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Watch tutorial videos, ask questions, and try to learn some video editing techniques</a:t>
            </a:r>
          </a:p>
          <a:p>
            <a:pPr lvl="1"/>
            <a:r>
              <a:rPr lang="en-US" dirty="0" smtClean="0"/>
              <a:t>Adding voiceovers, music, transitions, photos, video, etc.</a:t>
            </a:r>
          </a:p>
          <a:p>
            <a:r>
              <a:rPr lang="en-US" dirty="0" smtClean="0"/>
              <a:t>Move at your own pace. Try things out.</a:t>
            </a:r>
          </a:p>
          <a:p>
            <a:endParaRPr lang="en-US" dirty="0" smtClean="0"/>
          </a:p>
          <a:p>
            <a:r>
              <a:rPr lang="en-US" dirty="0" smtClean="0"/>
              <a:t>You may need some video clips to practice with; you can import through the built-in computer camera. Open </a:t>
            </a:r>
            <a:r>
              <a:rPr lang="en-US" dirty="0" err="1" smtClean="0"/>
              <a:t>iMovie</a:t>
            </a:r>
            <a:r>
              <a:rPr lang="en-US" dirty="0" smtClean="0"/>
              <a:t> and select File/import from camera.</a:t>
            </a:r>
          </a:p>
          <a:p>
            <a:endParaRPr lang="en-US" dirty="0" smtClean="0"/>
          </a:p>
          <a:p>
            <a:r>
              <a:rPr lang="en-US" dirty="0" smtClean="0"/>
              <a:t>If you already know how to do these things, your job is to be an in-class expert, helping others learn.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err="1" smtClean="0"/>
              <a:t>iMovie</a:t>
            </a:r>
            <a:r>
              <a:rPr lang="en-US" dirty="0" smtClean="0"/>
              <a:t> </a:t>
            </a:r>
            <a:r>
              <a:rPr lang="en-US" dirty="0" smtClean="0"/>
              <a:t>this is the overview website with multiple topics: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http://help.apple.com/imovie/mac/10.0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goes over the basics on how to create videos</a:t>
            </a:r>
          </a:p>
          <a:p>
            <a:endParaRPr lang="en-US" dirty="0" smtClean="0"/>
          </a:p>
          <a:p>
            <a:r>
              <a:rPr lang="en-US" dirty="0" smtClean="0"/>
              <a:t>For Windows Movie Maker, the following link gives an introduction to the program:</a:t>
            </a:r>
          </a:p>
          <a:p>
            <a:pPr lvl="1"/>
            <a:r>
              <a:rPr lang="en-US" dirty="0" smtClean="0">
                <a:hlinkClick r:id="rId4"/>
              </a:rPr>
              <a:t>http://windows.microsoft.com/en-us/windows-vista/getting-started-with-windows-movie-maker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Upload Photos &amp; Videos from Your Camera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For </a:t>
            </a:r>
            <a:r>
              <a:rPr lang="en-US" dirty="0" err="1" smtClean="0"/>
              <a:t>iMovie</a:t>
            </a:r>
            <a:r>
              <a:rPr lang="en-US" dirty="0" smtClean="0"/>
              <a:t>: 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http://help.apple.com/imovie/mac/10.0/#</a:t>
            </a:r>
            <a:r>
              <a:rPr lang="en-US" dirty="0" smtClean="0">
                <a:hlinkClick r:id="rId3"/>
              </a:rPr>
              <a:t>mov6a3ac3651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Choose </a:t>
            </a:r>
            <a:r>
              <a:rPr lang="en-US" dirty="0" smtClean="0"/>
              <a:t>the smaller file size for video resolution</a:t>
            </a:r>
          </a:p>
          <a:p>
            <a:r>
              <a:rPr lang="en-US" dirty="0" smtClean="0"/>
              <a:t>For Windows Movie Maker: </a:t>
            </a:r>
          </a:p>
          <a:p>
            <a:pPr lvl="1"/>
            <a:r>
              <a:rPr lang="en-US" dirty="0" smtClean="0">
                <a:hlinkClick r:id="rId4"/>
              </a:rPr>
              <a:t>http://windows.microsoft.com/en-us/windows-vista/import-video-files-pictures-and-audio-into-windows-movie-maker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 general, you need to connect your camera to the computer using a USB cable, or plug the memory card directly into the computer (for cameras with removable memory cards). </a:t>
            </a:r>
          </a:p>
          <a:p>
            <a:r>
              <a:rPr lang="en-US" dirty="0" smtClean="0"/>
              <a:t>Alternatively, you can email the photos or video to yourself or save to </a:t>
            </a:r>
            <a:r>
              <a:rPr lang="en-US" dirty="0" err="1" smtClean="0"/>
              <a:t>google</a:t>
            </a:r>
            <a:r>
              <a:rPr lang="en-US" dirty="0" smtClean="0"/>
              <a:t> drive or </a:t>
            </a:r>
            <a:r>
              <a:rPr lang="en-US" dirty="0" err="1" smtClean="0"/>
              <a:t>dropbox</a:t>
            </a:r>
            <a:r>
              <a:rPr lang="en-US" dirty="0" smtClean="0"/>
              <a:t> and then access the files from there.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Add Still Photos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Photos provide variety to your video, so it’s not just you talking all of the time. </a:t>
            </a:r>
          </a:p>
          <a:p>
            <a:r>
              <a:rPr lang="en-US" dirty="0" smtClean="0"/>
              <a:t>This link shows </a:t>
            </a:r>
            <a:r>
              <a:rPr lang="en-US" dirty="0" smtClean="0"/>
              <a:t>how to add and crop </a:t>
            </a:r>
            <a:r>
              <a:rPr lang="en-US" dirty="0" smtClean="0"/>
              <a:t>photos and video clips </a:t>
            </a:r>
            <a:r>
              <a:rPr lang="en-US" dirty="0" smtClean="0"/>
              <a:t>in </a:t>
            </a:r>
            <a:r>
              <a:rPr lang="en-US" dirty="0" err="1" smtClean="0"/>
              <a:t>iMovie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http://help.apple.com/imovie/mac/10.0/#movf8b8fc9b2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This link shows how to import photos for Windows Movie Maker</a:t>
            </a:r>
          </a:p>
          <a:p>
            <a:pPr lvl="1"/>
            <a:r>
              <a:rPr lang="en-US" dirty="0" smtClean="0">
                <a:hlinkClick r:id="rId3"/>
              </a:rPr>
              <a:t>http://windows.microsoft.com/en-us/windows-vista/import-video-files-pictures-and-audio-into-windows-movie-maker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Add a Voiceover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voiceover is a great way of making sure that you can be heard in your video. Alternating between voiceover and videos of you speaking can give some variety to your SEP video. </a:t>
            </a:r>
          </a:p>
          <a:p>
            <a:r>
              <a:rPr lang="en-US" dirty="0" smtClean="0"/>
              <a:t>Here is an instructional video on how to insert a voiceover. Notice that you need to have the video clips in place before adding the voiceover.</a:t>
            </a:r>
          </a:p>
          <a:p>
            <a:pPr lvl="1"/>
            <a:r>
              <a:rPr lang="en-US" dirty="0" smtClean="0"/>
              <a:t>For </a:t>
            </a:r>
            <a:r>
              <a:rPr lang="en-US" dirty="0" err="1" smtClean="0"/>
              <a:t>iMovie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http://help.apple.com/imovie/mac/10.0/#</a:t>
            </a:r>
            <a:r>
              <a:rPr lang="en-US" dirty="0" smtClean="0">
                <a:hlinkClick r:id="rId3"/>
              </a:rPr>
              <a:t>mov91a895a64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Add Background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Choose music that helps create a mood in your video. There are music clips in </a:t>
            </a:r>
            <a:r>
              <a:rPr lang="en-US" dirty="0" err="1" smtClean="0"/>
              <a:t>iMovie</a:t>
            </a:r>
            <a:r>
              <a:rPr lang="en-US" dirty="0" smtClean="0"/>
              <a:t> that you can choose from as well. </a:t>
            </a:r>
          </a:p>
          <a:p>
            <a:r>
              <a:rPr lang="en-US" dirty="0" smtClean="0"/>
              <a:t>Make sure to double-click on the music and reduce the volume so it is in the background, not taking over your video.</a:t>
            </a:r>
          </a:p>
          <a:p>
            <a:pPr lvl="1"/>
            <a:r>
              <a:rPr lang="en-US" dirty="0" err="1" smtClean="0"/>
              <a:t>iMovie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http://help.apple.com/imovie/mac/10.0/#</a:t>
            </a:r>
            <a:r>
              <a:rPr lang="en-US" dirty="0" smtClean="0">
                <a:hlinkClick r:id="rId3"/>
              </a:rPr>
              <a:t>mov515f7a531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Titles &amp;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Using titles or text can help your viewer follow your overall organization and recognize the five sections of your video. </a:t>
            </a:r>
          </a:p>
          <a:p>
            <a:r>
              <a:rPr lang="en-US" dirty="0" smtClean="0"/>
              <a:t>For </a:t>
            </a:r>
            <a:r>
              <a:rPr lang="en-US" dirty="0" err="1" smtClean="0"/>
              <a:t>iMovie</a:t>
            </a:r>
            <a:r>
              <a:rPr lang="en-US" dirty="0" smtClean="0"/>
              <a:t>:</a:t>
            </a:r>
          </a:p>
          <a:p>
            <a:r>
              <a:rPr lang="en-US" dirty="0" smtClean="0">
                <a:hlinkClick r:id="rId3"/>
              </a:rPr>
              <a:t>http://help.apple.com/imovie/mac/10.0/#</a:t>
            </a:r>
            <a:r>
              <a:rPr lang="en-US" dirty="0" smtClean="0">
                <a:hlinkClick r:id="rId3"/>
              </a:rPr>
              <a:t>mov4d3dce7ba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WMM : </a:t>
            </a:r>
            <a:r>
              <a:rPr lang="en-US" dirty="0" smtClean="0">
                <a:hlinkClick r:id="rId4"/>
              </a:rPr>
              <a:t>http://windows.microsoft.com/en-us/windows-vista/add-movie-titles-and-credits-in-windows-movie-maker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add Transitions &amp; use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Transitions and themes can add a level of polish to your video. </a:t>
            </a:r>
          </a:p>
          <a:p>
            <a:r>
              <a:rPr lang="en-US" dirty="0" err="1" smtClean="0"/>
              <a:t>iMovie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3"/>
              </a:rPr>
              <a:t>https://ssl.apple.com/findouthow/movies/#transitions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3"/>
              </a:rPr>
              <a:t>https://ssl.apple.com/findouthow/movies/#themes</a:t>
            </a:r>
            <a:r>
              <a:rPr lang="en-US" dirty="0" smtClean="0"/>
              <a:t> 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Windows Movie Maker: </a:t>
            </a:r>
          </a:p>
          <a:p>
            <a:pPr lvl="1"/>
            <a:r>
              <a:rPr lang="en-US" dirty="0" smtClean="0">
                <a:hlinkClick r:id="rId4"/>
              </a:rPr>
              <a:t>http://windows.microsoft.com/en-us/windows-vista/add-transitions-and-effects-to-pictures-and-video-in-windows-movie-maker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Trim Clips and Change Volume on 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One of the biggest problems on videos has been that the audio is too soft to hear. Sometimes you can fix this by simply turning up the volume of a particular clip. </a:t>
            </a:r>
          </a:p>
          <a:p>
            <a:r>
              <a:rPr lang="en-US" dirty="0" smtClean="0"/>
              <a:t>This link describes editing techniques as well as how to change the volume on clips in </a:t>
            </a:r>
            <a:r>
              <a:rPr lang="en-US" dirty="0" err="1" smtClean="0"/>
              <a:t>iMovie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hlinkClick r:id="rId3"/>
              </a:rPr>
              <a:t>http://help.apple.com/imovie/mac/10.0/#</a:t>
            </a:r>
            <a:r>
              <a:rPr lang="en-US" dirty="0" smtClean="0">
                <a:hlinkClick r:id="rId3"/>
              </a:rPr>
              <a:t>mov3b5ded23e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 smtClean="0"/>
              <a:t>Windows Movie Maker: </a:t>
            </a:r>
          </a:p>
          <a:p>
            <a:pPr lvl="1"/>
            <a:r>
              <a:rPr lang="en-US" dirty="0" smtClean="0">
                <a:hlinkClick r:id="rId4"/>
              </a:rPr>
              <a:t>http://windows.microsoft.com/en-us/windows-vista/work-with-clips-in-windows-movie-maker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Finishing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Remember to first export or save as one of the accepted file types </a:t>
            </a:r>
          </a:p>
          <a:p>
            <a:r>
              <a:rPr lang="en-US" dirty="0" smtClean="0"/>
              <a:t>Here are the directions for publishing your video in Windows Movie Maker. 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en-US" dirty="0" smtClean="0">
                <a:hlinkClick r:id="rId3"/>
              </a:rPr>
              <a:t>http://windows.microsoft.com/en-us/windows-vista/publish-a-movie-in-windows-movie-maker</a:t>
            </a:r>
            <a:r>
              <a:rPr lang="en-US" dirty="0" smtClean="0"/>
              <a:t>   </a:t>
            </a:r>
          </a:p>
          <a:p>
            <a:pPr marL="274320" lvl="1">
              <a:spcBef>
                <a:spcPts val="600"/>
              </a:spcBef>
              <a:buSzPct val="70000"/>
            </a:pPr>
            <a:r>
              <a:rPr lang="en-US" dirty="0" smtClean="0"/>
              <a:t>In </a:t>
            </a:r>
            <a:r>
              <a:rPr lang="en-US" dirty="0" err="1" smtClean="0"/>
              <a:t>iMovie</a:t>
            </a:r>
            <a:r>
              <a:rPr lang="en-US" dirty="0" smtClean="0"/>
              <a:t>, chose File and Finish Project. This can take several minutes. Change the file type to .mp4.</a:t>
            </a:r>
          </a:p>
          <a:p>
            <a:pPr marL="274320" lvl="1">
              <a:spcBef>
                <a:spcPts val="600"/>
              </a:spcBef>
              <a:buSzPct val="70000"/>
            </a:pPr>
            <a:endParaRPr lang="en-US" dirty="0" smtClean="0"/>
          </a:p>
          <a:p>
            <a:pPr marL="274320" lvl="1">
              <a:spcBef>
                <a:spcPts val="600"/>
              </a:spcBef>
              <a:buSzPct val="70000"/>
            </a:pPr>
            <a:r>
              <a:rPr lang="en-US" dirty="0" smtClean="0"/>
              <a:t>After you’ve saved in the right format, follow the directions for uploading the video to Google Drive and submitting a link to it. </a:t>
            </a:r>
            <a:r>
              <a:rPr lang="en-US" b="1" dirty="0" smtClean="0">
                <a:solidFill>
                  <a:srgbClr val="FF0000"/>
                </a:solidFill>
              </a:rPr>
              <a:t>Give yourself plenty of time </a:t>
            </a:r>
            <a:r>
              <a:rPr lang="en-US" dirty="0" smtClean="0"/>
              <a:t>for the video to upload.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11874</TotalTime>
  <Words>1059</Words>
  <Application>Microsoft Office PowerPoint</Application>
  <PresentationFormat>On-screen Show (4:3)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Senior Exit Portfolio Video</vt:lpstr>
      <vt:lpstr>Citing your Sources - Music</vt:lpstr>
      <vt:lpstr>Citing Images</vt:lpstr>
      <vt:lpstr>Critical Information (for Everyone)</vt:lpstr>
      <vt:lpstr>General Video Editing Strategies</vt:lpstr>
      <vt:lpstr>What to do from here:</vt:lpstr>
      <vt:lpstr>Video Editing</vt:lpstr>
      <vt:lpstr>How to Upload Photos &amp; Videos from Your Camera</vt:lpstr>
      <vt:lpstr>How to Add Still Photos</vt:lpstr>
      <vt:lpstr>How to Add a Voiceover</vt:lpstr>
      <vt:lpstr>How to Add Background Music</vt:lpstr>
      <vt:lpstr>Adding Titles &amp; Text</vt:lpstr>
      <vt:lpstr>How to add Transitions &amp; use Themes</vt:lpstr>
      <vt:lpstr>How to Trim Clips and Change Volume on Clips</vt:lpstr>
      <vt:lpstr>Finishing Your Project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Exit Portfolio Video</dc:title>
  <dc:creator>Amber</dc:creator>
  <cp:lastModifiedBy>Amber</cp:lastModifiedBy>
  <cp:revision>19</cp:revision>
  <dcterms:created xsi:type="dcterms:W3CDTF">2013-04-18T15:57:26Z</dcterms:created>
  <dcterms:modified xsi:type="dcterms:W3CDTF">2014-04-14T08:30:20Z</dcterms:modified>
</cp:coreProperties>
</file>