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9" r:id="rId3"/>
    <p:sldId id="274" r:id="rId4"/>
    <p:sldId id="264" r:id="rId5"/>
    <p:sldId id="262" r:id="rId6"/>
    <p:sldId id="265" r:id="rId7"/>
    <p:sldId id="267" r:id="rId8"/>
    <p:sldId id="268" r:id="rId9"/>
    <p:sldId id="277" r:id="rId10"/>
    <p:sldId id="260" r:id="rId11"/>
    <p:sldId id="270" r:id="rId12"/>
    <p:sldId id="263" r:id="rId13"/>
    <p:sldId id="276" r:id="rId14"/>
    <p:sldId id="272" r:id="rId15"/>
    <p:sldId id="275" r:id="rId16"/>
    <p:sldId id="271" r:id="rId17"/>
    <p:sldId id="266" r:id="rId1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0045210-E7C1-42F5-8481-58A910F4A553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BAADD64-D1C8-4AD4-AED8-202FB8B636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953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5A9F9E-2877-D141-A400-D547927C08F2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71D3E2F-5F63-8C43-9250-B7AFBEFFB5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89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D3E2F-5F63-8C43-9250-B7AFBEFFB5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9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69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42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695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0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8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4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0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753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11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0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76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D736B-CE73-E948-9BA6-9B576DF1C0C4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20279-E236-0242-88A1-F0EDBC3DA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5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lemkeizer.org/" TargetMode="External"/><Relationship Id="rId2" Type="http://schemas.openxmlformats.org/officeDocument/2006/relationships/hyperlink" Target="http://liberty.salemkeizer.ne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10145373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lemkeizer.org/parents/kindergarten-readines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760" y="48446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00B050"/>
                </a:solidFill>
              </a:rPr>
              <a:t>Welcome to Kindergarten</a:t>
            </a:r>
            <a:r>
              <a:rPr lang="en-US" sz="5400" b="1" dirty="0" smtClean="0">
                <a:solidFill>
                  <a:srgbClr val="00B050"/>
                </a:solidFill>
              </a:rPr>
              <a:t>!</a:t>
            </a:r>
            <a:br>
              <a:rPr lang="en-US" sz="5400" b="1" dirty="0" smtClean="0">
                <a:solidFill>
                  <a:srgbClr val="00B050"/>
                </a:solidFill>
              </a:rPr>
            </a:br>
            <a:r>
              <a:rPr lang="en-US" sz="5400" b="1" dirty="0" smtClean="0">
                <a:solidFill>
                  <a:srgbClr val="00B050"/>
                </a:solidFill>
              </a:rPr>
              <a:t>2019-20</a:t>
            </a:r>
            <a:endParaRPr lang="en-US" sz="5400" b="1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2063931"/>
            <a:ext cx="5050971" cy="423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7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Your school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Lizi Aguilar-Nelson, Principal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Deanne Gray, Office Manager</a:t>
            </a:r>
          </a:p>
          <a:p>
            <a:r>
              <a:rPr lang="en-US" dirty="0">
                <a:solidFill>
                  <a:srgbClr val="00B050"/>
                </a:solidFill>
              </a:rPr>
              <a:t>Kathryn Lounsbury, School Office Specialist</a:t>
            </a:r>
          </a:p>
          <a:p>
            <a:r>
              <a:rPr lang="en-US" dirty="0">
                <a:solidFill>
                  <a:srgbClr val="FF0000"/>
                </a:solidFill>
              </a:rPr>
              <a:t>Rachael Hubbard, Kindergarten Teacher</a:t>
            </a:r>
          </a:p>
          <a:p>
            <a:r>
              <a:rPr lang="en-US" dirty="0">
                <a:solidFill>
                  <a:srgbClr val="0070C0"/>
                </a:solidFill>
              </a:rPr>
              <a:t>Megan Cowan, Kindergarten Teacher</a:t>
            </a:r>
          </a:p>
          <a:p>
            <a:r>
              <a:rPr lang="en-US" dirty="0">
                <a:solidFill>
                  <a:srgbClr val="00B050"/>
                </a:solidFill>
              </a:rPr>
              <a:t>Kari </a:t>
            </a:r>
            <a:r>
              <a:rPr lang="en-US" dirty="0" err="1">
                <a:solidFill>
                  <a:srgbClr val="00B050"/>
                </a:solidFill>
              </a:rPr>
              <a:t>Stanaway</a:t>
            </a:r>
            <a:r>
              <a:rPr lang="en-US" dirty="0">
                <a:solidFill>
                  <a:srgbClr val="00B050"/>
                </a:solidFill>
              </a:rPr>
              <a:t>-Counselor</a:t>
            </a:r>
          </a:p>
          <a:p>
            <a:r>
              <a:rPr lang="en-US" dirty="0">
                <a:solidFill>
                  <a:srgbClr val="FF0000"/>
                </a:solidFill>
              </a:rPr>
              <a:t>Jaime Lee, Instructional Mentor &amp; Behavior Specialist</a:t>
            </a:r>
          </a:p>
        </p:txBody>
      </p:sp>
    </p:spTree>
    <p:extLst>
      <p:ext uri="{BB962C8B-B14F-4D97-AF65-F5344CB8AC3E}">
        <p14:creationId xmlns:p14="http://schemas.microsoft.com/office/powerpoint/2010/main" val="193674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PTC </a:t>
            </a:r>
            <a:r>
              <a:rPr lang="en-US" dirty="0" smtClean="0"/>
              <a:t>INFORMATION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thelibertyptc@gmail.com</a:t>
            </a:r>
            <a:endParaRPr lang="en-US" dirty="0"/>
          </a:p>
        </p:txBody>
      </p:sp>
      <p:pic>
        <p:nvPicPr>
          <p:cNvPr id="4" name="Content Placeholder 3" descr="The IPKat: Teaching IP to blind students: insights wante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22" y="1600200"/>
            <a:ext cx="3795356" cy="45259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9330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86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School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The office is open from 7:30 am to 4:00 pm</a:t>
            </a:r>
          </a:p>
          <a:p>
            <a:r>
              <a:rPr lang="en-US" dirty="0">
                <a:solidFill>
                  <a:srgbClr val="0070C0"/>
                </a:solidFill>
              </a:rPr>
              <a:t>Doors open for students who eat breakfast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    at 8:10 am; non breakfast eaters at 8:25 am</a:t>
            </a:r>
          </a:p>
          <a:p>
            <a:r>
              <a:rPr lang="en-US" dirty="0">
                <a:solidFill>
                  <a:srgbClr val="0070C0"/>
                </a:solidFill>
              </a:rPr>
              <a:t>Classes begin promptly at 8:40 am</a:t>
            </a:r>
          </a:p>
          <a:p>
            <a:r>
              <a:rPr lang="en-US" dirty="0">
                <a:solidFill>
                  <a:srgbClr val="0070C0"/>
                </a:solidFill>
              </a:rPr>
              <a:t>Lunch is served from 11:30 am to 12:00 pm</a:t>
            </a:r>
          </a:p>
          <a:p>
            <a:r>
              <a:rPr lang="en-US" dirty="0">
                <a:solidFill>
                  <a:srgbClr val="0070C0"/>
                </a:solidFill>
              </a:rPr>
              <a:t>Classes end at 3:00 pm</a:t>
            </a:r>
          </a:p>
        </p:txBody>
      </p:sp>
    </p:spTree>
    <p:extLst>
      <p:ext uri="{BB962C8B-B14F-4D97-AF65-F5344CB8AC3E}">
        <p14:creationId xmlns:p14="http://schemas.microsoft.com/office/powerpoint/2010/main" val="1789067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Weekly</a:t>
            </a:r>
            <a:r>
              <a:rPr lang="en-US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>Schedule </a:t>
            </a:r>
            <a:r>
              <a:rPr lang="en-US" sz="3600" b="1" dirty="0">
                <a:solidFill>
                  <a:srgbClr val="00B050"/>
                </a:solidFill>
              </a:rPr>
              <a:t>(30 min each)</a:t>
            </a:r>
            <a:r>
              <a:rPr lang="en-US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48" y="1351936"/>
            <a:ext cx="8367252" cy="476084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Library- one time per week     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Music- two times per week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Physical Education- four times per week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Guidance with Counselor- one time per week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043" y="1220993"/>
            <a:ext cx="1110751" cy="956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29" y="2574445"/>
            <a:ext cx="1793966" cy="580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705" y="3620024"/>
            <a:ext cx="1462747" cy="91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9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Visiting the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All visitors must enter and exit through the front main entrance.</a:t>
            </a:r>
          </a:p>
          <a:p>
            <a:r>
              <a:rPr lang="en-US" sz="2400" dirty="0">
                <a:solidFill>
                  <a:srgbClr val="0070C0"/>
                </a:solidFill>
              </a:rPr>
              <a:t>All visitors must sign in at the office (laptop on the front counter) and wear a badge while in the building.  When the visit is over, all visitors sign out before leaving the building.</a:t>
            </a:r>
          </a:p>
          <a:p>
            <a:r>
              <a:rPr lang="en-US" sz="2400" dirty="0">
                <a:solidFill>
                  <a:srgbClr val="0070C0"/>
                </a:solidFill>
              </a:rPr>
              <a:t>Office staff may ask for picture identification if they don’t know you.  Please have it available.</a:t>
            </a:r>
          </a:p>
          <a:p>
            <a:r>
              <a:rPr lang="en-US" sz="2400" dirty="0">
                <a:solidFill>
                  <a:srgbClr val="0070C0"/>
                </a:solidFill>
              </a:rPr>
              <a:t>Visits during teaching times require pre-approval if you are not volunteering in the classroom.</a:t>
            </a:r>
          </a:p>
          <a:p>
            <a:r>
              <a:rPr lang="en-US" sz="2400" dirty="0">
                <a:solidFill>
                  <a:srgbClr val="0070C0"/>
                </a:solidFill>
              </a:rPr>
              <a:t>To pick up your child early, please come to the office and sign them out.  The office will call the classroom for you.  Please, NO EARLY PICKUP’S BETWEEN 2:30 &amp; 3:00 PM.</a:t>
            </a:r>
          </a:p>
        </p:txBody>
      </p:sp>
    </p:spTree>
    <p:extLst>
      <p:ext uri="{BB962C8B-B14F-4D97-AF65-F5344CB8AC3E}">
        <p14:creationId xmlns:p14="http://schemas.microsoft.com/office/powerpoint/2010/main" val="171442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Communicating with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The school phone number is 503-399-3165.</a:t>
            </a:r>
          </a:p>
          <a:p>
            <a:r>
              <a:rPr lang="en-US" dirty="0">
                <a:solidFill>
                  <a:srgbClr val="0070C0"/>
                </a:solidFill>
              </a:rPr>
              <a:t>Please call whenever you have questions or concerns.  Your calls will be routed to the appropriate teacher/person and returned as soon as staff is able to do so.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Email staff: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Last </a:t>
            </a:r>
            <a:r>
              <a:rPr lang="en-US" dirty="0" err="1">
                <a:solidFill>
                  <a:srgbClr val="0070C0"/>
                </a:solidFill>
              </a:rPr>
              <a:t>Name_First</a:t>
            </a:r>
            <a:r>
              <a:rPr lang="en-US" dirty="0">
                <a:solidFill>
                  <a:srgbClr val="0070C0"/>
                </a:solidFill>
              </a:rPr>
              <a:t> Name@salkeiz.K12.or.us</a:t>
            </a:r>
            <a:endParaRPr lang="en-US" u="sng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099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Information from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747" y="1292470"/>
            <a:ext cx="8229600" cy="5723792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70C0"/>
                </a:solidFill>
              </a:rPr>
              <a:t>Friday Folders –  Blue folders sent home weekly with information about classroom activities and school events as well as homework.</a:t>
            </a:r>
          </a:p>
          <a:p>
            <a:r>
              <a:rPr lang="en-US" dirty="0">
                <a:solidFill>
                  <a:srgbClr val="0070C0"/>
                </a:solidFill>
              </a:rPr>
              <a:t>Liberty Web page:  </a:t>
            </a:r>
            <a:r>
              <a:rPr lang="en-US" dirty="0">
                <a:solidFill>
                  <a:srgbClr val="0070C0"/>
                </a:solidFill>
                <a:hlinkClick r:id="rId2"/>
              </a:rPr>
              <a:t>http://liberty.salemkeizer.net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Salem Keizer web page:  </a:t>
            </a:r>
            <a:r>
              <a:rPr lang="en-US" dirty="0">
                <a:solidFill>
                  <a:srgbClr val="0070C0"/>
                </a:solidFill>
                <a:hlinkClick r:id="rId3"/>
              </a:rPr>
              <a:t>http://www.salemkeizer.org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>
                <a:solidFill>
                  <a:srgbClr val="0070C0"/>
                </a:solidFill>
              </a:rPr>
              <a:t>Occasionally you may receive phone calls and emails from our automated phone system with reminders and other important information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0070C0"/>
                </a:solidFill>
              </a:rPr>
              <a:t>Liberty monthly newsletter sent via email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70C0"/>
                </a:solidFill>
              </a:rPr>
              <a:t>    (Hard copies available upon request)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39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Resources</a:t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sz="2200" dirty="0">
                <a:solidFill>
                  <a:srgbClr val="C00000"/>
                </a:solidFill>
              </a:rPr>
              <a:t>-Contact Mrs. Stanaway, School Counselor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4286"/>
            <a:ext cx="8229600" cy="467187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Does your student need help with School Clothes or School Supplies?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Does your student have special accommodation needs?  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Do you have questions about special education eligibility or testing?</a:t>
            </a:r>
          </a:p>
        </p:txBody>
      </p:sp>
    </p:spTree>
    <p:extLst>
      <p:ext uri="{BB962C8B-B14F-4D97-AF65-F5344CB8AC3E}">
        <p14:creationId xmlns:p14="http://schemas.microsoft.com/office/powerpoint/2010/main" val="1457871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Our daily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2530"/>
            <a:ext cx="8229600" cy="527639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8:10 am ~ Breakfast  - Available before school</a:t>
            </a:r>
          </a:p>
          <a:p>
            <a:r>
              <a:rPr lang="en-US" sz="2400" dirty="0">
                <a:solidFill>
                  <a:srgbClr val="0070C0"/>
                </a:solidFill>
              </a:rPr>
              <a:t>8:25 am ~ Doors open</a:t>
            </a:r>
          </a:p>
          <a:p>
            <a:r>
              <a:rPr lang="en-US" sz="2400" dirty="0">
                <a:solidFill>
                  <a:srgbClr val="0070C0"/>
                </a:solidFill>
              </a:rPr>
              <a:t>8:40 am ~ School Begins:  Choice/Attendance</a:t>
            </a:r>
          </a:p>
          <a:p>
            <a:r>
              <a:rPr lang="en-US" sz="2400" dirty="0">
                <a:solidFill>
                  <a:srgbClr val="0070C0"/>
                </a:solidFill>
              </a:rPr>
              <a:t>9:00 am ~ Calendar &amp; Story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9:30 am ~ Literacy block ~ ECRI, sounds, letters, reading  &amp; writing (90+ Min.)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11:30 am ~ Lunch and recess (30 min. lunch, 30 min recess)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12:30 pm ~ Math workshop (Number Corner)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1:00 pm ~ P.E. or Music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1:30 pm ~ P.E.,  Music or Library</a:t>
            </a:r>
          </a:p>
          <a:p>
            <a:r>
              <a:rPr lang="en-US" sz="2400" dirty="0">
                <a:solidFill>
                  <a:srgbClr val="0070C0"/>
                </a:solidFill>
              </a:rPr>
              <a:t>2:00 pm ~ Snack, Science, Health/Social Studies/Art</a:t>
            </a:r>
          </a:p>
          <a:p>
            <a:r>
              <a:rPr lang="en-US" sz="2400" dirty="0">
                <a:solidFill>
                  <a:srgbClr val="0070C0"/>
                </a:solidFill>
              </a:rPr>
              <a:t>3:00 pm ~ Dismissal</a:t>
            </a:r>
          </a:p>
        </p:txBody>
      </p:sp>
    </p:spTree>
    <p:extLst>
      <p:ext uri="{BB962C8B-B14F-4D97-AF65-F5344CB8AC3E}">
        <p14:creationId xmlns:p14="http://schemas.microsoft.com/office/powerpoint/2010/main" val="174194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What Students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Reading:  Letter identification/sounds, sight words, patterned and leveled texts</a:t>
            </a:r>
          </a:p>
          <a:p>
            <a:r>
              <a:rPr lang="en-US" dirty="0">
                <a:solidFill>
                  <a:srgbClr val="0070C0"/>
                </a:solidFill>
              </a:rPr>
              <a:t>Writing:  Sounding out words/sentences</a:t>
            </a:r>
          </a:p>
          <a:p>
            <a:r>
              <a:rPr lang="en-US" dirty="0">
                <a:solidFill>
                  <a:srgbClr val="0070C0"/>
                </a:solidFill>
              </a:rPr>
              <a:t>Math:  Counting, number recognition, addition/subtraction, place value</a:t>
            </a:r>
          </a:p>
          <a:p>
            <a:r>
              <a:rPr lang="en-US" dirty="0">
                <a:solidFill>
                  <a:srgbClr val="0070C0"/>
                </a:solidFill>
              </a:rPr>
              <a:t>Social Studies:  School/friend behavior, history</a:t>
            </a:r>
          </a:p>
          <a:p>
            <a:r>
              <a:rPr lang="en-US" dirty="0">
                <a:solidFill>
                  <a:srgbClr val="0070C0"/>
                </a:solidFill>
              </a:rPr>
              <a:t>Science:  Life, physical, earth</a:t>
            </a:r>
          </a:p>
          <a:p>
            <a:r>
              <a:rPr lang="en-US" dirty="0">
                <a:solidFill>
                  <a:srgbClr val="0070C0"/>
                </a:solidFill>
              </a:rPr>
              <a:t>P.E., Music, Library, Computer Lab</a:t>
            </a:r>
          </a:p>
        </p:txBody>
      </p:sp>
    </p:spTree>
    <p:extLst>
      <p:ext uri="{BB962C8B-B14F-4D97-AF65-F5344CB8AC3E}">
        <p14:creationId xmlns:p14="http://schemas.microsoft.com/office/powerpoint/2010/main" val="71575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Expectations for Parents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8240"/>
            <a:ext cx="8229600" cy="56997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Your most important responsibility is to make sure your child comes to school every day; on time and ready to learn.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Students should read nightly and practice their letter/sight word flashcards.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Sign &amp; return forms needed at school &amp; prior to deadlines.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Check your child’s blue folders when they come home each week.  Important classroom and school communications are there, as well as homework.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Encourage positive attitudes toward school.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Attend Parent Teacher conferences and other school functions.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Contact teachers when questions or concerns arise.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Update family information regularly with the school office.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Respect the personal rights of others.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Changes in how a student goes home must be in writing, with a date and your signature.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11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Parking 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" y="1196340"/>
            <a:ext cx="8404860" cy="549402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>
                <a:solidFill>
                  <a:srgbClr val="0070C0"/>
                </a:solidFill>
              </a:rPr>
              <a:t>The north parking lot (by Circle K) is reserved for vehicle pick-up. </a:t>
            </a:r>
          </a:p>
          <a:p>
            <a:pPr lvl="0"/>
            <a:r>
              <a:rPr lang="en-US" dirty="0">
                <a:solidFill>
                  <a:srgbClr val="0070C0"/>
                </a:solidFill>
              </a:rPr>
              <a:t>The front of the school is for buses and students walking or walking parents picking up their child.</a:t>
            </a:r>
          </a:p>
          <a:p>
            <a:pPr lvl="0"/>
            <a:r>
              <a:rPr lang="en-US" dirty="0">
                <a:solidFill>
                  <a:srgbClr val="0070C0"/>
                </a:solidFill>
              </a:rPr>
              <a:t>By law, no one without a permit may park in the Handicap spaces in the front of our school.</a:t>
            </a:r>
          </a:p>
          <a:p>
            <a:r>
              <a:rPr lang="en-US" dirty="0">
                <a:solidFill>
                  <a:srgbClr val="0070C0"/>
                </a:solidFill>
              </a:rPr>
              <a:t>Parents, for everyone’s safety, </a:t>
            </a:r>
            <a:r>
              <a:rPr lang="en-US" b="1" u="sng" dirty="0">
                <a:solidFill>
                  <a:srgbClr val="0070C0"/>
                </a:solidFill>
              </a:rPr>
              <a:t>stay in your vehicle</a:t>
            </a:r>
            <a:r>
              <a:rPr lang="en-US" dirty="0">
                <a:solidFill>
                  <a:srgbClr val="0070C0"/>
                </a:solidFill>
              </a:rPr>
              <a:t> and follow the flow of traffic. We will bring your child to you.</a:t>
            </a:r>
          </a:p>
          <a:p>
            <a:r>
              <a:rPr lang="en-US" dirty="0">
                <a:solidFill>
                  <a:srgbClr val="0070C0"/>
                </a:solidFill>
              </a:rPr>
              <a:t>Students should be able to buckle themselves.</a:t>
            </a:r>
          </a:p>
          <a:p>
            <a:r>
              <a:rPr lang="en-US" dirty="0">
                <a:solidFill>
                  <a:srgbClr val="0070C0"/>
                </a:solidFill>
              </a:rPr>
              <a:t>If they require assistance, please park and walk to pick up your child </a:t>
            </a:r>
          </a:p>
          <a:p>
            <a:r>
              <a:rPr lang="en-US" dirty="0">
                <a:solidFill>
                  <a:srgbClr val="0070C0"/>
                </a:solidFill>
              </a:rPr>
              <a:t>Students must check-out with their teacher </a:t>
            </a:r>
          </a:p>
          <a:p>
            <a:r>
              <a:rPr lang="en-US" dirty="0">
                <a:solidFill>
                  <a:srgbClr val="0070C0"/>
                </a:solidFill>
              </a:rPr>
              <a:t>Be sure to access the crosswalks at all times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31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Kinder Assessments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120"/>
            <a:ext cx="8229600" cy="528828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State Kindergarten Assessment</a:t>
            </a:r>
          </a:p>
          <a:p>
            <a:r>
              <a:rPr lang="en-US" dirty="0">
                <a:solidFill>
                  <a:srgbClr val="0070C0"/>
                </a:solidFill>
              </a:rPr>
              <a:t>Easy CBM- (Letter identification and sounds, sight words, math.)</a:t>
            </a:r>
          </a:p>
          <a:p>
            <a:r>
              <a:rPr lang="en-US" dirty="0">
                <a:solidFill>
                  <a:srgbClr val="FF0000"/>
                </a:solidFill>
              </a:rPr>
              <a:t>Assessments will be given on Sept. 4th, 5th &amp; 6th</a:t>
            </a:r>
          </a:p>
          <a:p>
            <a:r>
              <a:rPr lang="en-US" dirty="0">
                <a:solidFill>
                  <a:srgbClr val="0070C0"/>
                </a:solidFill>
              </a:rPr>
              <a:t>We will get to know students and test individually in groups of five. </a:t>
            </a:r>
            <a:r>
              <a:rPr lang="en-US" b="1" dirty="0">
                <a:solidFill>
                  <a:srgbClr val="0070C0"/>
                </a:solidFill>
              </a:rPr>
              <a:t>This will happen in 2 hour blocks</a:t>
            </a:r>
          </a:p>
          <a:p>
            <a:r>
              <a:rPr lang="en-US" dirty="0">
                <a:solidFill>
                  <a:srgbClr val="0070C0"/>
                </a:solidFill>
              </a:rPr>
              <a:t>The office will contact you to make an appointment</a:t>
            </a:r>
          </a:p>
          <a:p>
            <a:r>
              <a:rPr lang="en-US" dirty="0">
                <a:solidFill>
                  <a:srgbClr val="0070C0"/>
                </a:solidFill>
              </a:rPr>
              <a:t>There will be no full day kindergarten on assessment days</a:t>
            </a:r>
          </a:p>
        </p:txBody>
      </p:sp>
    </p:spTree>
    <p:extLst>
      <p:ext uri="{BB962C8B-B14F-4D97-AF65-F5344CB8AC3E}">
        <p14:creationId xmlns:p14="http://schemas.microsoft.com/office/powerpoint/2010/main" val="1617250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Kinder Transition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3818"/>
            <a:ext cx="8229600" cy="50123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b="1" dirty="0"/>
              <a:t>Draft Class List will be posted at the end of the day on September 6th.</a:t>
            </a:r>
          </a:p>
          <a:p>
            <a:endParaRPr lang="en-US" sz="2600" b="1" u="sng" dirty="0">
              <a:solidFill>
                <a:srgbClr val="0070C0"/>
              </a:solidFill>
            </a:endParaRPr>
          </a:p>
          <a:p>
            <a:r>
              <a:rPr lang="en-US" sz="2600" b="1" u="sng" dirty="0">
                <a:solidFill>
                  <a:srgbClr val="0070C0"/>
                </a:solidFill>
              </a:rPr>
              <a:t>Smooth Start</a:t>
            </a:r>
            <a:r>
              <a:rPr lang="en-US" sz="2600" b="1" dirty="0">
                <a:solidFill>
                  <a:srgbClr val="0070C0"/>
                </a:solidFill>
              </a:rPr>
              <a:t>: (some students)</a:t>
            </a:r>
          </a:p>
          <a:p>
            <a:pPr lvl="1"/>
            <a:r>
              <a:rPr lang="en-US" sz="2000" b="1" dirty="0">
                <a:solidFill>
                  <a:srgbClr val="0070C0"/>
                </a:solidFill>
              </a:rPr>
              <a:t>Monday, September 9 for students with last names A-L</a:t>
            </a:r>
          </a:p>
          <a:p>
            <a:pPr lvl="1"/>
            <a:r>
              <a:rPr lang="en-US" sz="2000" b="1" dirty="0">
                <a:solidFill>
                  <a:srgbClr val="0070C0"/>
                </a:solidFill>
              </a:rPr>
              <a:t>Tuesday, September 10 for students with last names M-Z</a:t>
            </a:r>
          </a:p>
          <a:p>
            <a:pPr marL="457200" lvl="1" indent="0" algn="ctr">
              <a:buNone/>
            </a:pPr>
            <a:endParaRPr lang="en-US" sz="1000" dirty="0"/>
          </a:p>
          <a:p>
            <a:pPr marL="514350" indent="-457200">
              <a:buFont typeface="Arial" panose="020B0604020202020204" pitchFamily="34" charset="0"/>
              <a:buChar char="•"/>
            </a:pPr>
            <a:r>
              <a:rPr lang="en-US" sz="2600" b="1" dirty="0"/>
              <a:t>September 11th- First day of school for all students.</a:t>
            </a:r>
          </a:p>
          <a:p>
            <a:pPr marL="457200" lvl="1" indent="0" algn="ctr">
              <a:buNone/>
            </a:pPr>
            <a:endParaRPr lang="en-US" sz="1000" b="1" dirty="0"/>
          </a:p>
          <a:p>
            <a:pPr marL="514350" indent="-457200">
              <a:buFont typeface="Wingdings" panose="05000000000000000000" pitchFamily="2" charset="2"/>
              <a:buChar char="v"/>
            </a:pPr>
            <a:r>
              <a:rPr lang="en-US" sz="2600" b="1" dirty="0"/>
              <a:t>Official class list will be posted at the end of the day on Friday, September 13th</a:t>
            </a:r>
          </a:p>
          <a:p>
            <a:pPr marL="57150" indent="0" algn="ctr">
              <a:buNone/>
            </a:pPr>
            <a:r>
              <a:rPr lang="en-US" sz="1900" b="1" dirty="0"/>
              <a:t>* We do not take parent requests for classroom placement.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223079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Help Your Child Get Ready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614" y="2605334"/>
            <a:ext cx="8229600" cy="2010266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Video: Preparing for Kindergarten</a:t>
            </a:r>
          </a:p>
          <a:p>
            <a:pPr lvl="1"/>
            <a:r>
              <a:rPr lang="en-US" dirty="0">
                <a:hlinkClick r:id="rId2"/>
              </a:rPr>
              <a:t>https://vimeo.com/101453733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380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Bus Transportation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Students who live more than one mile away from the school are eligible for bus service.</a:t>
            </a:r>
          </a:p>
          <a:p>
            <a:r>
              <a:rPr lang="en-US" dirty="0">
                <a:solidFill>
                  <a:schemeClr val="accent1"/>
                </a:solidFill>
              </a:rPr>
              <a:t>Bus information is available on the Salem Keizer web site.</a:t>
            </a:r>
          </a:p>
          <a:p>
            <a:r>
              <a:rPr lang="en-US" dirty="0">
                <a:solidFill>
                  <a:schemeClr val="accent1"/>
                </a:solidFill>
              </a:rPr>
              <a:t>The office is glad to provide you with bus information as well.(Eligibility, Bus stops, times, etc.)</a:t>
            </a:r>
          </a:p>
          <a:p>
            <a:r>
              <a:rPr lang="en-US" dirty="0">
                <a:solidFill>
                  <a:schemeClr val="accent1"/>
                </a:solidFill>
              </a:rPr>
              <a:t>Bus riders will wear labels, identifying their name and bus stop the first month of school.</a:t>
            </a:r>
          </a:p>
          <a:p>
            <a:r>
              <a:rPr lang="en-US" dirty="0">
                <a:solidFill>
                  <a:schemeClr val="accent1"/>
                </a:solidFill>
              </a:rPr>
              <a:t>Video: </a:t>
            </a:r>
            <a:r>
              <a:rPr lang="en-US" u="sng" dirty="0">
                <a:hlinkClick r:id="rId2"/>
              </a:rPr>
              <a:t>http://www.salemkeizer.org/parents/kindergarten-readiness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053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1048</Words>
  <Application>Microsoft Office PowerPoint</Application>
  <PresentationFormat>On-screen Show (4:3)</PresentationFormat>
  <Paragraphs>120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 Theme</vt:lpstr>
      <vt:lpstr>Welcome to Kindergarten! 2019-20</vt:lpstr>
      <vt:lpstr>Your school staff</vt:lpstr>
      <vt:lpstr>PTC INFORMATION thelibertyptc@gmail.com</vt:lpstr>
      <vt:lpstr>School Hours</vt:lpstr>
      <vt:lpstr>Weekly Schedule (30 min each):</vt:lpstr>
      <vt:lpstr>Visiting the School</vt:lpstr>
      <vt:lpstr>Communicating with School</vt:lpstr>
      <vt:lpstr>Information from School</vt:lpstr>
      <vt:lpstr>Resources -Contact Mrs. Stanaway, School Counselor</vt:lpstr>
      <vt:lpstr>Our daily schedule</vt:lpstr>
      <vt:lpstr>What Students Will Learn</vt:lpstr>
      <vt:lpstr>Expectations for Parents</vt:lpstr>
      <vt:lpstr>Parking Lot</vt:lpstr>
      <vt:lpstr>Kinder Assessments </vt:lpstr>
      <vt:lpstr>Kinder Transition</vt:lpstr>
      <vt:lpstr>Help Your Child Get Ready</vt:lpstr>
      <vt:lpstr>Bus Transportation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Kindergarten!</dc:title>
  <dc:creator>SALEM KEIZER PUBLIC SCHOOLS</dc:creator>
  <cp:lastModifiedBy>Kathryn Lounsbury</cp:lastModifiedBy>
  <cp:revision>100</cp:revision>
  <cp:lastPrinted>2017-05-08T22:19:53Z</cp:lastPrinted>
  <dcterms:created xsi:type="dcterms:W3CDTF">2015-03-24T23:42:14Z</dcterms:created>
  <dcterms:modified xsi:type="dcterms:W3CDTF">2019-05-10T20:31:50Z</dcterms:modified>
</cp:coreProperties>
</file>