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80" r:id="rId22"/>
    <p:sldId id="284" r:id="rId23"/>
    <p:sldId id="283" r:id="rId24"/>
    <p:sldId id="282" r:id="rId25"/>
    <p:sldId id="288" r:id="rId26"/>
    <p:sldId id="287" r:id="rId27"/>
    <p:sldId id="286" r:id="rId28"/>
    <p:sldId id="285" r:id="rId29"/>
    <p:sldId id="276" r:id="rId30"/>
    <p:sldId id="298" r:id="rId31"/>
    <p:sldId id="297" r:id="rId32"/>
    <p:sldId id="296" r:id="rId33"/>
    <p:sldId id="295" r:id="rId34"/>
    <p:sldId id="294" r:id="rId35"/>
    <p:sldId id="29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84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3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1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9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1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4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6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46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6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9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5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5A6B6-1715-4F2D-B98F-4F89EAF206CC}" type="datetimeFigureOut">
              <a:rPr lang="en-US" smtClean="0"/>
              <a:t>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73DB4-6757-4A66-9C59-F86E48C6E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6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772400" cy="1752600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The distance between two bar lines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A measure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9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The distance between two pitches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Interval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7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The volume of the music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Dynamics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9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6000" dirty="0"/>
              <a:t>To gradually get louder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Crescendo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7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“Piano” </a:t>
            </a:r>
            <a:r>
              <a:rPr lang="en-US" sz="6700" dirty="0" smtClean="0"/>
              <a:t>means</a:t>
            </a:r>
            <a:br>
              <a:rPr lang="en-US" sz="6700" dirty="0" smtClean="0"/>
            </a:br>
            <a:r>
              <a:rPr lang="en-US" sz="6700" dirty="0" smtClean="0"/>
              <a:t>(not the instrument)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soft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1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35362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The person who takes a song and adds to or changes it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Arranger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92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dirty="0"/>
              <a:t>The person who writes the song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Composer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6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01962"/>
          </a:xfrm>
        </p:spPr>
        <p:txBody>
          <a:bodyPr>
            <a:normAutofit/>
          </a:bodyPr>
          <a:lstStyle/>
          <a:p>
            <a:pPr lvl="0"/>
            <a:r>
              <a:rPr lang="en-US" sz="6700" dirty="0"/>
              <a:t>The ending (or tail) section of the music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Coda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36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73362"/>
          </a:xfrm>
        </p:spPr>
        <p:txBody>
          <a:bodyPr>
            <a:normAutofit fontScale="90000"/>
          </a:bodyPr>
          <a:lstStyle/>
          <a:p>
            <a:pPr lvl="0"/>
            <a:r>
              <a:rPr lang="en-US" sz="6000" dirty="0"/>
              <a:t>A ____________ separates music into measures.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Bar line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4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>
            <a:normAutofit fontScale="90000"/>
          </a:bodyPr>
          <a:lstStyle/>
          <a:p>
            <a:pPr lvl="0"/>
            <a:r>
              <a:rPr lang="en-US" sz="6000" dirty="0"/>
              <a:t>Using consonants to clearly pronounce the words of a song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858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Diction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8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6700" dirty="0"/>
              <a:t>How high or low a note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Pitch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0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6700" dirty="0"/>
              <a:t>A musical sentence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A phrase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6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6700" dirty="0"/>
              <a:t>The speed of the music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Tempo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3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35362"/>
          </a:xfrm>
        </p:spPr>
        <p:txBody>
          <a:bodyPr>
            <a:normAutofit/>
          </a:bodyPr>
          <a:lstStyle/>
          <a:p>
            <a:pPr lvl="0"/>
            <a:r>
              <a:rPr lang="en-US" sz="6700" dirty="0"/>
              <a:t>The highest male voice part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163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Tenor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6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01962"/>
          </a:xfrm>
        </p:spPr>
        <p:txBody>
          <a:bodyPr>
            <a:normAutofit/>
          </a:bodyPr>
          <a:lstStyle/>
          <a:p>
            <a:pPr lvl="0"/>
            <a:r>
              <a:rPr lang="en-US" sz="6700" dirty="0"/>
              <a:t>The middle male voice part 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163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Baritone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8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highest part of any changed male voice 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163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Falsetto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7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6700" dirty="0"/>
              <a:t>“Forte” means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Loud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7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 fontScale="90000"/>
          </a:bodyPr>
          <a:lstStyle/>
          <a:p>
            <a:pPr lvl="0"/>
            <a:r>
              <a:rPr lang="en-US" sz="7300" dirty="0"/>
              <a:t>To gradually get softer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Decrescendo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92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G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556038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4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5700919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56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B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6024055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56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C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51502"/>
            <a:ext cx="607999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68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</a:rPr>
              <a:t>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6017194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68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E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6087398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68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</a:rPr>
              <a:t>F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6130047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2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rgbClr val="FF0000"/>
                </a:solidFill>
              </a:rPr>
              <a:t>G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5895758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2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5961784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2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letter of the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38225"/>
            <a:ext cx="6006341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2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Re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5045515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2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err="1" smtClean="0">
                <a:solidFill>
                  <a:srgbClr val="FF0000"/>
                </a:solidFill>
              </a:rPr>
              <a:t>Mi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991225" cy="288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err="1" smtClean="0">
                <a:solidFill>
                  <a:srgbClr val="FF0000"/>
                </a:solidFill>
              </a:rPr>
              <a:t>Fa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0"/>
            <a:ext cx="5895103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Sol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5851019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La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5586413" cy="278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Ti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1"/>
            <a:ext cx="5745313" cy="289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the syllable of the second pitch.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Do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5369925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283</Words>
  <Application>Microsoft Office PowerPoint</Application>
  <PresentationFormat>On-screen Show (4:3)</PresentationFormat>
  <Paragraphs>70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The distance between two bar lines is </vt:lpstr>
      <vt:lpstr>The distance between two pitches is </vt:lpstr>
      <vt:lpstr>The volume of the music is </vt:lpstr>
      <vt:lpstr>To gradually get louder is</vt:lpstr>
      <vt:lpstr>“Piano” means (not the instrument) </vt:lpstr>
      <vt:lpstr>The person who takes a song and adds to or changes it   </vt:lpstr>
      <vt:lpstr>The person who writes the song </vt:lpstr>
      <vt:lpstr>The ending (or tail) section of the music </vt:lpstr>
      <vt:lpstr>A ____________ separates music into measures. </vt:lpstr>
      <vt:lpstr>Using consonants to clearly pronounce the words of a song  </vt:lpstr>
      <vt:lpstr>How high or low a note is </vt:lpstr>
      <vt:lpstr>A musical sentence is </vt:lpstr>
      <vt:lpstr>The speed of the music is </vt:lpstr>
      <vt:lpstr>The highest male voice part is </vt:lpstr>
      <vt:lpstr>The middle male voice part is </vt:lpstr>
      <vt:lpstr>The highest part of any changed male voice is </vt:lpstr>
      <vt:lpstr>“Forte” means </vt:lpstr>
      <vt:lpstr>To gradually get softer 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letter of the note:</vt:lpstr>
      <vt:lpstr>Name the syllable of the second pitch.</vt:lpstr>
      <vt:lpstr>Name the syllable of the second pitch.</vt:lpstr>
      <vt:lpstr>Name the syllable of the second pitch.</vt:lpstr>
      <vt:lpstr>Name the syllable of the second pitch.</vt:lpstr>
      <vt:lpstr>Name the syllable of the second pitch.</vt:lpstr>
      <vt:lpstr>Name the syllable of the second pitch.</vt:lpstr>
      <vt:lpstr>Name the syllable of the second pitch.</vt:lpstr>
    </vt:vector>
  </TitlesOfParts>
  <Company>Shakopee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distance between two bar lines is </dc:title>
  <dc:creator>Butler, Gary</dc:creator>
  <cp:lastModifiedBy>Butler, Gary</cp:lastModifiedBy>
  <cp:revision>19</cp:revision>
  <dcterms:created xsi:type="dcterms:W3CDTF">2014-01-10T15:33:39Z</dcterms:created>
  <dcterms:modified xsi:type="dcterms:W3CDTF">2014-01-10T18:42:33Z</dcterms:modified>
</cp:coreProperties>
</file>