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8" r:id="rId3"/>
    <p:sldId id="257" r:id="rId4"/>
    <p:sldId id="259" r:id="rId5"/>
    <p:sldId id="265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56" autoAdjust="0"/>
  </p:normalViewPr>
  <p:slideViewPr>
    <p:cSldViewPr>
      <p:cViewPr varScale="1">
        <p:scale>
          <a:sx n="59" d="100"/>
          <a:sy n="59" d="100"/>
        </p:scale>
        <p:origin x="-2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5-02-02T15:21:49.91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3429 2350,'0'31,"63"33,-31-32,0 31,0-31,-1 0,-31-1,64 33,-1-1,-63-31,0-32</inkml:trace>
  <inkml:trace contextRef="#ctx0" brushRef="#br0" timeOffset="233.0233">3651 2381,'0'32,"-32"0,1 31,-1-31,0 32,0-1,1-31,-1 31,0-31,0 0,32 0</inkml:trace>
  <inkml:trace contextRef="#ctx0" brushRef="#br0" timeOffset="1096.1096">7017 2508,'31'32,"1"0,32 0,-33-1,33 1,-32-32,-1-32</inkml:trace>
  <inkml:trace contextRef="#ctx0" brushRef="#br0" timeOffset="1328.1328">7334 2445,'0'32,"-32"31,1 1,31-1,-32 1,32-1,-32-31,32 31,0-31,-32 32,1-1,31-31</inkml:trace>
  <inkml:trace contextRef="#ctx0" brushRef="#br0" timeOffset="17304.7303">11874 14319,'-31'32,"-1"-32,32-32,32 1,-1-1,33 0,-32 32,-1 32,1 31,-32 1,0-32,0 31,0-31,0 31,-32-31,1-32,-1-32,64 1,-1-1,1 32,32 0,-64 32,31-1,-31 1,0-32</inkml:trace>
  <inkml:trace contextRef="#ctx0" brushRef="#br0" timeOffset="17968.7967">12382 14319,'0'32,"0"32,0-1,32-31,0-32,0-32,-1 0,1 64,0-32</inkml:trace>
  <inkml:trace contextRef="#ctx0" brushRef="#br0" timeOffset="18184.8183">12509 14319,'0'32,"0"0,0 31,0-31,32 32,-32-33,0 1,32 32,-32-64</inkml:trace>
  <inkml:trace contextRef="#ctx0" brushRef="#br0" timeOffset="18841.884">12890 14288,'-31'31,"31"33,0-32,0 31,31-31,1 31,0-31,31 0,-31-64,0 0,0-31,-1 31,-31 0,0-31,-63 31,31 96,32-33,0 1,0 32,32-33,0 33,-1-64,1 0</inkml:trace>
  <inkml:trace contextRef="#ctx0" brushRef="#br0" timeOffset="19480.9479">13621 14319,'-32'-31,"-32"62,33 1,31 32,31-33,1-31,0 0,31 32,-31-32,0 0,0 64,-1-1,-31-31,0 0,-31-1,-33-31,32-31,32-1,-31-32,31 1,31-1,-31 1,32 31,-32 0,0 1,-32 31,1 31,31 1</inkml:trace>
  <inkml:trace contextRef="#ctx0" brushRef="#br0" timeOffset="19889.9888">14192 14256,'-32'32,"32"31,0-31,0 0,0 31,32-31,-32 31,32-31,0-64</inkml:trace>
  <inkml:trace contextRef="#ctx0" brushRef="#br0" timeOffset="20209.0207">14287 14319,'0'32,"0"32,0-1,0 1,32-1,-32-31,32-32,0-32,-1-31,-31 31,0-32,0 33,0-33,-31 32,-1 1,0 31,0 31,64 1</inkml:trace>
  <inkml:trace contextRef="#ctx0" brushRef="#br0" timeOffset="20601.0599">14668 14224,'0'32,"0"0,0-1,0 33,0-32,0 31,32-31,-32 0,0-1,0-62</inkml:trace>
  <inkml:trace contextRef="#ctx0" brushRef="#br0" timeOffset="21049.1047">14764 14288,'31'-32,"1"32,0 32,-32 31,32-31,-32 0,0 31,0-31,-32 0,0-64,64-32,0 64,-1 0,1 32,32 0,-33 0,1-32,0 0</inkml:trace>
  <inkml:trace contextRef="#ctx0" brushRef="#br0" timeOffset="21410.1408">15240 14224,'0'64,"0"-33,32 1,-32 0,0 31,0-31,31 0,-31 0,0 31,-31-126,31 31,0-32</inkml:trace>
  <inkml:trace contextRef="#ctx0" brushRef="#br0" timeOffset="21617.1615">15367 14288,'0'31,"0"1,0 32,0-33,63-31,-31 0,0-31,0-1,-1 32</inkml:trace>
  <inkml:trace contextRef="#ctx0" brushRef="#br0" timeOffset="21721.1719">15367 14288,'0'0</inkml:trace>
  <inkml:trace contextRef="#ctx0" brushRef="#br0" timeOffset="21809.1807">15494 14288,'0'31,"0"33,0-32,0 31,32-31,-32 0,0 31,0-63</inkml:trace>
  <inkml:trace contextRef="#ctx0" brushRef="#br0" timeOffset="22137.2135">15811 14224,'-31'64,"31"-33,0 33,0-32,0 31,31-31,-31 0,32 31,0-95,-32 32</inkml:trace>
  <inkml:trace contextRef="#ctx0" brushRef="#br0" timeOffset="22505.2503">15970 14256,'0'32,"0"31,0 1,32 31,-32-63,32 31,-1-63,33-32,-32-63,-32 63,31-31,-62 31,-1 0,0 96,32-32,0 31,0 1,0-33,0 1,64 32,-33-64,1-32</inkml:trace>
  <inkml:trace contextRef="#ctx0" brushRef="#br0" timeOffset="22785.2783">16446 14351,'0'64,"0"-33,0 1,32 0,-32 0,0 31,0-31</inkml:trace>
  <inkml:trace contextRef="#ctx0" brushRef="#br0" timeOffset="23265.3263">16637 14319,'-64'0,"1"32,31 32,32-33,32 1,0 0,31-32,-31 0,0 32,31-1,-63 1,-32 0,-31-32,31-32,32 0,32-31,-32 31,0 0,32-31,-64 63</inkml:trace>
  <inkml:trace contextRef="#ctx0" brushRef="#br0" timeOffset="23777.3775">16923 14351,'63'-32,"-31"1,0 62,-1 33,1-32,-64-1,32 33,-31-32,-1 31,64-63,31-32,1 1,-1-1,-31-32,0 33</inkml:trace>
  <inkml:trace contextRef="#ctx0" brushRef="#br0" timeOffset="24065.4063">17208 14351,'0'64,"0"-1,0-31,32 0,32-64,-1 0,-63 0,0-31,-63 31,31 32,0 0,0 0,64 0</inkml:trace>
  <inkml:trace contextRef="#ctx0" brushRef="#br0" timeOffset="24481.4479">17494 14351,'64'-32,"-1"-31,-31 63,0 0,-32 32,-32-1,32 33,-32-32,0 31,32-31,0 0,32-1,0-62,31-33,-31 32,0 1</inkml:trace>
  <inkml:trace contextRef="#ctx0" brushRef="#br0" timeOffset="24792.479">17748 14351,'32'-32,"0"1,-1-1,-31 95,0 1,-31-32,31-1,0 1,31 0,1-64,0 0,0 1</inkml:trace>
  <inkml:trace contextRef="#ctx0" brushRef="#br0" timeOffset="25281.5279">18066 14319,'31'-31,"1"-1,32 32,-33 0,-62 63,31 1,-32-32,32-1,-32 1,32 0,32 0,0-64,31 0,-63 0</inkml:trace>
  <inkml:trace contextRef="#ctx0" brushRef="#br0" timeOffset="25609.5607">18288 14288,'0'31,"0"1,32 0,-1 0,1-64,0 0,0-31,-32 31</inkml:trace>
  <inkml:trace contextRef="#ctx0" brushRef="#br0" timeOffset="25672.567">18288 14288,'0'0</inkml:trace>
  <inkml:trace contextRef="#ctx0" brushRef="#br0" timeOffset="25769.5767">18351 14256,'0'32,"0"31,0-31,0 31,32-31,-32 0,0 31,32-63</inkml:trace>
  <inkml:trace contextRef="#ctx0" brushRef="#br0" timeOffset="26241.6239">18669 14351,'32'-63,"31"31,-31 32,-32 32,-32-1,32 1,-32 32,32-33,-31 1,31 0,0 31,31-63,1-31,32-1,-33 0,-31 32</inkml:trace>
  <inkml:trace contextRef="#ctx0" brushRef="#br0" timeOffset="26649.6647">18923 14224,'-32'64,"32"-1,0-31,0 0,32-1,0 1,-1-64,1 1,0-33,-64 1,0 126,1-31,31 0,-32 31,64-31,-32 0,31-32,1 0</inkml:trace>
  <inkml:trace contextRef="#ctx0" brushRef="#br0" timeOffset="27160.7158">19209 14319,'31'-31,"1"-1,0 0,0 96,-32-33,-32 1,32 32,0-33,-32 33,32-32,0-1,32 1,31-64,-31 1,-32 31</inkml:trace>
  <inkml:trace contextRef="#ctx0" brushRef="#br0" timeOffset="27640.7638">19494 14288,'-63'31,"63"33,32-32,-1-32,1 31,0 1,31 0,-31 0,-32-1,32 1,-32 0,-32 0,-31-1,31-62,0 31,0-64,32 32,0 1,32-33,0 32,-32 1,32-33,-32 32,-32 1,0 31</inkml:trace>
  <inkml:trace contextRef="#ctx0" brushRef="#br0" timeOffset="45257.5253">10414 12922,'0'32,"32"32,-32-33,0 1,0 0,0 31,0 1,31-32,-31 31,32 1,0-64</inkml:trace>
  <inkml:trace contextRef="#ctx0" brushRef="#br0" timeOffset="45633.5629">10636 12954,'0'64,"0"-1,0 1,0-1,32 1,31-1,-31-63,0 0,31-32,-63-31,32 31,-32-31,0-1,-32 32,1-31,31-1,-64 33,32 31,1 31,31-31</inkml:trace>
  <inkml:trace contextRef="#ctx0" brushRef="#br0" timeOffset="45945.5941">10985 12954,'0'159,"0"-96,32 1,32-32,-33-64,1-32,0 33,-32-33,0 1,0-1,0 32,-32 1,-63-1,63 32,0 32,1-1,31-31</inkml:trace>
  <inkml:trace contextRef="#ctx0" brushRef="#br0" timeOffset="47098.7094">10319 11843,'0'-64,"63"33,-31 31,0 0,-1 0,33 63,-64-31,32 31,-32 1,-32-32,32-1,-32 33,0-32,-31-1,31-31,32-31,0-33,32 32,0 32,-1 0,1 0,32 32,-33 0,33 0,-32-64</inkml:trace>
  <inkml:trace contextRef="#ctx0" brushRef="#br0" timeOffset="47441.7437">10731 11843,'0'63,"0"-31,0 32,0-33,64 1,-1-32,-31 0,0-32,-32-31,0-1,0 1,-32 31,-31 32,31 0,32 32</inkml:trace>
  <inkml:trace contextRef="#ctx0" brushRef="#br0" timeOffset="47745.7741">10985 11843,'0'63,"0"-31,0 32,32-33,0-31,31-31,1-33,-64 32,0 1,0-1,0 0,-64 0,1 32,31 0,64 0</inkml:trace>
  <inkml:trace contextRef="#ctx0" brushRef="#br0" timeOffset="48722.8718">10287 10732,'32'-32,"31"0,-31 32,0 0,31 32,-63 0,0 31,-32-31,1-32,62-32,1 32,0 0,0 0,-1 0,33 64,-64-33,-32 1,32 0,-32 0,1-1,-1 1,0 0,-31-32,31 0,0-32,32 0,32 1,31-1</inkml:trace>
  <inkml:trace contextRef="#ctx0" brushRef="#br0" timeOffset="49065.9061">10731 10732,'0'31,"-31"1,31 32,31-33,1 1,0-32,31-32,-31 1,-32-1,-32 0,32 0,-63-31,31 63,0 32,32-32</inkml:trace>
  <inkml:trace contextRef="#ctx0" brushRef="#br0" timeOffset="49329.9325">10922 10795,'32'64,"-32"-33,31 33,33-96,-32 32,31-63,-63 31,0 0,0 0,-63 1,31-1,-32 32,33 0,-1 0,32 0</inkml:trace>
  <inkml:trace contextRef="#ctx0" brushRef="#br0" timeOffset="50010.0005">10350 9620,'0'64,"0"-32,0 31,0-31,32-32,32-32,-33 0,1 32,0 0,31 0,-63 0</inkml:trace>
  <inkml:trace contextRef="#ctx0" brushRef="#br0" timeOffset="50234.0229">10541 9589,'0'31,"0"33,0-32,0 31,32-31,-32 0,31-1,-31-31</inkml:trace>
  <inkml:trace contextRef="#ctx0" brushRef="#br0" timeOffset="50595.059">10731 9620,'0'64,"0"-32,32-1,0-31,31-31,-31-1,0 0,-32 0,-32 1,0-33,-31 64,31 0,0 32,32 0,32-1,32-31,-33-31,1 31</inkml:trace>
  <inkml:trace contextRef="#ctx0" brushRef="#br0" timeOffset="50858.0853">10922 9620,'0'32,"32"0,-1 0,1-32,0 0,31-32,1 0,-32-31,-32 31,-32 0,0 0,0 32,-31 0,31 32,32-32</inkml:trace>
  <inkml:trace contextRef="#ctx0" brushRef="#br0" timeOffset="51682.1677">10477 8319,'-63'0,"-1"31,33 33,-1-32,0-1,96 1,-1-64,-31 64,31-32,-31 32,0-32,0 63,-64-31,0 0,-31 0,-1-64,32 0,32 0</inkml:trace>
  <inkml:trace contextRef="#ctx0" brushRef="#br0" timeOffset="52011.2006">10731 8382,'-31'64,"31"-33,-32 33,64-32,-1-32,33 0,-32 0,31-32,-31 0,0 0,-32 1,0-1,-32 0,0-31,-31 94,31-31,32 0</inkml:trace>
  <inkml:trace contextRef="#ctx0" brushRef="#br0" timeOffset="52283.2278">11081 8382,'-32'32,"32"31,0-31,32 32,-1-64,33-32,-32 32,-1-32,1 0,-32-31,0 31,0 0,-95 1,63 31,-31 0,31 0,0 0,0-32</inkml:trace>
  <inkml:trace contextRef="#ctx0" brushRef="#br0" timeOffset="53090.3085">10350 7112,'-31'32,"-1"63,0-63,32 31,0 1,0-1,0 1,32-32,31-1,-31-31,32 0,-33-31,1-1,0-32,-32 1,0 31,-32 0,-31 32,-1 32,64 63,0-63,64 0,-33-32,1-32,0 32,0 0,-1-32,1 1</inkml:trace>
  <inkml:trace contextRef="#ctx0" brushRef="#br0" timeOffset="53435.343">10668 7207,'-32'32,"32"0,-32 31,64-31,-32 32,32-33,0 1,-1-32,1 0,32-32,-33 1,1-1,-32-32,0 33,0-33,-32 32,1 1,-33-1,32 32,1 32,31-1,63-62</inkml:trace>
  <inkml:trace contextRef="#ctx0" brushRef="#br0" timeOffset="53721.3716">10922 7239,'0'64,"-32"-1,32 1,0-33,32 1,0-32,31-32,1 1,-33-1,33 0,-32 0,-1 1,-31-33,-31 32,-1 1,-32 31,33 0,-33 0,32 0,1 0,31 0</inkml:trace>
  <inkml:trace contextRef="#ctx0" brushRef="#br0" timeOffset="54410.4405">10160 6033,'32'0,"-1"-32,33 32,-32-32,63 0,-63 1,31 62,-63 1,-32 0,32 31,-31-31,-1 32,32-1,0-31,-32 0,64-1,-32 1,32 0,-64-64</inkml:trace>
  <inkml:trace contextRef="#ctx0" brushRef="#br0" timeOffset="54578.4573">10255 6223,'32'-32,"0"32,-1-31,65 31,-65 0,33 0,-32 0,31-32,-31 32</inkml:trace>
  <inkml:trace contextRef="#ctx0" brushRef="#br0" timeOffset="54914.4909">10731 5906,'-63'31,"31"65,0-65,32 1,0 32,64-33,-1-31,-31 0,0 0,0-63,-32 31,0 0,0 1,0-1,-64 0,1 0,94 32,33 0</inkml:trace>
  <inkml:trace contextRef="#ctx0" brushRef="#br0" timeOffset="55211.5206">10890 6001,'0'32,"-32"31,32 1,0-33,32 1,0-32,31 0,1-32,-32 32,31-31,1-33,-33 32,-31 1,0-1,-63-32,-1 64,1 0,31 0,0 0,-31 0,63 32,32 32</inkml:trace>
  <inkml:trace contextRef="#ctx0" brushRef="#br0" timeOffset="110004.0948">15430 11525,'-31'-31,"-1"31,32 31,0 33,32-32,-1-32,1-64,0 1,-32 31,-32 0,0 0,1 32,-33 64,32-1,32-31,0 32,0-33,32-31,32 0,-33 0,1-63,0-1,-32 33,-32-33,0 64,-31 0,31 64,0-33,32 33,32-32,0-1,0 1,31-64,1 32,-64-63,0 31,0 0,-32 1,-32-33,33 64,-1 32,0 31,32 1,32-32,-32-1,63 1,1-64,-1 1,-63-1,0 0,0 0,-31-31,-1 31,0 32,0 32,1 31,31 1,0-1,0-31,31 0,1-32,32 0,-33-64,-31 1,-31 31,-1 0,0 1,0 62,32 33,0-32,0 31,32-63,0-32,0-31,-32 31,0 0,-32 1,0 31,0 63,32-95</inkml:trace>
  <inkml:trace contextRef="#ctx0" brushRef="#br0" timeOffset="116604.0948">16097 10414,'-32'-32,"1"96,31-32,31-1,1-31,-32-31,32-1,-64 0,0 0,32 64,0 0,32 0,0-32,0-32,-1-32,-62 33,-1-1,-32 64,33-1,-1 33,64-32,-1-1,1-31,0-31,0-1,-1 0,-62-31,-33 31,32 32,1 63,31-31,-32 0,64 0,-1 31,1-63,0-32,31 1,-63-33,0 32,0 1,-31-1,-33 0,32 64,1 0,-1-1,32 33,0-32,0-1,32 33,31-64,1-32,-33 32,1-63,-64 31,32 0,0 0,-31-31,-33 63,1 0,31 63,32-31,0 32,0-33,32 1,31-32,-31-32,31 1,-63-1,0-32,0 33,-31-1,-1 0,-32 64,1 31,63-31,0 0,0 31,32-31,-1-32,33-32,-32 1,-32-33,0 32,-32-31,0 95,0-1,32 33,-31-32,31-1,31 1,1-32,-32-32,0 1,0-1,-32 32</inkml:trace>
  <inkml:trace contextRef="#ctx0" brushRef="#br0" timeOffset="123626.0948">14859 12002,'-32'-32,"0"32,1 0,-1 32,32-1,0 33,32-1,-1-63,1 0,32-31,-33-33,1 32,-32 1,-63-1,-1 32,32 32,1-32,-33 31,64 33,32-32,31-32,-31 0,0 0,31-32,-31 0,-32 0,0 1,-63-1,31 0,-32 64,1 0,31 31,32-31,32 31,31-63,1 0,-32-31,-1-33,1 32,-64 1,1-1,-33 32,32 32,-31-1,95 33,-1-64,33 0,-1-32,-31 0,-32 1,-32-33,-31 64,31 0,0 32,-31 31,63-31,0 32,32-33,-1-31,33 0,-32-31,-32-1,0-32,-32 33,0 62,-31 1,63 32,-32-33,32 33,32-32,-1-32,33 0,-32-64,-1 32,-31-31,-31-1,-33 64,1 32,31 0,0 0,32-1,32 33,31-64,-31-32,32 0,-33-31,-31 31,0-31,-31 31,-33 64,32 31,1 1,31-33,0 1,63 0,1-64,-33 0,1-31,-32 31,-32-31,-31 63,31 63,32-31,-32 0,32-1,64 1,-32-64,-1 1,-31-1,32-32,-64 33,-31-1,-1 95,33-31,31 0,0 0</inkml:trace>
  <inkml:trace contextRef="#ctx0" brushRef="#br0" timeOffset="135098.0948">15684 10255,'0'-31,"-31"31,-1 0,0 63,64-31,0 31,-1-63,1 0,0-63,-32 31,-32 0,-31 32,31 0,0 0,64 32,0 0,-1-32,1 0,0-32,-32 0,-32 1,-31-1,31 64,0-32,0 63,32-31,32 0,0-1,0 1,-1-64,33 1,-64-33,0 32,0-31,-64 63,33 32,-33-1,32 33,32-1,32-31,32-64,-33 1,1-1,0-32,-64 33,0-1,1 32,-1 32,-32-1,64 33,0-1,32-31,32-32,-33 0,1-32,0-31,-32-1,-32 33,0 31,1 0,-1 31,0 33,32-32,32-1,0 33,-1-64,1 0,0-32,31 0,-63-31,32 31,-64-31,1 63,-33 0,32 0,1 31,-33 33,64-32,32 31,0-31,-1-64,33 32,-32-63,-1 31,-31-32,-31 33,-33 31,32 0,-31 63,63-31,-32 31,32-31,0 0,32 0,31-64,-31-32,0 1,-32 31,-32 0,-31 64,31 0,0 0</inkml:trace>
  <inkml:trace contextRef="#ctx0" brushRef="#br0" timeOffset="142161.0948">16700 9938,'-31'0,"-1"32,32-1,0 1,0 32,32-33,-1 1,1-95,-32 31,0-32,-32 33,1-1,-1 32,0 63,32 1,0-32,0-1,32 1,0-32,31-32,-31 1,-32-33,0 32,0 1,-64-1,1 32,31 63,0 1,32-32,0-1,32 1,0 32,31-64,-31 0,0-32,0-32,-32 33,-32-33,0 32,-31 64,31 0,32 0,0 31,0-31,63 0,-31-32,32-32,-33 0,-31-31,-31-1,-1 32,-32 32,1 64,63-32,0-1,0 33,32-32,31-32,-31-32,0 0,-1 0,-31-31,0 31,-31 0,-1 1,-32 31,33 63,31-31,0 31,0-31,31 0,33-32,-32 0,-1-64,-31 1,-31-1,31 33,-64 31,32 31,1 1,-1 0,32 0,0 31,0-31,32 0,31-32,1-64,-33 1,-31 31,0 0,0 0,0 1,-63-1,31 32,-31 63,63 1,0-32,31-1,1-31,0 0,0-31,-32-33,0 1,-64 63,32 63,1-31,31 31,31-63,-31 0</inkml:trace>
  <inkml:trace contextRef="#ctx0" brushRef="#br0" timeOffset="151089.0948">17748 8255,'-32'-32,"1"1,-1-1,-32 32,33 32,31-1,0 33,0-1,31-31,33-32,-32 0,31-32,-31 1,-32-33,-32 1,0 31,1 32,-33 0,32 0,1 32,-1 31,32 1,32-33,31-31,-31 0,31 0,-31-31,0-1,0-32,-32 33,-32-1,-32 0,1 64,31-32,0 32,-31 31,31 1,64-33,31 1,-31-32,0 0,31 0,-31-32,0 1,-32-33,-32 1,0 63,-31 0,31 31,0-31,-31 64,63-32,63-1,-31-31,0 0,0 0,-1 0,33-31,-64-1,0-32,-32 33,-31 62,31-31,0 32,-31 32,63-33,31-31,1 0,32 0,-33-31,1 31,0-32,31 0,-94-31,-1 31,0 32,-31 32,31-1,0 1,0 0,1 0,94-1,-31-31,0 0,31-31,-31 31,0-32,-64-32,0 33,-31 62,31 1,0-32,0 64,32-33,64 1,-32-32,-1-32,1 32,0-31,-32-33,-32 32,-31 64,31-32,0 32,0 0,64-1,32-31,-33-31,1 31,0-64,-96 32,33 64,-33 32,64-33,32 1,31-64,-31-31,0 31,-96 32,33 32,-33 31,96-31,0-64,-1 1,1-1,-32 0,-32 32,1 0,-1 32</inkml:trace>
  <inkml:trace contextRef="#ctx0" brushRef="#br0" timeOffset="162112.0948">16859 9271,'32'-32,"-64"1,0-1,1 32,-1 0,0 0,0 63,32-31,0 0,0 0,32 31,-32-31,32 0,31-32,-31-32,0 0,0-31,-32 31,-32-32,32 33,0-1,-64 0,33 32,-1 32,-32 0,64-1,0 1,0 32,0-33,32 33,32-32,-1-1,-31-62,0-1,-32 0,0 0,0 1,0-1,-32 0,0-31,-31 63,31 63,0-31,0 0,32 31,0-31,32 0,32-1,-1-62,-31-1,0-32,-32 33,0-1,-32 0,32-31,-64 63,33 0,-33 63,32-31,32 0,0-1,32 33,0-64,31 0,-31-32,32 0,-64 1,0-1,0-32,-64 33,32 31,-31 63,31-31,32 31,0-31,0 0,32 0,0-32,31-32,1 0,-64-31,0 31,0 0,-64 0,32 32,-31 64,63-32,-32 31,32-31,32 0,0-32,31 0,-31-32,31 0,-63-31,-31 31,-1 0,-32 32,33 64,-1-1,32-31,0 0,63-32,-31-32,32 0,-64-31,0 31,-64 32,1 32,31 31,32-31,32 0,-1-1,33-62,-32-1,-32 0,-32-31,0 63,-31 31,63 33,0-32,31-1,1-62,32-1,-64-32,-32 33,-32 62,33 33,31-32,31-64</inkml:trace>
  <inkml:trace contextRef="#ctx0" brushRef="#br0" timeOffset="171383.0948">18542 7017,'-32'-32,"0"32,1 0,-1 32,0 31,32-31,0 0,0 0,0-1,64 1,-33-64,33 32,-32-31,-32-33,-32 1,0 31,-31 64,31-1,0 1,32 0,0 0,32 31,31-63,-31 0,0 0,0-32,-1 1,1-33,-64 32,32 1,-63-1,-1 32,33 32,-1-1,0 1,32 0,0 0,0-1,32 33,31-64,-31 0,0 0,31-32,-63 0,0-31,-31-1,-1 33,-32 31,33 31,-33 33,64-1,32-31,31-32,-31 0,0 0,0-32,-1 1,1-33,-32 32,-32 1,1-1,-33 32,32 32,1-1,-1 1,32 32,32-33,-1 1,1-32,32-32,-33 1,-31-33,0 32,-31 1,-1-1,0 64,-31-1,63 1,0 0,31 31,33-31,-32-32,-1 0,33-32,-64-31,0 31,0-31,-32 31,0 0,32 32,-63 32,31-32,0 63,1-31,-1 32,32-33,63 1,-31-32,0 0,0 0,-1 0,1-63,-32 31,0 0,0-31,0 31,-63 0,31 64,0 0,0 31,1-31,31 0,0-1,63 1,-31-32,0-63,-1 31,-31-32,-31 33,-1 62,-32 33,64-32,-31-1,31 1,31-32,1-32,-32-31,-32 95,32-1,-31 1,62-95,1 31,-64 95,32-126,0 63</inkml:trace>
  <inkml:trace contextRef="#ctx0" brushRef="#br0" timeOffset="179255.0948">18034 8001,'-32'-32,"0"1,1 31,-1-32,0 64,32 31,-32-31,64 31,0-31,0-32,31 0,-31-32,0-31,-32 31,-32-31,0 63,0-32,1 64,-1-1,0 33,32-32,32 31,31-63,-31 0,0 0,31-32,-63 1,0-33,0 1,-63 31,31 32,0 32,1-1,-33 33,32-32,32-1,32 1,0 0,0 0,-1-64,1 32,32 0,-33-64,-31 33,0-1,0 0,0 0,-63 1,31 31,0 0,1 31,-33 1,32 0,32 0,0 31,0-31,64 0,-1-32,-31 0,0 0,0-32,-1-32,-31 33,0-1,0 0,0 0,-63-31,31 63,-31 63,31-31,32 0,0 31,63-31,-31-32,0 0,31-32,-63 1,0-33,-31 32,-1 32,-32 32,1 32,63-33,0 1,0 0,32 0,-1-64,1 0,0 0,-32-31,-32 95,-31-1,63 1,31 0,1-64,-32 0,-32 1,1 94,62-95,1 32</inkml:trace>
  <inkml:trace contextRef="#ctx0" brushRef="#br0" timeOffset="186366.0948">16542 9271,'-32'-32,"0"1,0 31,1 63,31 1,0-33,31 1,1 0,0-32,31-32,-31-31,-32 31,0 0,-32-31,-31 31,31 32,-31 63,63-31,-32 0,32 0,32-1,-32 33,31-32,1-1,32-31,-33-31,1-33,-32 32,0 1,0-33,-32 32,32-31,-63 31,31 32,-31 64,63-33,0 1,0 32,31-33,33 1,-32-32,31-32,-31-31,-32 31,0-31,-32 31,0 0,-31 32,31 32,0 0,1 31,31-31,0 31,0-31,31 0,33-32,-1-32,-31-31,-32-1,0 32,0 1,-32-1,-31 95,31-31,32 32,-32-33,64 1,0 0,31-64,-31 0,0 1,-64-33,0 32,1 64,-1 0,32 0,-32-1,64 33,0-64,-1-32,1 0,-64-31,1 63,-1 63,64-94,-64 31</inkml:trace>
  <inkml:trace contextRef="#ctx0" brushRef="#br0" timeOffset="195446.0948">17875 9144,'-63'-32,"31"32,0 32,32 0,32 0,-32-1,63-31,-31 0,0-63,-32 31,0-31,-32 31,0 0,-31 64,31 0,0-1,32 33,0-32,32-1,32-31,-1-31,-31-1,-64 0,32 0,-32-31,1 31,-33 32,1 64,31-33,32 33,63-1,1-63,-32 0,-1 0,1-31,0-1,-32-32,0 33,-32-1,0-32,-31 64,31 0,0 32,1 0,31 31,0-31,0 0,63 0,-31-32,31 0,-31 0,32-32,-64 0,0 0,-32-31,32 31,-64 0,1 64,31 0,32 0,0-1,0 1,0 0,64 31,-33-63,1 0,32 0,-33-31,-31-33,-31 32,31 1,-32-1,-32 32,33 0,-1 0,0 32,0 31,64-31,0 0,31-32,1-32,-32 0,-32-31,-32 31,0-32,-31 96,-1 0,64 0,-32 31,64-31,-32 0,32-1,31-31,-31 0,0-31,0-1,-32 0,31-31,-62 31,-1-32,0 64,0 32,1 0,-1 0,0-1,32 33,0-32,0-1,32-31,31-31,1-1,-64 0,0 0,0-31,-32 63,-31 32,31-1,0 33,96-64,-33 0,-31-32,0 0,-31 1,31 62</inkml:trace>
  <inkml:trace contextRef="#ctx0" brushRef="#br0" timeOffset="201805.0948">16256 9493,'0'-31,"-64"31,33 0,31 31,-32 1,64 32,-1-33,1 1,0-64,31-31,-63 31,0-31,0 31,-31 0,-33 0,32 64,-31 32,31-33,32 1,0 0,0 0,32-1,0 1,31-32,-31 0,31 0,-31-63,-32 31,-32 0,32 0,-31-31,31 31,-64 0,1 32,31 64,0-32,32-1,32 33,0-32,-1 31,1-63,32 0,-33-32,1 32,-32-63,0-1,-32 33,1-33,-33 32,32 32,1 32,-1 0,0 0,0-1,32 1,0 0,32 31,32-31,-33-32,1-32,0 32,0 0,-1-31,-31-33,-31 32,-1-31,0 31,-31 32,31 32,0 0,32-1,-32 1,64 0,-32 31,64-31,-1-64,-31 32,0-31,-1-33,1 1,-64 31,1 0,-1 0,0 64,0 0,1 0,31-1,0 33,0-32,0-1,31 1,33-32,-32-63,-1-1,-31 32,0 1,-31-1,-33 32,32 32,32-1,-31 33,62-32,-31-1,32 1,0-32,0-32,-1-31,-62 31,-1 0,0 64,32 32,0-33,32-62,0-1,-64 0,32 64,0-64,0 32</inkml:trace>
  <inkml:trace contextRef="#ctx0" brushRef="#br0" timeOffset="341741.0948">4635 14161,'0'-64,"0"32,-63 1,31-1,-31 64,31-1,-32 33,64-32,-31 31,-1-31,32 0,0 31,63-31,-31-32,32 0,-1 0,-31 32,31-32,1 31,-32 1,-1 0,-31 0,0-1,0 1,0 0,-31 0,-1-1,-32 1,33 0,-1 0,0-32,0 0,-31 0,63-64,32 32</inkml:trace>
  <inkml:trace contextRef="#ctx0" brushRef="#br0" timeOffset="342093.0948">4699 14097,'0'32,"32"0,-32-1,0 33,31-1,-31 1,32-1,-32 1,32-1,-32 1,32-1,-32-31,31 0,-94-64</inkml:trace>
  <inkml:trace contextRef="#ctx0" brushRef="#br0" timeOffset="342300.0948">4699 14478,'63'-32,"-31"1,32-1,-1 32,-31-32,31 32</inkml:trace>
  <inkml:trace contextRef="#ctx0" brushRef="#br0" timeOffset="342828.0948">5080 14478,'32'64,"-32"-33,0 1,31 32,-62-128,31 32,0 1,0-33,0 32,31-31,1 31,0 0,0 1,-1-1,1 95,0-31,-32 0,0 31,0-31,0 0,0 31,0-31,32 0,-1-32,33-32,-1-31,-63 31,32 0,-32-31,0 31,-32 0,1 0,-33 32,32 32,1 0,62 0,-31-32</inkml:trace>
  <inkml:trace contextRef="#ctx0" brushRef="#br0" timeOffset="343229.0948">5620 14383,'31'63,"-31"-31,32 32,-32-1,0-31,0 0,0-64,0-32,-32 1,64-1,-32 1,32-1,0 1,-1 31,1 0,32 64,-64 0,0 0,31 31,-31 1,0-1,0-31,0 31,0-31,32 0,0 0</inkml:trace>
  <inkml:trace contextRef="#ctx0" brushRef="#br0" timeOffset="344013.0948">6191 14446,'0'-31,"0"-1,0 0,0-31,-32 63,-31 0,31 31,0 1,32 32,0-1,0-31,32 0,0-32,31-32,-31 0,0 0,-32 1,0-33,0 32,32 1,-32 94,0-31,0 31,31 1,1 31,0-31,-32-1,32 32,-1-31,-31-1,0-31,0 32,0-33,-63 1,31-64,0-31,32 31,32-31,-32 31,0-32,32 33,-32-1,32-32,-1 33</inkml:trace>
  <inkml:trace contextRef="#ctx0" brushRef="#br0" timeOffset="344172.0948">6572 14573,'32'64,"-32"-32,0-1,0 1,0 32,0-33,0 1,0 0</inkml:trace>
  <inkml:trace contextRef="#ctx0" brushRef="#br0" timeOffset="344804.0948">6826 14478,'32'32,"0"0,-32 31,0-31,31 31,-31 1,0-32,32 31,-32-31,0 0,-32-64,32-32,-31 33,-1-65,0 33,32-1,0 1,0-1,0 1,32-1,31 33,-31-1,0 0,31 32,-31 32,0-32,31 63,-63-31,0 0,0 0,-31-1,-1 33,0-32,-31-32,31 31,0-31,64-63</inkml:trace>
  <inkml:trace contextRef="#ctx0" brushRef="#br0" timeOffset="345172.0948">7271 14256,'0'32,"-32"31,32 1,0-1,0-31,0 31,32-31,-1-32,33 32,-32-32,31-32,-31 0,0 1,-1-1,-31 0,0-31,0 31,-31 0,-1 0,0 1,-31 31,31 0,0 0,-31 0,126 31</inkml:trace>
  <inkml:trace contextRef="#ctx0" brushRef="#br0" timeOffset="345565.0948">7683 14161,'-31'31,"-33"33,32-32,1 31,94-31,1-32,-33 0,33 32,-1-32,-31 0,0 31,0 1,-96 32,1-33,31 1,0 0,32-96</inkml:trace>
  <inkml:trace contextRef="#ctx0" brushRef="#br0" timeOffset="345781.0948">7937 14319,'32'64,"0"-32,-32 31,32-31,-32 0,0 31,31-31,-31-64,-31-31</inkml:trace>
  <inkml:trace contextRef="#ctx0" brushRef="#br0" timeOffset="345956.0948">7969 13970,'64'-32,"-33"32</inkml:trace>
  <inkml:trace contextRef="#ctx0" brushRef="#br0" timeOffset="346108.0948">8223 14065,'32'96,"-32"-33,32 1,-32-1,0 1,0-33,-32 33,32-32,-32-1</inkml:trace>
  <inkml:trace contextRef="#ctx0" brushRef="#br0" timeOffset="346397.0948">8064 14383,'64'0,"-32"-32,-1 32,33-32,-32 32,31 0,1-31,-33 62,1 1,0 0,-32 0,0 31,0-31,0 0,0 31,0-126</inkml:trace>
  <inkml:trace contextRef="#ctx0" brushRef="#br0" timeOffset="346556.0948">8477 14129,'32'0</inkml:trace>
  <inkml:trace contextRef="#ctx0" brushRef="#br0" timeOffset="346844.0948">8668 14415,'31'95,"-31"-63,32 31,-32-31,32 0,0-64,-1-32,-31 33,0-33,0 32,0 1,0-33,0 32,-31 1,31-1,0 0,0 0</inkml:trace>
  <inkml:trace contextRef="#ctx0" brushRef="#br0" timeOffset="347180.0948">8922 14256,'31'32,"1"31,32-63,-33 0,1 0,0 0,31-32,-63-31,-31 31,-33 0,32 64,1-32,-33 95,64-63,32 0,-32 0,32 31,31-31,-31 0,31-1,-31 1,0-32,31 32,-31-32</inkml:trace>
  <inkml:trace contextRef="#ctx0" brushRef="#br0" timeOffset="385786.0948">1556 15748,'0'64,"31"-33,-31 33,0-32,0-1,0 33,0-1,0-31,0 32,0-1,0-31,-31 31,31-31,0 0,0 31,0-63</inkml:trace>
  <inkml:trace contextRef="#ctx0" brushRef="#br0" timeOffset="386098.0948">1810 15780,'0'63,"0"-31,0 32,0-33,0 33,0-1,0 1,31-32,-31 31,0 1,0-33,0 1,0 0,-31-32</inkml:trace>
  <inkml:trace contextRef="#ctx0" brushRef="#br0" timeOffset="386498.0948">1587 16097,'32'0,"32"0,-33-31,1 31,0 0,31 0,-31-32,32 32,-33 0,1 0,0 0,0 63,-32-31,0 0,0 0,0-1,31 1,-31 32,0-33,-31-62</inkml:trace>
  <inkml:trace contextRef="#ctx0" brushRef="#br0" timeOffset="386642.0948">2032 15780,'0'32</inkml:trace>
  <inkml:trace contextRef="#ctx0" brushRef="#br0" timeOffset="387306.0948">2413 16066,'0'-32,"0"-32,-64 33,33-1,-33 64,32 31,1-31,31 0,0 31,31-31,1 0,0-1,0-62,31-33,-63 32,0 1,0-1,32 0,-64 64,64 31,-32-31,0 32,32-1,-32 1,31 31,-31-32,32 1,-32-1,32 33,-32-65,0 33,0-32,-64-1,33-31,-33-31,64-33,-32 32,32 1,0-33</inkml:trace>
  <inkml:trace contextRef="#ctx0" brushRef="#br0" timeOffset="387817.0948">2572 15780,'0'63,"0"-31,31 32,-31-1,32 1,-32-1,32 1,-32-33,0 33,32-32,-32-128,0 65,0-1,0-32,31 33,1-1,0 0,0 64,-1 0,-31 31,32 1,-32-33,0 33,0-32,0-1,0 33,32-128,-32 33,32-1,-32 0</inkml:trace>
  <inkml:trace contextRef="#ctx0" brushRef="#br0" timeOffset="388385.0948">3016 16129,'32'0,"0"-32,-32-31,0 31,0 0,-32 1,0 62,32 33,0-1,0 1,0-1,0 1,0-32,32-1,31-31,-31 0,0-31,0-1,31 0,-63 32,0-63,0 31,0 0,32 0,-32 1,63-1,1-32,-32 64,-1 0,33 0,-64 0</inkml:trace>
  <inkml:trace contextRef="#ctx0" brushRef="#br0" timeOffset="388634.0948">3746 15780,'0'32,"0"-1,0 33,0-1,0 1,32 31,-32-31,0 31,32-32,-32 1,32-32,-32 31,0-95</inkml:trace>
  <inkml:trace contextRef="#ctx0" brushRef="#br0" timeOffset="389466.0948">3619 16161,'32'0,"0"0,0-32,31 0,-31 1,0-33,-1 32,-31 1,32-1,-32 0,64 0,-64 96,31-1,-31 1,32-1,-32 1,0-32,0 31,32-31,-32-96,-32 33,32-33,0 1,0 31,0 0,0-31,64 31,-33 64,1 31,-32-31,32 0,-32-1,32 33,-1-32,1 31,32-31,-33-32,33-32,-32-31,-32 31,0 0,0-31,-32 31,0 0,32 96,-32-33,32 33,32-32,-32 31,0 1,0-33,32 1,0 0,31-32,-31-32,0 32</inkml:trace>
  <inkml:trace contextRef="#ctx0" brushRef="#br0" timeOffset="389905.0948">4953 15812,'0'63,"0"-31,0 31,0 1,0-1,0 1,0-1,0 1,0-32,0 31,0-31,0-32</inkml:trace>
  <inkml:trace contextRef="#ctx0" brushRef="#br0" timeOffset="390162.0948">4794 16129,'64'-32,"-33"32,1 0,0 0,0 0,31 0,-31-31,0 31,31 0,-31 0,31-32</inkml:trace>
  <inkml:trace contextRef="#ctx0" brushRef="#br0" timeOffset="390545.0948">5270 16129,'64'32,"-32"-64,-1 0,1 1,-32-1,32-32,-64 64,-31 32,31 0,32 31,-32 1,32-1,0-31,0 32,0-33,64 33,-33-64,1-32,0 0</inkml:trace>
  <inkml:trace contextRef="#ctx0" brushRef="#br0" timeOffset="391098.0948">5556 16256,'0'-63,"0"-1,0 32,32-31,-32 31,63 0,-31 1,0 62,0 1,-1 0,-31 0,32 31,-32-31,32 0,-32 31,32-126,-32 31,31-32,-31 33,32-33,0 32,31 32,-31 32,0 63,0-63,-32 32,0-33,31 1,-31 0,0 31,0-94</inkml:trace>
  <inkml:trace contextRef="#ctx0" brushRef="#br0" timeOffset="391664.0948">6286 15939,'32'63,"-32"1,0-1,32 1,-32-1,32 1,-32-1,31 1,-31 31,0-63,32-1,-32 33,-32-128,1 33,-1-33,32 1,-32-1,0 1,32-1,-31 1,31-33,0 33,0-1,31 33,-31-33,64 64,-1-32,-31 64,32-32,-1 32,-31 0,0 31,-1 1,1-33,-32 33,0-1,0-31,-32 32,32-33,-63 1,31-32,0 0,-31 0,63 0</inkml:trace>
  <inkml:trace contextRef="#ctx0" brushRef="#br0" timeOffset="392097.0948">6763 16288,'31'0,"1"32,0 31,-32 1,0-33,0 1,-32 0,32-32</inkml:trace>
  <inkml:trace contextRef="#ctx0" brushRef="#br0" timeOffset="392857.0948">7302 15716,'-31'64,"31"-1,0-31,0 32,0-1,0 1,0-1,0 1,31-1,-31 1,0-33,0-62,-31-33</inkml:trace>
  <inkml:trace contextRef="#ctx0" brushRef="#br0" timeOffset="393497.0948">6985 15939,'32'31,"-1"-31,33 0,-1 0,1-31,-1 31,1-32,-1 0,1 0,-32 1,-1-1,1-32,-32 33,0-1,-32 0,1 0,-1 96,0-1,32 1,0-1,32 1,-32-1,0-31,32 32,-32-33,31-62,-31-1,32-32,-32 33,0-1,32-32,0 33,-1 62,1 33,-32-1,32 1,-32-1,32 1,-32-32,31-1,1-31,-32-63,0 31</inkml:trace>
  <inkml:trace contextRef="#ctx0" brushRef="#br0" timeOffset="393801.0948">7969 16097,'32'-31,"31"-1,-31 0,-32 0,-32 1,-31 31,31 63,0 1,32-1,0-31,0 31,32-31,0 0,31 0,1-32,-32 0,-1-32</inkml:trace>
  <inkml:trace contextRef="#ctx0" brushRef="#br0" timeOffset="394546.0948">8477 15907,'0'32,"0"-1,0 33,0-32,-32 31,32 1,0-33,0 1,0-64,0 1,0-33,0 1,0-1,0 1,32 31,0 0,0 32,-1 64,-31-33,32 33,-32-32,32 31,-32-31,0 0,32-96,-32 32,0-31,0-1,0 33,31-1,1 0,32 32,-33 32,1 31,-32 1,0-1,0-31,32 32,-32-33,0 33,0-96</inkml:trace>
  <inkml:trace contextRef="#ctx0" brushRef="#br0" timeOffset="394922.0948">9017 15939,'-32'63,"32"-31,-32 31,32-31,0 0,32 31,-32-31,64 0,-33-32,33-32,-64 0,32 1,-32-33,0 32,0-31,-32 31,0 0,0 1,1-1,31 0</inkml:trace>
  <inkml:trace contextRef="#ctx0" brushRef="#br0" timeOffset="395241.0948">9239 16097,'0'64,"0"-32,32-64,-32-32,-32 1,32 31,0-31,0 31,0-32,64 33,-33 31,1 0,0 31,0-31,-1 32</inkml:trace>
  <inkml:trace contextRef="#ctx0" brushRef="#br0" timeOffset="395569.0948">9493 16129,'64'0,"-33"-63,1 31,0-32,-96 64,33 0,-1 32,-32 32,64-33,-31 1,31 32,31-33,-31 1,32 0,32 0,-33-1,1-31,32 0,-33-31</inkml:trace>
  <inkml:trace contextRef="#ctx0" brushRef="#br0" timeOffset="395841.0948">9969 16097,'32'64,"-32"31,0-31,0-1,32-31,-32 31,0-31,32-32</inkml:trace>
  <inkml:trace contextRef="#ctx0" brushRef="#br0" timeOffset="396018.0948">9969 15780,'0'-95,"0"63,32 64</inkml:trace>
  <inkml:trace contextRef="#ctx0" brushRef="#br0" timeOffset="396329.0948">10255 16129,'-63'32,"31"0,0-1,32 1,0 32,0-33,32 1,0 0,-1-32,33 32,-32-64,-1 32,1-32,32 0,-33 1</inkml:trace>
  <inkml:trace contextRef="#ctx0" brushRef="#br0" timeOffset="396712.0948">10509 16256,'32'0,"0"0,-1-63,1 31,-32 0,-32-31,1 63,-1 0,0 0,-31 31,31-31,0 64,32-1,0-31,32 0,0 31,-1-31,1 0,32-32,-33 0,1 0,0-32,0 0,31-31</inkml:trace>
  <inkml:trace contextRef="#ctx0" brushRef="#br0" timeOffset="397225.0948">10985 16034,'32'-32,"-64"32,-31 0,31 0,-31 0,94 32,-31 31,-31-31,62 32,1-1,0-31,0 0,-1-1,33 1,-32 0,31-32,-31 0,0-64</inkml:trace>
  <inkml:trace contextRef="#ctx0" brushRef="#br0" timeOffset="397609.0948">11239 16129,'0'64,"-31"-33,31 33,0-32,0 31,0-31,0 0,31-64,-31 0,0-31,0-1,0 1,32 31,-32-32,0 33,0-1,32 32,0 0,-1 0,33 32,-32-32,-1 0</inkml:trace>
  <inkml:trace contextRef="#ctx0" brushRef="#br0" timeOffset="398402.0948">11589 16224,'31'-31,"1"-33,32 32,-33-31,-31 31,-31 32,-33 0,32 32,1 0,-1-1,32 33,0-32,0 31,0-31,32 0,-1-1,1 1,32 0,-33-32,1 0,32-64,-33 1,33 31,-32 0,-1-31,-31 31,-31 32,-1 64,0-1,64 1,0-33,31-94,-31 31,0-31,-1 31,-31 0,32-31,-64 126,64-31,-32 31,0-31,32 0,0-32</inkml:trace>
  <inkml:trace contextRef="#ctx0" brushRef="#br0" timeOffset="399769.0948">8604 16669,'32'63,"31"-31</inkml:trace>
  <inkml:trace contextRef="#ctx0" brushRef="#br0" timeOffset="407168.0948">12319 16034,'0'63,"0"1,0-32,0-1,0 1,0 0,0 31,0-126,0-1,0 33,0-1,32-32,-1 33,1 94,-32-31,0 0,0 31,32-63,0-32,-1-31,1 31,0 0,0 1,-1-1,1 95,-32-31,0 0,0 0,0 31,0-31,0 31,0-31,0 32,32-33</inkml:trace>
  <inkml:trace contextRef="#ctx0" brushRef="#br0" timeOffset="408256.0948">8668 17082,'0'31,"0"1,0 32,31-1,-31-31,32 0,0-1</inkml:trace>
  <inkml:trace contextRef="#ctx0" brushRef="#br0" timeOffset="408744.0948">8985 16923,'-32'0,"-31"32,31-1,32 33,64-32,-33 31,1-31,0 31,-32-31,0 0,-64 0,33-1,-1-62,0-1,64 32</inkml:trace>
  <inkml:trace contextRef="#ctx0" brushRef="#br0" timeOffset="409296.0948">9842 17145,'0'-63,"-31"31,-33 0,32 32,1-32,-1 32,-32 32,64 32,0-33,32 1,0 0,0 31,-1-31,1 0,0 31,-32-31,-32 0,-31-32,-1-32,32 32,1-32,-1-31,95 63,1-32,-32 32</inkml:trace>
  <inkml:trace contextRef="#ctx0" brushRef="#br0" timeOffset="409600.0948">10001 17177,'-32'63,"1"-31,31 32,0-33,63 33,1-64,-33 0,-31-64,0 33,0-1,-31 0,-1-31,32 31,-32 0,0 0,32 1</inkml:trace>
  <inkml:trace contextRef="#ctx0" brushRef="#br0" timeOffset="409864.0948">10223 16828,'0'63,"0"-31,0 31,32 1,-32-1,0 1,0-1,32 1,-32-1,0-31,32 32,-32-33,0 1</inkml:trace>
  <inkml:trace contextRef="#ctx0" brushRef="#br0" timeOffset="410431.0948">10636 17336,'0'-32,"-63"0,31 0,0 32,0 32,-31 0,63 0,0-1,0 1,32 32,-1-33,1-31,0 0,31 0,-31-31,0-1,0-32,-32 33,31-33,-31 1,32-1,-64 1,32 31,0-32,-31 33,-1 62,32 33,0-32,0 31,32-31,-32 31,31 1,-31-32,32 31,-32-31,32 31,-32-63</inkml:trace>
  <inkml:trace contextRef="#ctx0" brushRef="#br0" timeOffset="410584.0948">10922 17526,'32'0</inkml:trace>
  <inkml:trace contextRef="#ctx0" brushRef="#br0" timeOffset="446366.0948">17113 15526,'0'32,"32"31,-32-31,32 31,-32 1,0-1,31 33,-31-33,0 32,0-31,0 31,0 0,0-31,0-1,0 1,0-32,32-1</inkml:trace>
  <inkml:trace contextRef="#ctx0" brushRef="#br0" timeOffset="446685.0948">17526 16034,'0'32,"32"31,-32-31,0 31,31-31,-31 32,32-1,-32-31,0 31,0-31,0 0,0-32</inkml:trace>
  <inkml:trace contextRef="#ctx0" brushRef="#br0" timeOffset="446902.0948">17494 15716,'0'32</inkml:trace>
  <inkml:trace contextRef="#ctx0" brushRef="#br0" timeOffset="447453.0948">17907 16129,'0'32,"0"0,0 31,0 1,0-33,0 1,-32-64,0 1,32-33,32 1,-32-1,0 1,32-1,0 1,-1 31,-31-32,32 33,0 31,31 0,-31 31,0 33,-32-32,0 31,32 1,-32-1,0-31,0 0,0 31,0-31,0 0,0-64</inkml:trace>
  <inkml:trace contextRef="#ctx0" brushRef="#br0" timeOffset="447957.0948">18351 16002,'64'0,"-1"0,-31 0,0 0,0-32,-1 1,33-33,-64 32,32 1,-64-1,32-32,-64 64,1 0,31 32,0 0,1 0,-1-1,32 1,-32 32,32-1,0 1,0-1,32-31,-32 31,32-31,-1 32,1-64,0 31,31-31,-31 0,0 0,31 0,-31-31,32-1</inkml:trace>
  <inkml:trace contextRef="#ctx0" brushRef="#br0" timeOffset="448557.0948">19145 15907,'0'-32,"-32"-31,-31 63,31 0,-31 0,31 31,0 33,0-32,32 31,0 1,0-1,0 1,0-1,32 1,-32-33,32 33,31-32,-31-32,0-32,31-32,-31 1,0-1,-32 1,32-1,-32-31,0 63,0-31,0-1,0 33,0 94,0 1,0-33,0 33,0-1,0 1,31-1,-31 1,32-32,0 31,31-95,-31-31,0-1</inkml:trace>
  <inkml:trace contextRef="#ctx0" brushRef="#br0" timeOffset="448965.0948">19463 15843,'0'64,"31"-1,-31 1,0-1,32 33,-32-33,32 32,0-31,-1-32,-31 31,32-63,-32-32,-32-31,32-1,-31 1,31-1,0-31,0 32,31-1,1 1,0-1,31 32,1 1,-1 31,-31 0,32 0,-1 31,-31 1,0 0,31 0,-31-1,0-31</inkml:trace>
  <inkml:trace contextRef="#ctx0" brushRef="#br1" timeOffset="574798.0948">4318 18225,'0'31</inkml:trace>
  <inkml:trace contextRef="#ctx0" brushRef="#br1" timeOffset="618234.0948">14795 12129,'32'-32,"0"0,-32 0,32 1,-32-1,31-32,1 33,-32-1,32 0,0 0,-1 1,1-33,-32 32,32 1,0-33,-32 32,31 1,1-1,0-32,-32 33,32-1,-1-32,-31 33,32-1,0 0,0 0,-1 1,1-33,-32 32,32 1,-32 31</inkml:trace>
  <inkml:trace contextRef="#ctx0" brushRef="#br1" timeOffset="622802.0948">18605 7049,'-31'31,"-1"1,0 32,0-33,1 1,-1 0,0 0,32-1,-32 1,1 0,-1 31,32-31,-32 0,0 0,1-1,31 33,-32-32,0 31,0-31,1 0,-1-1,0 33,0-32,1-1,31 1,-32 0,32 0,-32-1,0 1,1 32,31-33,-32 1,0 0,32 0,-32-1,1 33,-1-32,0-1,0 33,1-32,-1 31,0-31,0 31,1 1,-1-32,0-1,0 33,-31-1,31-31,0 0,1 31,-1-31,0 0,0 0,-31 31,31-31,0 31,1-31,-1 0,0 31,0-31,-31 32,31-33,0 1,1 0,-1 31,0-31,0 32,-31-33,31 33,0-32,1 31,-1 1,0-33,-31 1,31 32,0-33,0 1,1 32,-1-33,-32 33,33-32,-1-1,0 33,0-32,1 31,-33-31,32 31,1-31,-1 32,-32-1,33-31,-1 31,0-31,0 32,1-33,-1 1,0 32,0-33,1 33,-1-32,0 31,0-31,1 31,-33 1,32-32,1 31,-1 1,0-33,0 33,1-32,-33-1,32 33,1-32,-1 31,-32-31,33 31,-1 1,0-32,-31 31,31 1,-32-33,33 33,-1-32,0-1,0 1,-31 32,31-33,0 1,1 32,-1-33,0 1,0 0,1 31,-1-31,0 0,0 0,1 31,-1-31,0 0,0-1,1 33,-1-32,0-1,0 1,1 32,-1-33,0 1,0 0,-31 31,31-31,-31 0,31 31,0-31,32-64,0-31,0-1,0 33,0-1,0 0,32 0,-32-31,0 31,0 0,0-31,0 126,0-31,0 0,-32 31,32 1,0-32,0-1,0 33,0-32,0-1,32 33,0-96,31 32,-31-32,0 32,31 0,-31 0,0-31,31 31,-31 0,31-32,-31 32</inkml:trace>
  <inkml:trace contextRef="#ctx0" brushRef="#br1" timeOffset="624482.0948">18478 7207,'32'-31,"0"-33,31 32,-31-31,0 31,0 0,-1-31,1 31,0 0,31 1,-31-1,0-32,0 33,-1-1,1-32,32 33,-33-1,1-32,0 33,31-1,-31 0,0 0,0-31,31 31,-31-31,0 31,-1 0,-62 32,-33 32,32 0,-31-1,31 1,-31-32,126-32,-31 1,0-1,-1 0,33 0,-32 32,31-31,-63 94,0-31,0 0,0 31,-32-31,32 31,0-31,0 0,0 31,0-31,32 0,-32 0</inkml:trace>
  <inkml:trace contextRef="#ctx0" brushRef="#br1" timeOffset="742746.0948">15049 11906,'0'-31,"-31"-1,31-32,-32 33,0-33,0 32,-31 1,31-1,0 32,1 0,-33 0,32 0,-31 32,31-32,-31 31,31 1,-32 0,33 0,-1 31,0-31,0 31,32 1,-31-1,31 1,0-1,0 1,31-1,1-31,0 32,0-1,-1-31,1 31,32-31,-33 0,1-32,32 32,-1-32,-31 0,31 0,1-32,-32 32,-1-32,1 0,32 1,-33-1,-31 0,32 0,0-31,-32-1,32 33,-32-33,0 1,31-1,-31 32,-31 1,31-33,0 32,-32 1,0-33,32 32,-63 32,31-31,0 31,-31-32,-1 32,32 0,-31 0,31 0,-31 0,31 0,0 0</inkml:trace>
  <inkml:trace contextRef="#ctx0" brushRef="#br1" timeOffset="743930.0948">18669 6636,'-64'-32,"1"32,31-32,0 64,-31-32,31 32,-31-32,31 32,-32 31,1-31,31 31,-31 1,31-1,0 1,0 31,1-31,62 31,-31 0,32-31,0-1,0 1,31-1,1-31,-1 0,32-1,-31-31,31 0,0 0,1-31,-1 31,-32-64,1 32,-1-31,1-1,-1 1,-31-1,0 1,0-1,-1 1,-31-32,-31 31,31 1,-32-1,-32 1,1-1,-1 1,1 31,-1 0,-31 0,32 32,-33-31,1 31,0 0,0 0,-1 0,1 31,0 1</inkml:trace>
  <inkml:trace contextRef="#ctx0" brushRef="#br1" timeOffset="755593.0948">3905 5398,'-63'0,"31"0,0 0,0 0,1-32,-1 32,0 0,-31 0,-1 0,32 0,-63 0,32 0,-1 32,-31-32,31 0,-31 31,32-31,-1 32,-31-32,31 32,-31 0,32-1,-1 1,1 0,-1 31,1-31,-1 0,32 0,1-1,-1 1,0 0,32 0,0 31,64 1,-33-33,33 1,-32 0,31-32,1 32,-1-32,32 0,1 31,-1-31,32 0,0 0,0-31,0 31,0 0,32 0,-32 0,31-32,1 32,0-32,0 32,31 0,-31-32,31 32,-31 0,0 0,31-31,-31 31,0 0,31 0,-31 0,0 0,31-32,-31 32,0 0,0 0,-1 0,-31 0,32 0,0 32,-32-64,0 32,32 0,-64 0,32 0,0 0,-32 0,32-32,-63 32,31 0,-32-32,1 32,-1-31,-31-1,32 32,-33-32,1-31,-64 31,1-32,-1 64,0-31,-31-1,-1 0,1 0,-1 32,-31-31,31-1,-31 0,-32 0,32 1,-32 31,0-32,0 0,0 0,0 1,0 31,0-32,-32 32,0-32,1 0,31 32,-32-31,0 31,0 0,1-32,-33 32,32 0,1 0,-1 0,0 0,0 0,1 32,-1-32,0 0,0 31,32-31,-31 32,31-32,-32 32,32-32,0 32,0-32,0 31,0 1,0 0,32 0,-32-1,31 1,1 32,0-33,0 1,31 0,-31 31,31-31,1 0,31 0,0-1,1 1,-1 32,32-33,32 1,-1 32,33-64,-1 31,1-31,31 32,-31-32,31 0,0 0,32 0,0 0,0 0,0 0,0 0,32-32,-32 32,32 0,-1 0,1 0,0 0,0 0,-1-31,1 31,32 0,-33 0,1 0,32-32,-33 32,1 0,32 0,-33 0,1 0,32 0,-33 0,1 0,0 0,0 0,-1 0,1 0,0 0,0 0,-32-32,31 32,-31 0,0 0,0-32,0 32,-31 0,-1 0,0-31,-31 31,-1-32,-31 32,31-32,-94 0,-1 1,0 62,0-31</inkml:trace>
  <inkml:trace contextRef="#ctx0" brushRef="#br1" timeOffset="764313.0948">3238 9589,'32'-32,"-32"0,-32 0,-31 64,31-32,-31 0,31 0,-32 0,33 0,-33 0,1 0,-1 0,32 32,-31-32,-1 32,33-32,-33 31,32-31,-31 32,31 0,-31 0,31-1,0 1,0 0,32 0,-31-1,31 33,0-32,0-1,31 33,33-32,-32-32,31 31,1 1,-1-32,1 32,31-32,0 32,0-32,1 0,-1 31,0-31,0 0,32 0,-31 32,-1-32,32 0,-32 0,32 0,-32 32,32-32,0 0,-31 0,31-32,0 32,0 0,0 0,0 0,0 0,0 0,0 0,0 0,-32 0,32 0,0-32,0 32,0 0,-32 0,32 0,-32 0,32 0,0 0,-31 0,-1 0,0 0,0 0,1 0,31 0,-32 0,0 32,0-32,1 0,31 0,-32 0,0 0,0 0,-31 0,31 0,0-32,1 32,-33 0,1-31,-1-1,1 32,-33-32,1 0,32-31,-33 31,-31 0,0 1,0-33,0 32,-31 1,-1-1,0 0,0-31,1 31,-33 0,1 0,31 1,-63 31,31-32,1 0,-33 0,1 32,32-31,-33 31,1-32,0 32,-32-32,32 32,-1 0,-31 0,32 0,-32 0,0 0,0 0,0 0,0 0,0 0,0 0,-32 0,32 0,-31 32,31-32,-32 0,0 32,32-32,-32 0,1 0,31 31,0-31,-32 0,32 0,-32 0,32 0,0 0,0 0,0 0,0 0,32 0,-32 0,0 0,32 0,-32 0,31 0,1 32,-32-32,64 0,-33 0,1 32,0-32,31 32,1-32,-1 31,1 1,-1-32,33 32,-1 0,-32-1,33 33,31-1,31 1,33-1,-32-31,31-32,1 32,-1-32,1 32,31-32,0 31,0-31,-31 32,31-32,32 32,-32-32,32 0,-31 32,31-32,0 0,0 31,0-31,0 0,0 0,0 0,0 0,0 0,31 0,-31 0,32 0,-32 0,32 32,0-32,-32 0,31 0,1 0,-32 0,32 32,0-32,-1 0,1 0,-32 32,32-32,-32 0,32 0,-32 0,0 0,31 0,-62 0,31 0,0-32,-32 32,32-32,-64 32,33-32,-33 1,1 31,-1-32,1 0,-1 0,1 1,-33-1,1 0,0 0,-32 1,32-1,-32 0,0 0,0 1,0-33,-32 32,-32-31,1 31,-1 0,1 1,31 31,-63-32,31 32,1-32,-32 0,-1 32,1-31,0-1,0 32,-1-32,-31 32,32-32,-32 32,0-31,0 31,0 0,-32-32,32 32,0-32,0 32,0 0,0 0,0 0,-31 0,31 0,0 0,-32 0,32 32,0-32,0 0,0 0,0 32,0-32,-32 0,32 31,0-31,0 0,0 0,32 32,-32-32,0 0,32 0,-32 32,0-32,31 0,-31 32,32-32,-32 31,32 1</inkml:trace>
  <inkml:trace contextRef="#ctx0" brushRef="#br1" timeOffset="767105.0948">952 5556,'32'32,"0"32,0-33,-1 1,1 0,32 0,-33 31,1-31,0 0,0-1,-1 1,-31-32</inkml:trace>
  <inkml:trace contextRef="#ctx0" brushRef="#br1" timeOffset="767377.0948">1238 5525,'-32'31,"1"33,31-32,-32 31,32 1,-32-1,0 1,1-1,31-31,-32 31,32-31,32-32</inkml:trace>
  <inkml:trace contextRef="#ctx0" brushRef="#br1" timeOffset="767561.0948">1524 5779,'32'63,"-1"32,-31-31,0-1,32 1,-32-1,32-31</inkml:trace>
  <inkml:trace contextRef="#ctx0" brushRef="#br1" timeOffset="771336.0948">9144 5556,'32'32,"-1"0,1 31,0-31,0 0,-1 31,-31-31,32 0,0 31,31-63,-63 0</inkml:trace>
  <inkml:trace contextRef="#ctx0" brushRef="#br1" timeOffset="771632.0948">9620 5493,'0'32,"0"-1,-32 33,32-1,-31 33,31-33,-32 32,0-31,0 31,1-31,31-1,0 1,0-33,31 33,1-64</inkml:trace>
  <inkml:trace contextRef="#ctx0" brushRef="#br1" timeOffset="771864.0948">9874 5906,'-32'95,"32"-63,-31 31,31 1,0-33,0 33,0-32,0 31</inkml:trace>
  <inkml:trace contextRef="#ctx0" brushRef="#br1" timeOffset="773577.0948">1048 9747,'0'64,"31"-1,33-31,-1 32,1-1,-1-31,1 0,-1-1,-31 1,0 0,0-32</inkml:trace>
  <inkml:trace contextRef="#ctx0" brushRef="#br1" timeOffset="773849.0948">1397 9716,'-32'63,"32"1,-32-1,32 1,-31-1,-1 1,0-33,32 1,-32 32,32-128</inkml:trace>
  <inkml:trace contextRef="#ctx0" brushRef="#br1" timeOffset="774176.0948">1587 9970,'64'-32,"-32"32,-1 0,-31 63,0-31,-31 32,-1-1,0-31,32 0,-32-1,32 33,64-64,-32 0,31-32,1 0,31 32,-32-31,-31 31,0 0</inkml:trace>
  <inkml:trace contextRef="#ctx0" brushRef="#br1" timeOffset="775520.0948">9112 9684,'0'32,"32"31,0 1,-1-33,1 33,32-1,-33-31,1 32,32-64,-33 31,-31-31</inkml:trace>
  <inkml:trace contextRef="#ctx0" brushRef="#br1" timeOffset="775809.0948">9493 9557,'0'63,"-32"-31,1 32,-1 31,32-32,-32 33,0-1,1 0,31 0,0 1,-32-33,32 1,0-33,32-31</inkml:trace>
  <inkml:trace contextRef="#ctx0" brushRef="#br1" timeOffset="776240.0948">9620 9970,'32'-64,"0"64,-1-32,1 32,0 0,31 32,-63 32,-31-33,-1 33,0-32,0-1,1 1,-33 32,128-64,-1 0,1 0,-1 0,1 0,-1 0,-31 0,0 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5-02-02T15:30:12.92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0070C0"/>
    </inkml:brush>
    <inkml:brush xml:id="br4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5048 3905,'0'32,"0"0,-32 31,32-31,0 32,0-33,-31 33,31-1,0 1,-32-1,32 1,0-1,0 1,0-1,0-31,0 0,0 31,0-31,32 0,-1-32,33 0,-32 0,-1 0,33 0,-32 0,31 0,1 0,-33 0,33 0,-1 0,33 0,-33 0,32 0,1 0,-1 0,0 0,0 0,1 0,-1 0,0 0,32 0,-32 0,1 0,31 0,-32 0,0 0,0 0,1 32,-33-32,1 0,31 31,0-31,0 0,32 0,-31 0,-1 32,-32-32,64 0,-31 0,-1 32,-32-32,64 0,-31 0,-1 0,0 0,32 0,-32 0,1 0,-1 32,0-32,0 0,1 0,31 0,-32 0,0 0,32 0,-32 0,32 0,-31 0,-1 0,32 0,0 0,0 0,-32 0,32 0,-32 0,32 0,0 0,-31 0,31 0,-32 0,32 0,0 0,0 0,0 0,-32 0,64 0,-32 0,0 0,0 0,32 0,-32 0,0 0,31 0,-31 0,0 0,32 0,-32 0,32 0,-32 0,32 0,-1 0,1 0,-32 0,32 0,0 0,-32 0,0-32,31 32,-31 0,0 0,0 0,0 0,0 0,-31-32,31 32,-64 0,64 0,-32-32,1 32,-33 0,32-31,-31 31,31 0,-31 0,-1 0,32 0,-31-32,31 32,-31 0,-1-32,1 32,-33 0,1-32,32 32,-64-31,63-33,-31 64,0-32,31-31,-31-1,-32 33,32-33,-32 32,31 1,-31-1,32 0,-32-31,0 31,0-32,0 33,0-1,0-32,0 33,0-1,0 0,0-31,0 31,0 0,-32 0,-31 32,31 0,0 0,1 32,-33-32,32 0,-31 0,31 0,-31 0,-1 0,32 0,-31 0,31 0,-31 0,31 32,-32-64,1 32,-1 0,1 0,-1 0,1 0,-1 0,1 0,-1 0,1 0,-32 0,31-32,-31 32,31 0,-31 0,32-31,-1 31,-31 0,0 0,-1-32,1 32,0 0,0 0,-1-32,1 32,-32 0,32 0,-32 0,32 0,-32 0,0 0,0 0,0 0,0-32,0 32,0 0,0 0,31 0,-31 0,0 0,0 0,0 0,0-31,0 31,32 0,-32 0,0 0,0-32,0 32,0 0,32 0,-32 0,0 0,0 0,0 0,0 0,0 0,0 0,0 0,0 0,0 0,0 0,32 0,-32 0,0 0,0 0,0 0,0 0,0 0,0 0,31 0,-31 0,0 0,0 0,0 0,0 0,32 0,-32 0,0 0,0 0,0 0,0 0,32 0,-32 0,0 0,0 0,0 0,32 0,-32 32,31-32,-31 0,32 0,0 0,0 0,-32 31,31-31,1 0,-32 0,64 32,-33-32,1 0,0 0,31 0,-31 0,0 32,31-32,-31 0,0 32,31-32,-31 0,32 31,-33-31,33 0,-1 0,1 0,-1 32,33-32,-33 0,32 0,1 0,-33 32,32-32,1 32,-1-32,0 31,-31 1,31 0,32 0</inkml:trace>
  <inkml:trace contextRef="#ctx0" brushRef="#br1" timeOffset="293286">1206 7493,'0'32,"0"0,32-1,-32 33,0-32,32 31,-32-31,0 0,32 31,-32-31,31 31,-31-31</inkml:trace>
  <inkml:trace contextRef="#ctx0" brushRef="#br1" timeOffset="293894">1365 7207,'-32'-31,"-31"31,31 0,-31 31,-1 1,1 0,-1 31,32 1,-31-1,31 33,32-1,-32 0,32 0,32 1,0-1,31-32,1 1,-1-1,1-31,-1-32,33 0,-33 0,1-63,31 31,-32-32,-31 1,0-32,0 31,-32-31,-32 31,32-31,-64 0,33 31,-33 1,1 31,-33 0,1 1,32-1,-33 32,1-32,32 32,-1 0,1 32</inkml:trace>
  <inkml:trace contextRef="#ctx0" brushRef="#br1" timeOffset="324220">2127 7366,'32'64,"-32"-1,0 1,32-1,-32 32,31-31,-31-1,0 1,32-32,-32-1,-32-62,32-33,-31-31,31 31,-32-31,0 32,0-1,1 32,31 1,0-1,63-32,1 64,-1-31,-31-1,31 32,1-32,-32 32,-1 0,1 0,-32 32,0 0</inkml:trace>
  <inkml:trace contextRef="#ctx0" brushRef="#br1" timeOffset="324404">2127 7684,'64'-32,"-33"0,1 32,32-32,-33 1,33 31,-32 0</inkml:trace>
  <inkml:trace contextRef="#ctx0" brushRef="#br1" timeOffset="324588">2572 7620,'31'95,"-31"-63,0 32,0-1,0-31,32 0,0-32</inkml:trace>
  <inkml:trace contextRef="#ctx0" brushRef="#br1" timeOffset="324724">2572 7334,'0'32</inkml:trace>
  <inkml:trace contextRef="#ctx0" brushRef="#br1" timeOffset="325036">2762 7842,'0'-63,"0"31,0-63,0 0,32 31,0 1,31 63,1 31,-64 1,31 0,1 31,-32 1,0-1,0 1,0-32,32-96,0 32</inkml:trace>
  <inkml:trace contextRef="#ctx0" brushRef="#br1" timeOffset="325468">3207 7525,'0'-64,"0"33,-32-1,-32 32,64 32,-31 31,31 32,0-31,0-1,31 1,33-64,-1-64,-63 33,0-33,0-31,0 0,0 31,0-31,-31 31,31 33,-32 62,64 33,-32 31,0 0,31-31,1-1,-32 1,32-1,31-31,-31 0,32 0,-33-32</inkml:trace>
  <inkml:trace contextRef="#ctx0" brushRef="#br1" timeOffset="325980">3937 7144,'-64'-32,"33"64,-33-32,32 32,1-1,-1 1,0 0,64 31,0-31,-1 0,33 0,-1-1,1 1,-1-32,1 32,-32 0,-1 31,-31-31,-31 0,-1-1,-32 1,33 0,-1-32,-32 32,33-32,-1-64,64 32,-32 1</inkml:trace>
  <inkml:trace contextRef="#ctx0" brushRef="#br1" timeOffset="326236">4159 7017,'0'32,"0"31,0 1,0-1,32 32,-32-31,0-1,32 1,-32-1,0 1,31-32,1-32</inkml:trace>
  <inkml:trace contextRef="#ctx0" brushRef="#br1" timeOffset="326540">4381 7303,'-31'63,"31"1,0-1,0 1,63-33,-31-31,0 0,-1-31,1 31,0-64,-32 32,0-31,0 31,-32 0,-31 1,31 31,-32 31,33-31,-1 0,32-31</inkml:trace>
  <inkml:trace contextRef="#ctx0" brushRef="#br1" timeOffset="326988">4699 7303,'0'127,"32"-64,-32 32,31 1,-31-33,0 1,0-33,32 1,-64-127,1 31,-1-31,0 0,0 0,32 31,32 1,0-1,0 32,-1 1,33 31,-1 31,-31 1,32 0,-33 31,-31 1,0-32,-31 31,-1-31,32 0,-64-1,1-62,31-33,32 32</inkml:trace>
  <inkml:trace contextRef="#ctx0" brushRef="#br1" timeOffset="327332">5239 7366,'31'0,"1"-32,0-31,-32 31,-32-31,32 31,-32 0,-31 127,31-31,32-1,0 1,0-1,32-31,31-32,-31 32,32-32,-1 0,1-32,-1 32,-31-32,0-31,-1 31</inkml:trace>
  <inkml:trace contextRef="#ctx0" brushRef="#br1" timeOffset="328291">1873 8827,'0'31,"32"33,-32-1,0 1,32-1,-1 1,1-32,0-32,0-64,-1 32,1-31,0-32,-32 31,0 1,0-1,0 32,-64 64,64 32,0-1,32 1,-32 31,32 0,0 32,-1 0,1 0,0-32,0 1,-32 31,0-32,0-32,0 1,-32-1,0-63,-31 0,31-31,-32-1,33-32,-1-31,32 32,0-1,32-31,-1 31,1 1,0-1,0 1,31-1,-31 33</inkml:trace>
  <inkml:trace contextRef="#ctx0" brushRef="#br1" timeOffset="328644">2381 9208,'64'-32,"-33"32,1 63,-32-31,0 32,-32-33,32 33,0-32,32-32,0-32,31 0,-31 32,32-32</inkml:trace>
  <inkml:trace contextRef="#ctx0" brushRef="#br1" timeOffset="328876">2762 8985,'32'0,"0"0,31 0,-31-31,0 31,-1 0,33 0,-32 0</inkml:trace>
  <inkml:trace contextRef="#ctx0" brushRef="#br1" timeOffset="329427">3207 8827,'0'95,"0"-32,0 1,31-32,-31-1,64 1,-32-32,-1-32,33 1,-32-1,-32-32,31 1,-31-32,0 31,0 32,-31 96,31-1,31 1,1 31,0-31,0-1,-1 32,1-31,-32 31,0 0,0 1,-32-33,1 32,-33-31,32-32,-63-1,32-31,31 0,0-63,32-1,0 1,32-1</inkml:trace>
  <inkml:trace contextRef="#ctx0" brushRef="#br1" timeOffset="329604">3778 9144,'32'32,"0"0,-32 31,31-31,-31 0,32-1,-32 1,32 32</inkml:trace>
  <inkml:trace contextRef="#ctx0" brushRef="#br1" timeOffset="330083">1524 10065,'63'0,"1"-32,-1 32,33-32,31 1,0-1,31 0,1 0,32 1,31 31,0-32,-31 0,31 32,0 0,-31 0,-1 0,-31 0,0 32,-64-32,0 0,-31 0,-33 0</inkml:trace>
  <inkml:trace contextRef="#ctx0" brushRef="#br1" timeOffset="330419">2064 10224,'31'31,"33"1,-1 0,-31 31,32-31,-1 32,-31-1,31-31,-31 0,-32-1,32 1,-32-32</inkml:trace>
  <inkml:trace contextRef="#ctx0" brushRef="#br1" timeOffset="330643">2413 10224,'-32'95,"0"-32,-31 33,31-1,0 0,1 0,-1-63,0 32,32-96</inkml:trace>
  <inkml:trace contextRef="#ctx0" brushRef="#br1" timeOffset="331012">2445 10636,'31'-31,"1"-1,32 32,-33 0,1 0,0 63,-32-31,0 0,-32 31,32-31,-32 0,32 0,32-32,32-32,-33 0,1 32,32-32,-33 32,1 0</inkml:trace>
  <inkml:trace contextRef="#ctx0" brushRef="#br1" timeOffset="331275">2889 10509,'32'0,"0"0,-1 0,33 0,-32-31,-1 31,33 0,-32 0</inkml:trace>
  <inkml:trace contextRef="#ctx0" brushRef="#br1" timeOffset="331563">3270 10192,'32'32,"0"-1,31 1,1 0,-1 0,-31-1,31 1,1 0,-32 0,31-1,-63-31</inkml:trace>
  <inkml:trace contextRef="#ctx0" brushRef="#br1" timeOffset="331779">3588 10192,'-32'63,"0"1,0-1,-31 1,31-1,0 1,1-1,31-31,0-32</inkml:trace>
  <inkml:trace contextRef="#ctx0" brushRef="#br1" timeOffset="331995">3905 10351,'0'63,"0"1,0-1,0-31,0 31,0-31,32 0,-32 31</inkml:trace>
  <inkml:trace contextRef="#ctx0" brushRef="#br1" timeOffset="332571">4889 9684,'32'0,"0"0,0 0,31 0,-31 0,0 0</inkml:trace>
  <inkml:trace contextRef="#ctx0" brushRef="#br1" timeOffset="332755">4921 9843,'32'0,"31"0,1 0,-1 0,-31 0</inkml:trace>
  <inkml:trace contextRef="#ctx0" brushRef="#br2" timeOffset="338411">5778 8636,'-31'-32,"-1"64,0 32,32-33,-32 33,32-1,0 1,0 31,0-31,32 31,-32-32,32 1,0-32,-1-1,33-31,-32 0,-1 0,1 0,0 0,0-31,-1-1,-31-32,0 33,0-33,-31 32,-33 1,32 31,1 63,31-31,31 0,-31 31,32-31,0 0,31-32,-63-64</inkml:trace>
  <inkml:trace contextRef="#ctx0" brushRef="#br2" timeOffset="338675">6223 8636,'0'64,"0"-33,0 33,0-1,0 33,0-33,0 1,0-1,32 1,-32-1,0-31,0 31,0-31,0-64</inkml:trace>
  <inkml:trace contextRef="#ctx0" brushRef="#br2" timeOffset="339059">6445 8731,'0'32,"-32"0,32 0,0 31,0-31,0 0,0-1,0 33,0-32,0-1,32-62,0-1,0 32,-1-32,33 32,-32 0,-1 0,1 0,0 0,0 0,-32 0</inkml:trace>
  <inkml:trace contextRef="#ctx0" brushRef="#br2" timeOffset="339299">6667 8636,'0'64,"0"-1,0 1,0 31,0-32,0 33,0-33,0 1,0-1,0 1,0-1,0-31,0-32</inkml:trace>
  <inkml:trace contextRef="#ctx0" brushRef="#br2" timeOffset="340059">7112 9049,'32'32,"-1"-32,1-32,32 32,-33 0,33 0,-32 0,31 0,-31 0,0 0,-32 0</inkml:trace>
  <inkml:trace contextRef="#ctx0" brushRef="#br2" timeOffset="343107">7874 8573,'0'31,"0"33,0-1,0 1,0-1,32 1,-32-1,0-31,0 32,0-1,0 1,0-33,0 33,31-32,1-1</inkml:trace>
  <inkml:trace contextRef="#ctx0" brushRef="#br2" timeOffset="343706">8382 8541,'-64'0,"33"32,-1-32,-32 31,1 33,31-32,32-1,-32 1,64 0,32 0,-1-1,1 33,-1-32,1 31,-1-31,-31 31,0-31,-32 0,-32 31,0-31,-31 32,31-96,0 0,0 0,32-63,0 32,32-33,0 1,0 0,-1 31,1 1,-32 31,0-31,0 31,-63 32,-1 0,32 0,1 32,-1-1,32-31</inkml:trace>
  <inkml:trace contextRef="#ctx0" brushRef="#br2" timeOffset="344026">8763 8541,'32'-32,"-32"32</inkml:trace>
  <inkml:trace contextRef="#ctx0" brushRef="#br2" timeOffset="344731">9080 8477,'-31'0,"-1"0,-32 0,33 0,-1 0,0 32,-31-32,31 32,0 31,0-31,32 0,0 31,32-63,0-31,31-1,-31 32,0 0,31 0,1 32,-32-32,31 31,-31 1,0 0,-1 0,1 31,-32 1,0-33,-32 1,1 32,-1-33,0 1,-31 0,-1 0,1-1,-1 1,32-32,-31 0,31-32,0 32,64-31</inkml:trace>
  <inkml:trace contextRef="#ctx0" brushRef="#br2" timeOffset="345562">5429 9684,'64'0,"-1"0,1-32,-1 32,1 0,31-32,0 32,32-31,-32 31,32-32,32 32,0-32,0 32,31-32,-31 32,31 0,1-31,31 31,-31 0,-1 0,1 0,-1 31,1-31,-33 0,1 0,-32 0,0 0,0 0,-32 0,32-31,-63-1,31 32</inkml:trace>
  <inkml:trace contextRef="#ctx0" brushRef="#br2" timeOffset="361802">5588 10065,'-32'0,"32"-32,32-31,0 31,31 0,1 0,-33 64,1 0,0-32,0 63,-1-31,1 0,-32 0,32 31,-32-31,0 31,-32-31,32 32,-32-1,1 1,-33-33,32 1,1 0,-33-32,32-64,1 33,31-1,0 0,63 0,-31 1,31 62,-31-31,0 32,0 0,-1 0,1-1,-32 1</inkml:trace>
  <inkml:trace contextRef="#ctx0" brushRef="#br2" timeOffset="362441">6382 9843,'-32'31,"0"-31,-31 32,31-32,0 32,0-32,1 32,-1-1,0 33,32-32,32-1,0 1,31-64,-31 32,0-31,-1 31,1 0,0 0,31 31,-31 1,-32 0,32 0,-32 31,-32-31,32 0,-32 31,1-31,-1 0,0-32,0 0,-31-32,31 0,32 32</inkml:trace>
  <inkml:trace contextRef="#ctx0" brushRef="#br2" timeOffset="362865">6636 10351,'0'63,"0"-31,31-64,-31 0,0 1</inkml:trace>
  <inkml:trace contextRef="#ctx0" brushRef="#br2" timeOffset="363449">6826 9779,'0'64,"32"-33,-32 1,0 32,32-1,-32 1,0-33,0 33,31-32,-31 31,0-31,32 31,-32-31,0 0,0-64</inkml:trace>
  <inkml:trace contextRef="#ctx0" brushRef="#br2" timeOffset="363793">7239 10065,'32'0,"31"0,-31-32,31 32,-31 0,0 0,0 0,-1 32</inkml:trace>
  <inkml:trace contextRef="#ctx0" brushRef="#br2" timeOffset="371216">8064 9684,'0'32,"0"-1,0 33,0-1,32 64,-32-63,0 31,0 0,0-31,32-1,-32-31,0 0,32 31,-32-126,0 31,0-31,-32-33,32 33,32-32,-32 31</inkml:trace>
  <inkml:trace contextRef="#ctx0" brushRef="#br2" timeOffset="371465">8318 9716,'0'31,"0"33,0-1,0 1,32 31,-32-31,0-1,0 1,32-1,-32 1,0-33,32 33,-32-128,0 33</inkml:trace>
  <inkml:trace contextRef="#ctx0" brushRef="#br2" timeOffset="371873">8731 10351,'0'63,"-32"-31,64-64,-32 0,0 64,32-64,0 1,-32-33</inkml:trace>
  <inkml:trace contextRef="#ctx0" brushRef="#br2" timeOffset="372473">9207 9938,'-31'-64,"-1"33,0-33,0 32,1 32,-33 32,32 32,1-1,31-31,31 0,33-1,-32-62,-1-1,1 0,0-31,-32 126,0 1,32-1,-32 1,0-1,0 1,0-33,0 33,0-1,0-31,0 0,0 0</inkml:trace>
  <inkml:trace contextRef="#ctx0" brushRef="#br2" timeOffset="381288">9969 9366,'32'0,"32"0,-33 0,1 0,0 0,0 0,-1 32</inkml:trace>
  <inkml:trace contextRef="#ctx0" brushRef="#br2" timeOffset="381584">10001 9620,'32'0,"0"0,31 0,-31 0,31 0,-31 32,0-32</inkml:trace>
  <inkml:trace contextRef="#ctx0" brushRef="#br2" timeOffset="387512">10541 9144,'0'-63,"0"31,32 0,-1 0,1 1,32-1,-33 32,1-32,0 32,0 0,31 64,-63-33,0 33,0-1,0-31,-32 32,1-1,-33 1,32-33,1 1,31-95,31 31,33 0,-32 32,31 0,-31 32,0 0,-1 31,1 1,0-33,-32 33,-32-1,0 1,1-32,-1 31,0-31,-31 0,31-32,-32 0,33-32,-1 0,0 0,32 1,0-1</inkml:trace>
  <inkml:trace contextRef="#ctx0" brushRef="#br2" timeOffset="388136">11144 9112,'32'-31,"0"-33,-1 64,33 0,-32-32,-1 64,33-32,-32 32,-32 0,31 31,-31 1,0-1,0 1,-31-1,-1 32,0-31,-31-1,31-31,-32 0,33-32,-1-32,32 0,32-31,-32 31,63 0,-31 32,0 0,31 0,-31 32,0 0,-32 31,0-31,-32 0,32 31,63-94</inkml:trace>
  <inkml:trace contextRef="#ctx0" brushRef="#br2" timeOffset="388456">11652 9652,'0'64,"-32"-96,32 32</inkml:trace>
  <inkml:trace contextRef="#ctx0" brushRef="#br2" timeOffset="389183">12382 8985,'-63'0,"-1"32,33-32,-1 0,-32 0,33 32,-1-32,-32 32,1 31,31-31,32 31,-32 1,32-32,0-1,64-31,-32-31,31-33,-31 64,31-32,-31 32,32 0,-33 32,33 0,-1 0,-31-1,0 33,0-32,-32 31,0 1,-32-33,0 33,-31-32,-1-1,32 1,-31-32,-1 0,1-32,31 32,0-31,-31 31,31-32,64 32</inkml:trace>
  <inkml:trace contextRef="#ctx0" brushRef="#br1" timeOffset="447684">9747 5112,'0'63,"0"1,0-1,0 1,0 31,0-31,32-1,31-31,-31-64,0 32,0-63,31 31,-31-32,0 1,-1-32,-31 31,0 1,0-1,0 128,0-1,0 1,0 31,32 0,-32 0,32 1,-32-33,0 32,-32-31,32-1,-32-31,-31-64,31 1,0-33,32 1</inkml:trace>
  <inkml:trace contextRef="#ctx0" brushRef="#br1" timeOffset="447876">10350 5271,'32'0,"0"0,0-32,31 32,-63 0</inkml:trace>
  <inkml:trace contextRef="#ctx0" brushRef="#br1" timeOffset="448028">10350 5493,'32'32,"0"-64,31 32,1-32,-32 0,31 32</inkml:trace>
  <inkml:trace contextRef="#ctx0" brushRef="#br1" timeOffset="448589">10922 5207,'0'64,"0"-1,32 1,-32-1,0 1,0-33,0-62,0-33,31 1,-31-33,0 33,32-1,0 33,31 31,-31 0,32 0,-33 63,1-31,-32 31,0 1,0-1,0-31,0-64,0-31,0 31,0-63,0 31,0 33,32 31,31 63,-31 1,-32-33,32 33,0-32,-32-1,31 33,33-64,-1-64</inkml:trace>
  <inkml:trace contextRef="#ctx0" brushRef="#br1" timeOffset="448812">11684 5112,'95'63,"-63"-31,0 32,31-33,-31 33,31-32,-31-1,0-31,0 32,-1-95,-31 31</inkml:trace>
  <inkml:trace contextRef="#ctx0" brushRef="#br1" timeOffset="448988">12033 5080,'-32'32,"32"31,-31-31,-1 32,0-1,0 1,1-1,-1 1,95-96</inkml:trace>
  <inkml:trace contextRef="#ctx0" brushRef="#br1" timeOffset="449212">12287 5048,'32'64,"0"-1,-32 1,31-1,-31 1,0-32,0 31,0-31,0 31,0-94</inkml:trace>
  <inkml:trace contextRef="#ctx0" brushRef="#br1" timeOffset="449404">12128 5271,'32'0,"0"-32,31 32,33-32,-33 32,1-32,-1 32,-31 0,0 0</inkml:trace>
  <inkml:trace contextRef="#ctx0" brushRef="#br1" timeOffset="449972">12859 4858,'0'63,"31"1,-31-1,32 1,-32 31,32-31,-32-1,0 1,0-33,0 1,32-127,-32 31,0 1,31 31,1 0,32 1,-1 31,1 0,-1 0,-31 31,31 1,-31 0,-32 0,0 31,-32-31,1 0,-1-1,-32 1,1 0,-1-32,1 0,-32 0,31 0,1 0,31-32,64 32</inkml:trace>
  <inkml:trace contextRef="#ctx0" brushRef="#br1" timeOffset="551605">13176 7144,'0'-64,"32"33,0-1,31 0,1 32,-33 0,1 32,32-32,-1 63,-31-31,-32 32,32-33,-64 33,32-1,-32-31,-31 32,31-33,-32 1,33-32,-1 32,-32-64,33 0,-1 1,32-1,32 0,31-31,-31 63,31 0,1 0,-1 31,-31-31,32 32,-33 0,1 0,0-1</inkml:trace>
  <inkml:trace contextRef="#ctx0" brushRef="#br1" timeOffset="552158">13652 6826,'-63'-31,"-1"-1,1 0,-1 32,1 0,-32 0,31 32,1 0,31-1,-32 33,33 31,-33 0,64 1,0 31,32-32,0 0,31-31,32-1,-31 1,31-64,0 31,1-62,31-1,-32 0,-32-31,1-1,-1 1,-31-33,-32 1,32 0,-64 31,32-31,-63 32,-1-1,1 32,-33 1,33 31,-32 0,-1 0,33 0,31 0,0 0,64 31</inkml:trace>
  <inkml:trace contextRef="#ctx0" brushRef="#br1" timeOffset="553173">14351 6985,'0'95,"0"-31,32-1,-1 1,1-1,0-31,31-64,-31 1,-32-33,32 32,0-31,-32-32,0 31,-32 32,64 64,-32 0,31 63,1-31,0 31,0 0,-1-31,1 31,-32-32,0 1,-32 31,1-63,-33 31,32-31,-31-32,-1-32,1 32,31-63,32-1,32 33</inkml:trace>
  <inkml:trace contextRef="#ctx0" brushRef="#br1" timeOffset="553365">14954 7207,'32'-31,"0"31,-1-32</inkml:trace>
  <inkml:trace contextRef="#ctx0" brushRef="#br1" timeOffset="553557">15240 7112,'0'64,"-32"-1,32-31,-32 0,64 31,0-31,0-64</inkml:trace>
  <inkml:trace contextRef="#ctx0" brushRef="#br1" timeOffset="553677">15272 6795,'0'0</inkml:trace>
  <inkml:trace contextRef="#ctx0" brushRef="#br1" timeOffset="553990">15399 7271,'-32'32,"64"-128,-1 33,1-32,0 63,31 0,1 32,-1 0,-31 32,0 31,0-31,-32 32,0-33,0 1,-32 0,64-96</inkml:trace>
  <inkml:trace contextRef="#ctx0" brushRef="#br1" timeOffset="554205">16034 6731,'0'95,"0"-31,0-1,0 33,0-33,0 1,31-33,-31 33,0-96</inkml:trace>
  <inkml:trace contextRef="#ctx0" brushRef="#br1" timeOffset="554725">15716 7049,'32'0,"31"0,1 0,31-32,0 32,-31 0,-1 0,1 0,-1 0,1 0,-32 0,-1-64,-94 64,31 32,0 0,1 31,31 1,-32-1,32-31,32 0,31 0,-31-32,31-32,-31 32,0-64,-32 33,0-1,0-32,-32 33,0-1,64 0,32 0,-1 1,1 31,-33-32,1 32,32 32,-64-32</inkml:trace>
  <inkml:trace contextRef="#ctx0" brushRef="#br1" timeOffset="555110">16923 6858,'-64'32,"32"0,1-1,31 33,0-1,0 1,0-32,31-1,33 1,-32-32,-1 0,1-32,32 1,-33-33,1 32,0-31</inkml:trace>
  <inkml:trace contextRef="#ctx0" brushRef="#br1" timeOffset="557214">17843 6858,'0'32,"32"0,-32-1,0 33,0 31,32-31,-32 31,32-32,-32 1,31-32,-31-1,32 33,-64-96,1-31,31-1,-32 1,0-1,0 1,32-1,0 1,0 31,32-32,0 33,31-1,-31 0,32 32,31 32,-63 0,31-1,-31 1,-32 0,0 0,0 31,-32-31,0 0,1-1,-1-31,0 32,-31-32,31-32,0 1,0-1,32-32,0 33</inkml:trace>
  <inkml:trace contextRef="#ctx0" brushRef="#br1" timeOffset="557405">18415 6731,'32'64,"-1"-1,1 1,-32-1,0-31,0 31,32-31,-32 32,-32-33</inkml:trace>
  <inkml:trace contextRef="#ctx0" brushRef="#br1" timeOffset="557549">18351 7080,'96'-31,"-33"31,1-32,31 32,-32 0,-31 0</inkml:trace>
  <inkml:trace contextRef="#ctx0" brushRef="#br1" timeOffset="563029">17335 7049,'64'31,"-32"-62,-1 31,33-64,-32 32,-64-31,-32 95,33-32,-1 31,-32 1,33 32,-1-1,0 1,0-33,32 1,64 0,-1 0,1-32,31 0,-31-32,-1 32,-31-32,0 32</inkml:trace>
  <inkml:trace contextRef="#ctx0" brushRef="#br3" timeOffset="568652">15272 7938,'0'63,"0"-31,0 31,0 1,-32 31,32-31,0 31,0 0,0-31,-32-1,32 1,0-1,32-31,-32 31,0-94</inkml:trace>
  <inkml:trace contextRef="#ctx0" brushRef="#br3" timeOffset="575300">15938 8065,'32'-64,"-95"32,31 32,0 0,0 32,1-32,-33 64,32-33,32 1,32 32,-32-33,64 1,-33 32,33-1,-32 1,31-1,-31 1,-32-33,0 33,0-1,-32-31,-31 0,31 0,-32-32,1 31,-1-62,33 31,-1-32,0-32,32 1,32-1,0-31,-1 32,33-1,-1-31,1 31,-32 33,-1-33,-31 32,0-31,-31 63,-1 0,-32 32,96-1</inkml:trace>
  <inkml:trace contextRef="#ctx0" brushRef="#br3" timeOffset="575979">16605 8033,'0'-32,"-32"0,-31 32,31 0,-31 32,31-32,-32 32,33 0,-33-1,1 33,31-32,0-1,0 1,32 32,-31-33,94-31,-31-31,0-1,31 32,-31 0,0-32,31 32,1 0,-1 32,1-32,-1 63,-31-31,0 0,-1 31,-31-31,0 32,-31-33,-1 33,0-32,-31-1,-1 1,1 0,-1-32,1 0,-1 0,32-32,-31 32,31-32,32 1,32-1</inkml:trace>
  <inkml:trace contextRef="#ctx0" brushRef="#br3" timeOffset="576276">16954 8350,'64'0,"-1"0,-31 0,32 0,-33 0,33 0,-32 0,-1 32</inkml:trace>
  <inkml:trace contextRef="#ctx0" brushRef="#br3" timeOffset="576460">17050 8541,'63'0,"1"0,-33-32,33 32,-1 0,1 0,-1 0</inkml:trace>
  <inkml:trace contextRef="#ctx0" brushRef="#br3" timeOffset="582602">17621 8223,'32'-31,"-32"-1,32 0,-1 0,1 1,32 31,-33 0,1 0,0 31,31 33,-63-1,0-31,-31 0,-1 31,0-31,0-32,1 32,62-64,33 0,-32 32,-1 32,1-32,0 32,31 0,-63 31,0-31,0 31,-31 1,-33-32,1 31,31-31,-32-32,1 32,31-64,0 0,32-31,-31 31,31-32,31 33</inkml:trace>
  <inkml:trace contextRef="#ctx0" brushRef="#br3" timeOffset="583346">18161 8160,'32'-32,"-32"0,31 1,33 31,-32-32,-1 32,1 32,0-1,0 33,-32-1,0 1,-32 31,0-31,0-1,-31-31,31 31,-31-63,31 32,0-32,0-32,1 1,-1-1,32-32,32 33,-1-1,33 32,-32 0,31 32,-31-32,0 63,-1-31,-31 0,0-1,0 33,0-32,0-32</inkml:trace>
  <inkml:trace contextRef="#ctx0" brushRef="#br3" timeOffset="583627">18542 8604,'0'32,"0"32,0-128,0 32</inkml:trace>
  <inkml:trace contextRef="#ctx0" brushRef="#br3" timeOffset="584307">19018 8192,'-32'0,"-31"31,31 1,0-32,1 0,-33 0,32 32,32 31,0-31,0 0,32 0,0-32,0-32,-1 32,33-32,-32 32,-1 32,33-32,-32 32,-1-1,-31 33,32-32,-64 31,32-31,-31 0,-33-1,32 1,-31 0,31-32,-31 0,31-32,0 32,0-63,64 31,0 32</inkml:trace>
  <inkml:trace contextRef="#ctx0" brushRef="#br3" timeOffset="586067">19304 8414,'0'32,"0"-1,32 1,-1-64,-31 1,0-33,-31 32,-1 32,0 64,0-32,64 31,0-31,31-64,-31 32,-32-63,0-1,-32 32,1 1,-1 94,32-31,-32 0,32-1,0 1,32 0,0-32,-1-32,1 0,-32-31,-32-1,1 64,-1 64,0-32,32-1,0 1,32 0,0-32,-1-32,1 0,-32-31,-32 63,1 32,-1-1,64-62,-32-1,0 64,-32-1,32-31</inkml:trace>
  <inkml:trace contextRef="#ctx0" brushRef="#br3" timeOffset="589067">19590 8001,'31'64,"-31"-1,0 1,0 31,0 0,0-31,0 31,0-32,0 1,0-32,0-128</inkml:trace>
  <inkml:trace contextRef="#ctx0" brushRef="#br3" timeOffset="589307">19875 7969,'0'32,"0"0,0 31,0 33,0-33,0 32,0 1,0-33,0 1,0-1,0-31,0 0,32-32</inkml:trace>
  <inkml:trace contextRef="#ctx0" brushRef="#br3" timeOffset="589603">20129 8573,'0'-32,"0"64,-31-1,31 33,31-96</inkml:trace>
  <inkml:trace contextRef="#ctx0" brushRef="#br3" timeOffset="590234">20637 8287,'0'-32,"0"-31,0-1,0 1,-31 31,31 0,-64 0,32 32,1 32,-33 0,1 0,31-1,0 33,0 31,32-31,32-1,0-63,0 32,31-32,-31-32,0 32,31-32,-31-31,0 31,-1 0,-31-31,0 31,0 96,0-1,0 32,-31 1,31-33,0 32,0-31,0-32,0 31,31-31,-31 31,-31-63</inkml:trace>
  <inkml:trace contextRef="#ctx0" brushRef="#br3" timeOffset="591019">21145 8096,'0'64,"0"-1,0-31,32 32,-32-1,0-31,0 31,0 1,0-1,0-31,0 0,0-32</inkml:trace>
  <inkml:trace contextRef="#ctx0" brushRef="#br3" timeOffset="591227">20923 8414,'32'0,"0"0,31 0,-31 0,31-32,1 32,-1-32,-31 32,32 0,-1 0,-31 0</inkml:trace>
  <inkml:trace contextRef="#ctx0" brushRef="#br3" timeOffset="592131">21685 7938,'0'63,"0"-31,32 31,-32 1,32-1,-32 33,0-1,0-32,31 1,-31-1,0 1,0-32,0-96,0 1,-31-1,31 1,31 31,-31-32,32 33,32-33,-1 64,1-32,-1 32,1 0,31 32,-63-32,31 64,-31-33,0 33,-32-32,31-1,-31 33,-31-32,-1-1,-32 1,1 0,-1 0,1-32,-1 0,1 0,31 0,-31-32,31 0,64 32</inkml:trace>
  <inkml:trace contextRef="#ctx0" brushRef="#br4" timeOffset="612545">17748 9208,'0'-64,"64"32,-33 32,33 0,-1 0,1 0,-32 0,31 32,-31-32,0 64,-64-33,0 1,0 0,-31 0,-1-1,33 1,-1-32,0 32,64-96,0 64,31 0,1 0,-33 0,33 32,-32 0,-1 0,-31-1,0 33,0-32,-63-1,-1 1,1 0,31-32,-31 0,-1 0,32 0,1-32,-1 32,0-32,32 1</inkml:trace>
  <inkml:trace contextRef="#ctx0" brushRef="#br4" timeOffset="614304">18605 9176,'-31'-32,"-33"32,1 32,63 31,0-31,0 32,31-33,33 33,-32-1,-1 1,1-32,0-1,-32 33,0-32,-32-1,0-31,-31 32,31-64,-31 32,31-31,0 31,0-32,32-32,32 33,0-33,0 32,31 1,-31-33,31 32,-31 1,0-1,-32 0,-64-31,64 63</inkml:trace>
  <inkml:trace contextRef="#ctx0" brushRef="#br4" timeOffset="614729">18828 9176,'0'32,"-32"31,0 1,32-1,-32 1,32-1,0 1,0-33,32 1,32 0,-33 0,33-32,-32 0,-1-32,1 32,0-64,0 33,-32-1,-32 0,-32 32,33 64,-1-33,32 1,0 32,32-33,31-31,-31-31,0 31</inkml:trace>
  <inkml:trace contextRef="#ctx0" brushRef="#br4" timeOffset="615193">19240 9398,'32'-32,"32"1,-33-1,33 32,-32 0,-1 32,33-1,-32 1,-64 32,32-33,-64 33,33-32,-1-1,32 1,32-32</inkml:trace>
  <inkml:trace contextRef="#ctx0" brushRef="#br4" timeOffset="615905">19145 9716,'32'-32,"-64"64,64-64</inkml:trace>
  <inkml:trace contextRef="#ctx0" brushRef="#br4" timeOffset="616353">19336 9557,'63'-32,"-31"32,0 0,-1 0,33 0,-1 0,-31 0,-32 0</inkml:trace>
  <inkml:trace contextRef="#ctx0" brushRef="#br4" timeOffset="616809">19494 9557,'-31'63,"31"-31,-32 0,0 0,0 31,64-95</inkml:trace>
  <inkml:trace contextRef="#ctx0" brushRef="#br4" timeOffset="617585">19971 9398,'0'-32,"-32"1,0 31,-31 0,31 31,0-31,-31 32,31 32,32-33,32-31,31-31,-31 31,0 0,-1 0,1 31,0 1,31 0,-63 31,0-31,-63 0,-1-32,33 32,-1-32,0 0,0-32,32 0</inkml:trace>
  <inkml:trace contextRef="#ctx0" brushRef="#br4" timeOffset="617905">20479 9366,'31'64,"-31"-32,0-1,0 1,0 32,0-33,0 1,-31 0</inkml:trace>
  <inkml:trace contextRef="#ctx0" brushRef="#br4" timeOffset="618081">20288 9493,'64'0,"-1"0,1 32,-33-32,33 0,-32-32,31 32,-31-31</inkml:trace>
  <inkml:trace contextRef="#ctx0" brushRef="#br4" timeOffset="618505">20955 9239,'0'64,"0"-1,-32-31,32 32,-32-1,32-31,0 31,0-31,0 0,32-64,-32 0,32-31,31 31,-31 32,32 0,-1 32,-31-32,31 32,-31 31,-64-31,-31-32,31 0,-31 0,-1 32,-31-32,31 0,33 0,-33 31</inkml:trace>
  <inkml:trace contextRef="#ctx0" brushRef="#br4" timeOffset="619281">19209 9716,'-32'31,"0"1,64-32,0-32,-1-31,-62 95,-33-1,96-62,0 31</inkml:trace>
  <inkml:trace contextRef="#ctx0" brushRef="#br4" timeOffset="619745">17050 9335,'31'0,"33"0,-32 31,31-31,1 0,-33 0,33 32,-32-32,-32 0</inkml:trace>
  <inkml:trace contextRef="#ctx0" brushRef="#br4" timeOffset="619913">16986 9525,'32'0,"0"0,31-32,-31 32,0 0,-1 0</inkml:trace>
  <inkml:trace contextRef="#ctx0" brushRef="#br4" timeOffset="620360">15049 9176,'64'0,"-32"63,-1 1,-31-1,0 1,0-1,0 1,0-32,-31 31,31-31,0 0,31-1</inkml:trace>
  <inkml:trace contextRef="#ctx0" brushRef="#br4" timeOffset="620841">15557 9239,'-63'-31,"31"62,0-31,1 32,62 32,1-1,0-31,31 31,1 1,-32-1,-32 1,31-32,-62 31,-1-31,0 0,0-1,1-31,-1-63,32-1,0 33,32-33,31 1,1-1,-1 1,1 31,-33-32,-31 33,0-1,-63-32,31 64,32-31</inkml:trace>
  <inkml:trace contextRef="#ctx0" brushRef="#br4" timeOffset="621409">16319 9208,'-63'0,"31"0,-31 0,31 0,-32 31,33 33,31-32,-32-1,32 1,0 0,0 0,32-32,31-64,-31 64,31-32,-31 32,0 0,0 32,-1 0,-31 31,0-31,-31 32,-1-33,0 1,0 0,1 0,-33-32,32 31,1-31,-1-31,64 31</inkml:trace>
  <inkml:trace contextRef="#ctx0" brushRef="#br4" timeOffset="622216">17113 8985,'32'0,"0"64,-32-32,0-1,0 33,0-32,0 31,0 1,0-1,0 32,0-31,0 31,0 0,0 1,0-1,0 0,0 0,0 32,0-31,0 31,0 0,-32 0,32 0,0 0,0 0,0 0,0 0,32 0,-32 0,0 0,0 0,31-32,-31 0,32 0,-32-31,32 31,-32-31,32-33,-32 33,0-32,31-1,1 1,0 0</inkml:trace>
  <inkml:trace contextRef="#ctx0" brushRef="#br2" timeOffset="632336">17304 10097,'63'0,"-31"0,31 0,-31 0,0 0,31 0,-63 0</inkml:trace>
  <inkml:trace contextRef="#ctx0" brushRef="#br2" timeOffset="633016">17780 10001,'32'-31,"31"-1,1 32,-1 0,-31 32,31-32,-31 31,-64 1,1 0,-1-32,-32 32,33-32,-33 0,32 31,64-31,32 0,-33 32,33-32,-1 32,-31 0,0 31,-64-31,0 0,1-32,-33 31,32-31,1 0,-33 0,64-31,64-1</inkml:trace>
  <inkml:trace contextRef="#ctx0" brushRef="#br2" timeOffset="633512">18510 10065,'-32'-32,"1"0,-1 32,-32 0,33 0,31 64,31-32,-31-1,32 33,32-1,-64-31,31 32,-62-33,31 1,-64 0,32-32,-31 0,31 0,0-32,32-31,32 31,32 0,-33 0,33 32,-1-31,-31-1,-32 0,32-31,-64 31,0 0,32 0</inkml:trace>
  <inkml:trace contextRef="#ctx0" brushRef="#br2" timeOffset="633896">18732 9938,'0'63,"-31"-31,-1 32,32-1,-32 1,0-33,32 1,0 0,64 31,-32-63,-1 0,33 0,-32-31,-32-33,31 32,-31 1,-31 62,-1 1,0 32,32-33,32 1,0-32</inkml:trace>
  <inkml:trace contextRef="#ctx0" brushRef="#br2" timeOffset="634153">19018 10351,'-32'31,"64"-62</inkml:trace>
  <inkml:trace contextRef="#ctx0" brushRef="#br2" timeOffset="634585">19209 10065,'63'-32,"-31"32,31 0,-31 32,32-32,-1 0,-31 0,-32 32,-32 31,0-31,1 31,-1 1,32-32,0-1,32 1,-32 32,0-96</inkml:trace>
  <inkml:trace contextRef="#ctx0" brushRef="#br2" timeOffset="634752">19336 10319,'31'0,"33"-32,-32 32,-1-32,33 1</inkml:trace>
  <inkml:trace contextRef="#ctx0" brushRef="#br2" timeOffset="635304">20002 10065,'32'0,"-64"32,-31-1,31-31,-31 0,31 32,0-32,0 32,-31-32,31 32,96-1,-33-31,33 0,-1 0,1 32,-32 0,-1 0,-31 31,-31-31,-1-32,0 32,-31-32,31 0,-32 31,33-31,-33-31,32-33,1 32</inkml:trace>
  <inkml:trace contextRef="#ctx0" brushRef="#br2" timeOffset="636000">14002 10192,'63'-32,"1"32,-1-32,1 32,-1 0,1-31,-1 31,1 0</inkml:trace>
  <inkml:trace contextRef="#ctx0" brushRef="#br2" timeOffset="636488">14764 10033,'31'-32,"33"32,-32 0,-1 32,-31 0,-63 31,31-63,0 32,-31-32,158 32,-63-32,31 32,-31 31,-32-31,-63 31,-1-63,32 32,-31-32,31 32,0-64,64 0</inkml:trace>
  <inkml:trace contextRef="#ctx0" brushRef="#br2" timeOffset="636992">15303 10097,'-63'0,"31"0,64 63,0-31,-1 0,1-1,0 33,-32-32,0-1,-32 33,-31-32,31-1,-32-31,33-31,31-1,0-32,0 1,31 31,1-31,32 31,-33 0,1 0,-32-31,0 31,-32 32,32 0</inkml:trace>
  <inkml:trace contextRef="#ctx0" brushRef="#br2" timeOffset="637464">15716 10001,'-32'64,"1"-32,-1-1,0 33,32-1,-32-31,64 32,32-33,-33-31,33 0,-32-31,-1 31,1-64,-32 32,0-31,-32 31,-31 32,31 32,0-32,1 63,-1-31,0 0,64 0,31-1,-31-62</inkml:trace>
  <inkml:trace contextRef="#ctx0" brushRef="#br2" timeOffset="637712">16097 10319,'-32'32,"1"-32</inkml:trace>
  <inkml:trace contextRef="#ctx0" brushRef="#br2" timeOffset="638056">16129 10097,'32'-32,"-1"0,1 32,32 0,-1 32,-31-32,31 0,-31 63,-64-31,1 32,-33-33,32 33,32-32,-31-32</inkml:trace>
  <inkml:trace contextRef="#ctx0" brushRef="#br2" timeOffset="638240">16161 10224,'63'0,"1"0,-1 0,1 0,-1 0,-31 0,0 0</inkml:trace>
  <inkml:trace contextRef="#ctx0" brushRef="#br2" timeOffset="638744">16764 10065,'-64'0,"33"0,-1 0,-32 0,33 32,-1-1,0 1,0 0,64-32,0 0,31 0,1 0,-32 0,31 0,1 32,-33-32,1 31,-32 33,-32-32,1-32,-1 0,-32 31,33-31,-1 0,-32 0,64-31,-63 31</inkml:trace>
  <inkml:trace contextRef="#ctx0" brushRef="#br2" timeOffset="639632">14033 10541,'64'0,"-32"0,31 0,1 0,-1 0,32 0,-31 0,31 0,0 0,1 0,31 0,-32 0,32 32,0-32,0 0,0 0,0 0,0 0,0 0,32 0,-32 0,31 0,-31-32,32 32,-32 0,32 0,0 0,-32 0,31 0,1 0,0 32,0-32,-1 0,1 0,-32 32,32-32,31 0,-31 31,0-31,31 32,-31-32,0 0,0 0,31 0,-31 0,0 0,-1 0,1 0,-32 0,0 0,-32 0,1-32,-1 32,0 0,0 0,-31 0,-1 0,-31 0,32 0,-33 0</inkml:trace>
  <inkml:trace contextRef="#ctx0" brushRef="#br2" timeOffset="640167">20034 9208,'-32'31,"1"33,-33-32,1-1,-1 33,-31-1,0 1,31-1,-63-31,32 32,0 31,-32-32,31 1,-31 31,32-31,-32 31,32-32,-32 1,32-1,-32 1,63-1,-63-31,64 32,-33-33,33 1,-1 0</inkml:trace>
  <inkml:trace contextRef="#ctx0" brushRef="#br2" timeOffset="640648">16891 11271,'63'0,"-31"0,0 0,31 0,-31 0,0 0,0 0,-1 32</inkml:trace>
  <inkml:trace contextRef="#ctx0" brushRef="#br2" timeOffset="640871">16891 11462,'32'0,"-1"0,1 0,0 0,31 0,1 0,-32 0,31 32,-31-32,31 0</inkml:trace>
  <inkml:trace contextRef="#ctx0" brushRef="#br2" timeOffset="641624">17780 10986,'0'31,"0"1,0 32,32-1,-32-31,0 31,0 1,0-1,31 1,-31-32,0 31,0-31,0 0,32-96,32 32,-1-31,-31 31,0 0,-1 32,33-31,-32 31,31 0,-31 0,31 31,-31 1,0 0,-32 0,32-1,-32 1,-32 32,32-33,-32 33,0-32,-31-1,-1-31,33 32,-33-32,1 0,-1-32,1 32,31 0,-32-31,33 31,-1-32,32 64</inkml:trace>
  <inkml:trace contextRef="#ctx0" brushRef="#br2" timeOffset="644775">13525 11176,'32'-63,"32"63,-33 0,33-32,31 32,-31 0,-1 0,1 0,-1 0,1 0,-33 0,33 0,-64 0</inkml:trace>
  <inkml:trace contextRef="#ctx0" brushRef="#br2" timeOffset="645495">14319 10890,'0'-31,"32"-1,0 32,31-32,1 32,-33 32,33-32,-32 32,-1-1,1 1,-32 32,0-33,0 33,-32 31,1-31,-1-1,-32 1,33-33,-33 1,1-32,31 32,0-32,-31-32,94-31,1 31,0 0,31 0,1 32,-32 0,31 0,-31 64,0-32,-1-1,-31 33,32-32,32-64</inkml:trace>
  <inkml:trace contextRef="#ctx0" brushRef="#br2" timeOffset="645911">14954 11081,'-63'0,"31"32,0 31,0 1,1-1,31-31,0 0,31 31,33-31,-32-32,31 0,1 0,-1-32,-31 0,0 1,-1-33,-31 1,0 31,-31-32,-1 64,-32-31,33-1,-33 32,32 0,1-32,62 64</inkml:trace>
  <inkml:trace contextRef="#ctx0" brushRef="#br2" timeOffset="646255">15272 10986,'-32'63,"0"-31,0 0,32-1,-31 1,62 32,1-64,32 0,-1 0,1 0,-1 0,-31 0,31-64</inkml:trace>
  <inkml:trace contextRef="#ctx0" brushRef="#br2" timeOffset="646487">15526 10859,'-32'63,"32"-31,0 31,0 33,-32-33,32 1,0-33,0 33,-32-32,32 31,0-31,32 31,-32-63</inkml:trace>
  <inkml:trace contextRef="#ctx0" brushRef="#br2" timeOffset="646759">15684 11494,'32'-32,"-64"64,1-1,62-31</inkml:trace>
  <inkml:trace contextRef="#ctx0" brushRef="#br2" timeOffset="647232">15684 11113,'64'0,"-1"-32,-31 32,32 0,-33 0,33 0,-32 0,-1 0,-31 63,-31-31,-1 32,0-33,0 33,32-32,-31-1,31 1,0 0,0 0,31-32</inkml:trace>
  <inkml:trace contextRef="#ctx0" brushRef="#br2" timeOffset="647407">15780 11335,'63'-32,"-31"32,31 0,1 0,-1 0,-31 0,0-32</inkml:trace>
  <inkml:trace contextRef="#ctx0" brushRef="#br2" timeOffset="648007">16415 10986,'-64'-32,"32"64,-31-1,31-31,0 32,-31 32,63-33,-32 1,0 0,64 0,32-32,-1 0,-31 31,31 1,-31 0,0 31,-32 1,0-32,-64-32,1 0,31 0,0 0,-31 0,63 0</inkml:trace>
  <inkml:trace contextRef="#ctx0" brushRef="#br0" timeOffset="654359">10700 8255,'0'-32,"-32"1,0-33,0 64,1 0,-33 0,32 0,-31 32,31 0,0-1,32 1,64 32,-1-33,1 1,-32 0,-1 0,1-1,0 33,-32-32,-32-1,32 1,-63 32,31-64,0 0,0 0,-31-32,63 0,0-31,0 31</inkml:trace>
  <inkml:trace contextRef="#ctx0" brushRef="#br0" timeOffset="654662">10795 7969,'0'32,"0"32,0-33,0 33,0-1,0 1,0-1,0 1,-32-1,32-31,0 0,32 0,-32-32</inkml:trace>
  <inkml:trace contextRef="#ctx0" brushRef="#br0" timeOffset="654967">10954 8319,'0'31,"-32"1,32 32,0-33,0 33,0-32,63-32,-31-32,0 0,0 0,-32 1,31-33,-62 32,-1-31,0 63,0 0</inkml:trace>
  <inkml:trace contextRef="#ctx0" brushRef="#br0" timeOffset="655407">11144 8350,'32'96,"-32"-65,0 33,0-1,0 1,0-1,0 1,0-32,0-64,0-32,0 1,0-32,0-1,0 33,0-1,63 1,-31 31,0 32,0 0,-1 0,33 32,-64 31,0-31,-32 0,0 0,1-1,-1 1,0 0,-31 0,31-32,0-64,64 32</inkml:trace>
  <inkml:trace contextRef="#ctx0" brushRef="#br0" timeOffset="655759">11493 8509,'32'-32,"0"-31,0 31,-1 0,-31-31,0 31,-63 0,31 64,0 0,1 0,-1 31,0 1,32-33,0 1,32 0,31 0,-31-32,32 31,-1-31,1-31,-33 31,1-32,0 0</inkml:trace>
  <inkml:trace contextRef="#ctx0" brushRef="#br0" timeOffset="657054">12224 7842,'-32'-31,"-32"-1,33 0,-33 32,32-32,-63 1,32-1,-1 32,-31-32,31 32,-31-32,0 32,0 0,31 0,-63 0,32 32,0 0,-1 0,1-1,0 1,-32 32,32-1,-1 1,33-1,-1 32,1-31,-32 31,31 0,32 1,-31-1,31 0,0 0,32 1,0-1,0 0,0 0,32 1,0 31,0-32,-1 0,33 0,-1 1,1-33,31 32,-31 1,31-33,32 32,0-31,0-1,0 1,-32-1,32 1,32-32,-32 31,-32-31,32 0,0-32,0 0,0 0,-32 0,32-32,-31 0,-1 0,0-31,0 31,-31-31,-1-1,1-31,-1 31,-31-31,32 0,-33-32,-31 32,32-32,-32 31,0-31,-32 0,32 0,-31 0,-33 0,32 0,-31 0,-1 0,1 32,-1-32,-31 32,0 0,0-1,-32 33,31-1,1 1,0 31,0 0,-32 1,63 31,-31 0</inkml:trace>
  <inkml:trace contextRef="#ctx0" brushRef="#br0" timeOffset="659638">18351 11017,'-63'-31,"31"31,-31-32,31 32,-32 0,33 0,-33 0,1-32,-1 32,32 0,-31-32,-1 32,1-31,-1 31,1-32,-1 32,-31-32,32 32,-1-32,-31 32,31-31,-31 31,32-32,-33 32,1 0,0-32,0 32,31 0,-31-32,0 32,-1 0,1 0,0 0,0 0,-32-31,63 31,-31 0,0 31,-1-31,1 0,0 0,0 0,-1 0,1 0,0 0,0 0,-1 0,1 0,32 0,-33 0,33 0,-32 0,31 0,-31 0,0 0,-1 0,33 0,-1 0,-31 32,32-32,-1 32,1 0,-1-1,32 1,-31 0,-1 0,33-1,-33 1,32 32,1-33,31 33,0-1,0-31,0 32,0-1,31-31,-31 31,32-31,32 32,-1-33,1 33,31-1,0-31,-31 0,31 31,0-31,0 0,-31 0,31-1,32 1,-32-32,32 32,0 0,0-1,0 1,0-32,0 32,0-32,32 32,-32-1,0-31,32 32,-32 0,0 0,32-32,-32 31,31 1,-31-32,0 32,32-32,-32 32,0-32,0 0,32 0,-32 0,0 0,0 0,-32 0,32-32,-32 32,1-32,31 0,-32 1,0-1,0 0,-31-31,-1-1,-31 32,32-31,-33-1,1 1,-32-32,0 31,0-63,-32 64,1-33,-1 33,-32-1,1 1,-1-1,1 1,-32-1,-1 33,-31-1,32 32,0 0,-32 0</inkml:trace>
  <inkml:trace contextRef="#ctx0" brushRef="#br1" timeOffset="678005">7207 13399,'0'31,"0"1,-32 32,32-33,0 33,0-1,0 1,0-1,0 1,32-1,-32 1,32-32,0 31,31-31,-31 0,0-32,-1-32,1-32,0 33,0-33,-32 32,31-31,-31-1,32 1,-32-1,0 1,0 31,0-31,32-1,-32 32,-32 1,64 94,-32-31,32 31,-32 1,0 31,31 0,-31 32,0 0,32 0,0 32,-32-32,32 0,-32 32,0-32,0 0,0 0,0-32,-32 0,32-31,-32-32,0-1,1-31,-33 0,32-31,-31-1,31-32,-31 1,31-1,0-31,0 32,32-1,0 1,0 31,0-32</inkml:trace>
  <inkml:trace contextRef="#ctx0" brushRef="#br1" timeOffset="678333">7842 13970,'64'0,"-1"0,-31 0,0 0,31 0,1 32,-33-32</inkml:trace>
  <inkml:trace contextRef="#ctx0" brushRef="#br1" timeOffset="678557">7937 14288,'32'-32,"0"32,0 0,31 0,-31 0,31 32</inkml:trace>
  <inkml:trace contextRef="#ctx0" brushRef="#br1" timeOffset="679382">8414 13716,'0'-63,"63"-1,-31 32,0 1,-1-1,1 0,32 32,-33 0,1 0,32 32,-33 31,-31-31,0 32,-31-1,-1 32,0-31,0-32,1 31,-1-31,0-32,32-32,0 0,32 1,0-1,31 32,-31 0,31 0,-31 32,32-1,-33 1,33 32,-32-1,-1 1,-31 31,0 0,0 0,-31 1,-1-33,0 1,0-33,1 1,-1-32,0 0,-31 0,31-32,0-31,0 31</inkml:trace>
  <inkml:trace contextRef="#ctx0" brushRef="#br1" timeOffset="679973">9144 13621,'32'-32,"31"-31,-31 31,0 0,31 0,-31 32,31 32,-31-32,32 64,-33-1,-31 1,0 31,0 0,-31 32,-1-32,0 1,0-1,1 0,-33-31,32-33,1 1,-1-32,0 0,0-32,32-31,0-1,32 1,0 31,0 0,31 1,-31 31,0 31,-1 1,1 32,0-1,-32 1,0-1,32 1,-32-33,0 33,31-64</inkml:trace>
  <inkml:trace contextRef="#ctx0" brushRef="#br1" timeOffset="680253">9874 14351,'0'64,"0"-33,0 1,32-64</inkml:trace>
  <inkml:trace contextRef="#ctx0" brushRef="#br1" timeOffset="681062">10668 13272,'0'31,"-64"1,33 0,-33 0,32-1,-31 1,31 0,-31 0,31-32,-32 31,33 1,-1 32,32-1,-32 1,32-1,0 1,0-33,32 1,0-64,-1-31,1-1,0 33,31-1,1 0,-1 0,1 32,-1 32,1 0,-1 0,1 31,-32 1,-1-1,-31 32,0 1,0-1,-31 0,-1-31,0-1,0 1,-31-33,-1 1,-31 0,63-32,-31 0,-1 0,1 0,31-32,0 32,1-32,-1 32,0-31,0-1</inkml:trace>
  <inkml:trace contextRef="#ctx0" brushRef="#br1" timeOffset="683221">11049 13526,'32'31,"31"33,-63-32,32-1,0 33,31-1,-31 1,0 31,31-31,-31-1,0 1,-1-1,1 1,0-1,-32-31,32 31,-32-31</inkml:trace>
  <inkml:trace contextRef="#ctx0" brushRef="#br1" timeOffset="683549">11589 13399,'-64'63,"32"32,1-31,-33 63,32-32,-31 32,-1 0,33 0,-33 0,32 0,-31 0,31-32,32 1,-32-33</inkml:trace>
  <inkml:trace contextRef="#ctx0" brushRef="#br1" timeOffset="693772">11906 13843,'32'0,"31"0,1 0,-32 0,-1 0,33 0,-1 0,1 0,-1 32,1-32,-1 0</inkml:trace>
  <inkml:trace contextRef="#ctx0" brushRef="#br1" timeOffset="694381">12732 13430,'0'-31,"31"-33,1 32,0 1,31 31,1-32,-1 32,1 0,-1 0,1 32,-1-1,-31 1,0 63,0-31,-32-1,0 64,-32-31,0 31,-31 0,31-32,-32 0,1 0,-1-63,33 0,-33-32,32 0,1-64,31 1,0-1,31 33,1-1,0 0,0 32,31 64,-31-33,0 33,-1-1,1-31,0 32,0-33,31 1,-31-32</inkml:trace>
  <inkml:trace contextRef="#ctx0" brushRef="#br1" timeOffset="694836">13621 13399,'-64'95,"64"-32,-32 33,1 31,-1 0,32 0,0 0,32-32,-1 0,33-31,-32-1,31-31,1-32,-33 0,33-32,-32 0,-1-31,1-32,0-1,-32-31,0 32,-32 0,32 0,-32 31,1 1,-1 31,0 0,0 32,1-32,-33 32,32-31,32 31</inkml:trace>
  <inkml:trace contextRef="#ctx0" brushRef="#br1" timeOffset="695204">14065 13272,'32'63,"-32"-31,0 0,0 31,-32 1,32-1,0 1,0-33,32 33,-32-32,63-1,-31-62,32 31,-33 0,33 0,-32 0,31 0,-31 0,31 0,-31 0,0 0,0 0</inkml:trace>
  <inkml:trace contextRef="#ctx0" brushRef="#br1" timeOffset="695468">14510 13176,'0'32,"0"0,-32 31,32 33,0-1,0 0,0 32,32 0,-32 0,0-32,31 1,-31-33,32 32,-32-31,0-1</inkml:trace>
  <inkml:trace contextRef="#ctx0" brushRef="#br1" timeOffset="695772">14732 14415,'0'-32,"0"0,0 96,0-33,0-94</inkml:trace>
  <inkml:trace contextRef="#ctx0" brushRef="#br1" timeOffset="696276">14795 13335,'-31'32,"-1"0,64-32,31-32,-31 0,0 0,31 1,1-33,-1 32,32 1,-31 31,-32-32,31 64,-31-32,0 63,-1 1,-31-1,-31 32,31 1,-32-1,32-32,0 33,0-33,0 32,0-31,0-32,0 31,0-31,0-32</inkml:trace>
  <inkml:trace contextRef="#ctx0" brushRef="#br1" timeOffset="696484">14922 13811,'32'-63,"63"31,-63 32,32-32,-33 32,65 0,-33 0,1 0,-1-31,32 31</inkml:trace>
  <inkml:trace contextRef="#ctx0" brushRef="#br1" timeOffset="697149">16256 12859,'0'-32,"-64"32,1 32,31 0,-31-1,-1 1,1 0,-1 0,32-32,1 63,-1-31,32 31,-32 1,32-1,0 1,-32-1,32-31,64 0,-32-96,-1 33,1-33,32 32,-1 1,1 31,-1 0,1 0,-1 31,1 1,-1 32,-31-1,0-31,-1 31,-31 33,0-33,-31 32,-1-31,-32-1,1-31,-1 0,1-32,31 0,-31 32,31-64,0 32,0 0,32-64</inkml:trace>
  <inkml:trace contextRef="#ctx0" brushRef="#br1" timeOffset="699548">16796 12541,'31'32,"-31"32,0-1,0 1,32 31,-32 0,0 0,32 1,-32 31,0 0,32-32,-32 32,0 0,31 0,-31 0,0-32,32 0,-32 1,0-1,0 0,0-31,0-33,0 33,0-32,0-1,-63-31,31 0,0 0,0 0,1 0,-1 0,-32 0,1 0,31 32,-31-32,-1 0,1 32,-1-32,-31 32,0-1,-1 1,33-32,-32 32,-1 0,-31-32,32 31,0-31,-32 32,32 0,-32-32,0 32,0-1,0-31,-32 32,32-32,0 32,-32-32,32 32,0-1,-32-31,1 32,-1 0,32-32,-32 32,0-1,1 1,-1 0,0 0,0-1,1 1,31 32,-32-33,-32 1,33 0,31 0,-64 31,32-31,1 0,31-1,-32 33,0-32,0-32,32 63,-31-31,-1 0,32-32,0 31,-32 1,32 32,-32-33,32 1,0-32,0 32,0 0,0-32,0 31,0-31,0 32,0-32,0 0,32 0,-32 0,0-32,32 32,0 0,-32-31,31-1,1 32,0-32,0 0,-1 1,1-1,0-32,0 33,31-33,1 1,-33-1,33 1,-32-33,31 1,1 0,-1-32,1 32,-1-32,1 0,31 0,-32 0,33-32,-1 32,0 0,0 0,1 0,-1 0,32 0,-32 32,32-1,0 1,0 32,0-1,32 1,-32 31,32-32,31 33,-31-1,0 0,-1 32,33-32,-1 32,33-31,-1 31,-32 0,64-32,-31 32,-1 0,32-32,0 32,0 0,0 0,0 0,32-32,-1 32,1-31,0 31,31-32,-31 0,32 0,-33 1,65 31,-33-32,1 0,-1 0,1 32,-1-31,32-1,-31 32,-1-64,1 33,-1-1,33 0,-1 0,0 1,-31-1,31 0,-32 0,33 1,-33 31,32-32,-31 32,-1-32,33 32,-1 0,-32-32,1 32,-1 0,-31 32,32-32,-1 0,-31 0,31 0,-31 32,0-32,0 32,-1-32,1 31,-32-31,0 32,0-32,-32 32,32-32,-63 0,31 0,-31 0,-1 0,1 0,-1 0,1 0,-1 0,1 0,-33 32,1-32,0 31,0 1,-64 0,32 31,0-31,0 32,0-1,-32 1,32 31,0-32,0 33,0-33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5-02-02T15:31:28.34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1905 2159,'0'32,"0"0,0 31,0 1,32-33,-32 65,0-65,0 33,31-32,-31 31,0-31,0 0</inkml:trace>
  <inkml:trace contextRef="#ctx0" brushRef="#br0" timeOffset="616">2032 1873,'-64'-31,"33"-1,-1 32,-32 0,33 0,-33 32,1-1,31 1,-32 32,33-1,-1 32,0 1,32-1,0 32,32 0,0-32,-1 0,33 1,-1-1,1-63,-1 31,33-63,-33 0,32 0,-31-63,31-1,-31 1,-1-33,-31 1,0-32,-32 32,0 0,0 31,-32-31,0 31,0 1,1-1,-1 33,0 31,-31 0,63 31</inkml:trace>
  <inkml:trace contextRef="#ctx0" brushRef="#br0" timeOffset="888">2762 1969,'-32'63,"32"-31,32 63,0 0,0 1,-1-1,1-32,-32 33,0-33,0-31,0 0,-32-32,32-32</inkml:trace>
  <inkml:trace contextRef="#ctx0" brushRef="#br0" timeOffset="1295">2508 2064,'-32'-64,"96"33,-1-1,1 0,31 32,0 0,32 0,-31 32,-33 31,1 1,-33-1,1 33,-32-33,0 1,-32 31,1-32,-1 1,-32 31,33-63,-1 0,0-1,-31-31,31-31,0-1,32 0,-32-31</inkml:trace>
  <inkml:trace contextRef="#ctx0" brushRef="#br0" timeOffset="1640">3429 2350,'32'63,"-32"1,31-33,-31 1,-31 32,-1-128,32-31,0 0,0 63,0 0,32-31,31 31,-31 32,31 32,-31-32</inkml:trace>
  <inkml:trace contextRef="#ctx0" brushRef="#br0" timeOffset="1968">3842 2127,'-32'32,"0"32,0 31,1 0,31 0,0-63,31 0,1 0,32-1,-33-31,33 0,-32-31,-1-1,-31-32,32-31,-64 32,32-1,-31 32,-1 1,0 31,0 0,1 0,31-32</inkml:trace>
  <inkml:trace contextRef="#ctx0" brushRef="#br0" timeOffset="2120">4127 2191,'0'0</inkml:trace>
  <inkml:trace contextRef="#ctx0" brushRef="#br0" timeOffset="2480">3905 2191,'0'63,"0"-31,32 0,0 31,-1-31,1 0,32 31,-1-31,-31-32,31-32,-31-31</inkml:trace>
  <inkml:trace contextRef="#ctx0" brushRef="#br0" timeOffset="2992">4286 2127,'0'64,"0"-1,32 33,-32-33,32-31,-1 0,1-1,0-31,-32-95,32 32,-32-1,0 128,0-1,31 1,1-33,0 1,0-32,31 32,-31-64,31 32,-31-32,0 1,-32-33,32-31,-32 31,-32 1,0 31,0 32,1 0,31 0</inkml:trace>
  <inkml:trace contextRef="#ctx0" brushRef="#br0" timeOffset="3344">5366 1778,'31'64,"-31"-1,32 1,-32-1,32 1,-32-1,0 32,0-31,0-32,0 31,0-31,0 0,0-96,0 1</inkml:trace>
  <inkml:trace contextRef="#ctx0" brushRef="#br0" timeOffset="3520">5683 2223,'0'31,"32"33,-32-32,0 31,0-31,32 31,-1-63,33-95,-64 32</inkml:trace>
  <inkml:trace contextRef="#ctx0" brushRef="#br0" timeOffset="3623">5715 1937,'-32'0,"32"0</inkml:trace>
  <inkml:trace contextRef="#ctx0" brushRef="#br0" timeOffset="3944">5937 2318,'0'32,"0"-1,0-62,0-33,0 1,32-1,0 1,-1 31,33 32,-1 63,-63 1,32-32,-32 31,0-31,0 0,0 31,32-31,0-32,-1-32</inkml:trace>
  <inkml:trace contextRef="#ctx0" brushRef="#br0" timeOffset="4232">6445 2286,'32'-63,"-32"31,32 0,-32 0,-32 1,0 62,-31 33,-1-32,32 63,1-32,31 1,31-32,1 31,0-31,31 0,1-32,-1 0,1-32,-1 0,-31-31,32-1</inkml:trace>
  <inkml:trace contextRef="#ctx0" brushRef="#br0" timeOffset="4720">7017 2350,'31'-32,"1"0,-64 64,1 31,-1-31,64-95</inkml:trace>
  <inkml:trace contextRef="#ctx0" brushRef="#br0" timeOffset="5095">7017 2064,'-32'32,"32"-1,32 1,-1-95,1 31,-64 32,1 0,-1 32,64-1</inkml:trace>
  <inkml:trace contextRef="#ctx0" brushRef="#br0" timeOffset="9303">7810 2064,'-31'-32,"-1"0,0 1,-31 31,31 31,0 1,0 0,1 0,31 31,31 32,-31-31,32-1,0 1,31-64,-31 32,32-32,-33 0,1-32,0 0,0-31,-1-1,-31 1</inkml:trace>
  <inkml:trace contextRef="#ctx0" brushRef="#br0" timeOffset="9703">7969 1810,'0'32,"0"31,32 1,-32-1,32 32,-32 1,31-33,-31 1,0-1,0-31,32-127,-32 31,32 1,0-33,-1 65,33-1,-32 32,-1 32,33 31,-64 1,0-1,0 1,0-1,0-31,32 0,31-32,1-64,-33 32,1-31</inkml:trace>
  <inkml:trace contextRef="#ctx0" brushRef="#br0" timeOffset="9999">8668 2064,'-32'0,"-32"63,64 1,-31 31,31-31,31-1,1-31,0-32,31 0,-31 0,0-32,31 0,-31 1,-32-33,0 1,-32-1,1 32,-1 1,-32 31,33 31,31 1,63-32</inkml:trace>
  <inkml:trace contextRef="#ctx0" brushRef="#br0" timeOffset="10295">9017 2064,'-32'32,"0"31,1 1,31-1,-32 1,64-33,31 33,-31-96,31 32,-31-32,32 1,-33-1,-31 0,0 0,0-31,-31 63,-1-32,0 0,-31 32,31 0,32 32</inkml:trace>
  <inkml:trace contextRef="#ctx0" brushRef="#br0" timeOffset="10591">9461 2032,'-31'0,"-33"32,1-32,-1 32,32-32,64 63,0-63,31 32,-31 0,32 31,-33-31,-31 0,0-1,-31 33,-1-64,-32 0,33-32,62 0,-31 1</inkml:trace>
  <inkml:trace contextRef="#ctx0" brushRef="#br0" timeOffset="10887">9684 2254,'0'-31,"31"-1,-31 0,32-31,-32 31,-63 0,31 127,0-31,0-1,32 1,32-32,32-1,-33 1,1-32,32-32,-1 32,1-31,-1-33</inkml:trace>
  <inkml:trace contextRef="#ctx0" brushRef="#br0" timeOffset="11383">10255 1905,'32'-63,"31"31,-31 32,0-32,31 64,1 63,-64-63,-32 31,32 33,-32-33,1 1,-1-33,-32 33,33-32,-1-32,32-64,32 32,-1 1,33 31,-32 0,-1 31,1 1,32 0,-33 0,33-32,-1 0,-31 31,32-62,-33 31,1-32</inkml:trace>
  <inkml:trace contextRef="#ctx0" brushRef="#br0" timeOffset="11927">11081 2064,'0'32,"0"31,0 1,31-1,1 32,-32-31,32-1,-32 1,0-32,0 31,-32-126,32-1,-32-31,32 0,0-1,0 1,32 0,0 63,31-31,-31 63,32 0,-33 31,1 1,0 0,0 31,-32 1,0-32,-32 31,-32-31,33 0,-33-32,1-32,-1 32,1-32,31 0,0-31,96 31</inkml:trace>
  <inkml:trace contextRef="#ctx0" brushRef="#br0" timeOffset="12303">11652 2000,'-32'32,"1"0,-1 0,32 31,0 1,0-33,63 1,-31-32,0 0,31 0,-31-32,0-31,-32-1,-32 33,32-1,-63 0,31 32,32 0</inkml:trace>
  <inkml:trace contextRef="#ctx0" brushRef="#br0" timeOffset="12471">11970 2000,'0'32,"0"32,0-33,0 1,0 0,0 0,63-32</inkml:trace>
  <inkml:trace contextRef="#ctx0" brushRef="#br0" timeOffset="12591">12065 1873,'-64'-31,"33"31,31 0</inkml:trace>
  <inkml:trace contextRef="#ctx0" brushRef="#br0" timeOffset="12903">12224 2096,'0'63,"0"-31,31-96,1 1,0-1,0 33,-1-1,1 32,0 63,-32 1,32-1,-32 1,31-32,1 31,0-63,-32-32</inkml:trace>
  <inkml:trace contextRef="#ctx0" brushRef="#br0" timeOffset="13127">12732 1842,'0'63,"0"-31,0 31,31 1,-31-1,32 1,0-32,-32 31,32-31,-64-96</inkml:trace>
  <inkml:trace contextRef="#ctx0" brushRef="#br0" timeOffset="13279">12668 2064,'64'-32,"-1"32,32 0,-31 0,-1 0,33 0</inkml:trace>
  <inkml:trace contextRef="#ctx0" brushRef="#br0" timeOffset="13535">13176 1969,'-63'0,"-1"31,32 1,96 0,-1 0,-31-1,32 1,-1 0,-31 31,-64-31,0 0,1-32,-1 0,0 0,0-32,32-31</inkml:trace>
  <inkml:trace contextRef="#ctx0" brushRef="#br0" timeOffset="13983">14065 2635,'0'-63,"0"31,0-63,0 31,0-63,0 32,0 0,0 0,0-1,0 65,0-1,32 0,0 0,31 64,-31-32,0 32,-1 0,-31 31</inkml:trace>
  <inkml:trace contextRef="#ctx0" brushRef="#br0" timeOffset="14167">13875 2127,'31'64,"33"-96,31 32,0 0,1 0,31-32,-32 32,-32 0,-63-31</inkml:trace>
  <inkml:trace contextRef="#ctx0" brushRef="#br0" timeOffset="14407">14446 2096,'-95'63,"31"1,33-33,31 33,0-32,63-1,1-31,-1 0,-31-31,0-1,-1 0,-31 0,0-31,-31 31,-1 0,-32 32,128 32</inkml:trace>
  <inkml:trace contextRef="#ctx0" brushRef="#br0" timeOffset="14599">14700 2350,'-63'-32,"63"0,0-31,0-1,31 1,1 31,32 0,-33 0,33 32,-32 0,31 0</inkml:trace>
  <inkml:trace contextRef="#ctx0" brushRef="#br0" timeOffset="14847">15367 1778,'0'64,"0"-33,0 65,32-33,-32 1,0 31,0-32,0-31,0 32,0-33</inkml:trace>
  <inkml:trace contextRef="#ctx0" brushRef="#br0" timeOffset="15551">15145 2127,'63'0,"-31"0,31 0,33-31,-33 31,1-32,-33-32,33 33,-32-33,-1 32,-31-31,0 158,0-31,0 31,0 0,0 0,0 1,0-65,0-94,32-1,-32 1,32-1,0 64,-32 32,31 0,-31 0,64 31,-32-63,-1 0,33 0,-32-32,-1 1,1-1,0 0,-32-31,0 31,-32 0,0 64,1 31,31 1,0-32,0-1,31 33,33-32,-32-32,31 0,1-32,-33 32,33-32,-32-31</inkml:trace>
  <inkml:trace contextRef="#ctx0" brushRef="#br0" timeOffset="15799">16700 1778,'32'32,"-32"0,0 31,32 1,-32-1,0 32,0-31,0-1,0-31,0 0,32-32</inkml:trace>
  <inkml:trace contextRef="#ctx0" brushRef="#br0" timeOffset="15959">16954 2064,'0'63,"0"-31,0 32,0-33,32-62</inkml:trace>
  <inkml:trace contextRef="#ctx0" brushRef="#br0" timeOffset="16071">16954 1778,'-63'-32,"63"32</inkml:trace>
  <inkml:trace contextRef="#ctx0" brushRef="#br0" timeOffset="16367">17145 2223,'0'-64,"32"1,-1-33,33 65,-1-1,1 32,-32 0,-1 32,1-1,-32 33,0-1,0 1,0-32,-32-1,32 33,32-32,0-64,31 32</inkml:trace>
  <inkml:trace contextRef="#ctx0" brushRef="#br0" timeOffset="16655">17748 2191,'64'-32,"-33"0,1-31,-32-1,0 33,-63-1,31 95,0-31,0 32,32-1,0 1,32-33,0 1,0 0,31-32,1 0,-1-32</inkml:trace>
  <inkml:trace contextRef="#ctx0" brushRef="#br0" timeOffset="16911">18574 1810,'-32'63,"32"1,0-32,32 63,-32-32,0 33,0-65,0 33,0-1,-32-31,0-32</inkml:trace>
  <inkml:trace contextRef="#ctx0" brushRef="#br0" timeOffset="17295">18320 2096,'31'0,"33"-32,31 0,-31 32,-1 0,1 32,-33 0,-31 31,32-31,-32 31,0-31,0 0,64-32,-33 0,1-64,0 1,-64-1,32 1,-63 31,31 0,0 32,0 32,32-32</inkml:trace>
  <inkml:trace contextRef="#ctx0" brushRef="#br0" timeOffset="18143">19336 1969,'-32'0,"-32"31,1-31,31 32,0 32,1-33,31 1,31 32,1-64,32 31,-1-31,1 0,-33-31,1 31,32-64,-64 1,0 31,0 0,-32 64,32 31,32 1,-32 63,31 0,-31 0,0-32,0-31,0 31,0-32,-31 1,-1-32,0-1,-31-94,31-1,32 1,0-32,0 31,63 1,1-1,-1 1,33-1,31 32,-64-31,64 31,-95-31,0-1,-1 1,-31 31,-31 0,-1 32,0 0,-31 32,-1 0,1 31,31-31,0 31,32 1,32-32,0-1,31-31,1 0,31-31,-32-1,1 0,-32 0,-1 1,-31-1,-31-32,-1 64</inkml:trace>
  <inkml:trace contextRef="#ctx0" brushRef="#br0" timeOffset="18823">20637 1746,'0'64,"0"-32,0-1,0 33,0-1,0 1,0-1,0-31,0 32,0-33,0 33,-31-96</inkml:trace>
  <inkml:trace contextRef="#ctx0" brushRef="#br0" timeOffset="19399">20383 2127,'64'0,"-1"0,1 0,31-31,-31 31,-1-32,1 0,-33 0,1 1,-32-33,32 32,-32 1,0 94,0-31,0 63,0 0,0 1,-32-1,0-32,32 1,0-32,0-64,32-32,0 1,0-32,31 31,1 1,-33 31,1 32,0 63,-32-31,0 32,0-1,0 1,-32-33,32 33,32-32,0-1,31-31,-31-31,31-1,1-32</inkml:trace>
  <inkml:trace contextRef="#ctx0" brushRef="#br0" timeOffset="19743">21622 2191,'0'32,"-32"-1,32 33,0-32,-32 31,32-31,0 0,0-64,32 0,-32-31,0-1,0 1,32 31,-32-32,63 33,1-1,-33 0,1 32,0 0,31 0,-31 32,-32-32</inkml:trace>
  <inkml:trace contextRef="#ctx0" brushRef="#br0" timeOffset="20110">22161 2032,'-63'32,"31"-32,0 32,-31-1,31 1,0 32,32-33,0 1,32 32,32-64,-33 0,33-32,-32 32,-1-32,33-31,-64-1,0 32,-32 1,0-1,64 0</inkml:trace>
  <inkml:trace contextRef="#ctx0" brushRef="#br0" timeOffset="21454">22320 2096,'0'31,"-32"33,32-32,-31 31,62-31,1 0,0-32,31 0,-31-32,0 0,0 0,-1-31,-31 31,32 0,-64 96,32-32,0 31,64-31,-32 0,-1-32,33-32,-32 32,31-32,-31 0,0-31,-1-1,1 33,-32-1,-32 0,-31 32,31 32,0 0,1-1,-1 1,32 32,0-33,32 1,-1 0,33-32,-32 0,-1-32,1-31,0 31,-32 0,32 96,-32-1,0 1,31-1,-31 1,0-1,0 1,0-1,32 1,-64-1,32-31,0 0,-31-64,31-32,-32 1,32 31,32-31,-32-1,31 32,-31-31,32-1,0 33,0-33,-1 1,1 31,0-32,-32 33,0-33,32 32,-32 1,0-1,0 0,-32 64,32 0,0 31,0 1,32-1,-32 1,31-33,-31 33,0-32,32-96,-32 32,32 1,0-1,-32 64,63-1,-31 1,0 0,31-32,1 0,-33 0,33 0,-64-32</inkml:trace>
  <inkml:trace contextRef="#ctx0" brushRef="#br1" timeOffset="66931">1873 3937,'-32'-32,"32"1,32-33,-32 32,32 1,31-1,-31 32,0 0,31 32,1 31,-32 1,-32-33,0 33,0-32,0 31,-32-31,0 31,0-31,1 0,-33 31,32-63,1 32,-1-64,0 1,32-1,0-32,32 33,31 31,-31 0,0 31,0-31,-1 32,1 0,0 0,0-1,-32-31</inkml:trace>
  <inkml:trace contextRef="#ctx0" brushRef="#br1" timeOffset="67635">2254 3683,'-32'-63,"1"31,-33-32,32 33,-31-1,31 32,-31 0,-1 0,1 0,-1 0,-31 32,31-1,33 33,-33-32,32-1,1 33,31-1,0 33,0-1,0 0,0 0,31 1,1-33,32 32,-1-31,32-32,-31-1,31 33,0-64,1 0,-1 0,0-32,0 0,-31 1,-1-33,1 1,-1-1,-31-31,-32 31,32-31,-64 32,32-33,-63 33,31-32,-32 31,-31 1,32 31,-1-32,1 33,-1-1,1 0,-1 32,1 0,-1 32,-31 0,31-1</inkml:trace>
  <inkml:trace contextRef="#ctx0" brushRef="#br1" timeOffset="77787">3651 3651,'-32'-31,"1"-1,-1 0,-32-31,33 63,-1 31,0 33,0-32,32 31,0 1,0 31,0 0,0 0,0 1,32-33,0 1,0-33,-1 1,1-32,32 0,-1 0,-31-32,31 1,-31-1,0 0,0 0,-32-31</inkml:trace>
  <inkml:trace contextRef="#ctx0" brushRef="#br1" timeOffset="78195">3778 3874,'32'63,"0"1,-32-1,0 1,31-1,-31 1,0-160,-31 33,31-1,-32-31,64 32,-32 31,31 0,1 0,0 32,31 0,-31 0,0 32,0 0,-1 0</inkml:trace>
  <inkml:trace contextRef="#ctx0" brushRef="#br1" timeOffset="78531">4286 4032,'32'-31,"0"-65,-32 65,0-33,-32 32,-32 32,33 64,-1-1,0 1,32-1,0 33,32-65,-32 1,63 32,1-64,-32 0,31-32,-31 0,31 0,-31-31,32 31</inkml:trace>
  <inkml:trace contextRef="#ctx0" brushRef="#br1" timeOffset="78899">4635 3905,'32'-95,"-64"63,-31 64,31-32,0 64,32-33,-31 33,31 31,0-31,31-33,33 1,-32-64,-1 32,1-31,0-33,0 1,-32-1,0 1,0-1,0 96,0 31,0 1,31 31,-31-31,32-1,32 1,-33-64,33-32,-32 0,-1 0,1-31</inkml:trace>
  <inkml:trace contextRef="#ctx0" brushRef="#br1" timeOffset="79123">5016 3588,'0'63,"0"1,0-1,32 33,-32-1,32-32,0 1,-1-32,-31-1,64 1,-96-64</inkml:trace>
  <inkml:trace contextRef="#ctx0" brushRef="#br1" timeOffset="79579">4889 3969,'64'-32,"-32"32,-1 0,33 0,-1 0,1 0,-32 0,-1 32,1-32,32 32,-33-1,1-31,0-31,0-33,-32 1,0 31,-32 0,0 64,0 0,1-1,-1 33,32-1,0 1,0-1,32-31,31 0,-31-32,31 0,1 0,-32 0,31-32,-31 0,0 1</inkml:trace>
  <inkml:trace contextRef="#ctx0" brushRef="#br1" timeOffset="80555">6159 3969,'64'-32,"-32"0,-1 1,1-1,-32-32,32 33,-64-1,0 64,1-1,-33 1,32 32,32-1,-31 1,62 31,-31-32,32-31,0-32,31 32,-31-64,32 32,-1-32,-31 1,31-33,-31 1,0-1,0 1,-1-1,-31 32,-63 32,31 0,-31 32,31 0,0 31,32 33,-32-33,64 1,32-33,-33-31,1 0,32-31,-1 31,-31-64,0 32,-1-31,1-1,-32 33,-63 31,63 31,-32 33,0-1,32 1,0 63,0-32,0 0,0 1,32-33,0-31,-1 0,1-32,32 0,-33-32,1-32,0 33,0-65,-32 33,0-1,0 1,-32 31,-32 0,33 1,-1 31,32-64</inkml:trace>
  <inkml:trace contextRef="#ctx0" brushRef="#br1" timeOffset="81362">6985 3810,'-32'95,"32"-63,0 32,32-1,-32 1,32-33,31-31,-31 0,31 0,1-31,-1-1,-31 0,32-31,-64-1,31 1,-31-1,-31 64,-1 64,32-1,0 1,32-1,-32-31,63 31,1-31,-1-64,1 32,-33-31,33-1,-1-32,-63 1,32-1,-32 33,0-1,-32 0,1 32,-1 32,-32-32,33 63,31-31,-32 32,32-1,0-31,63 31,-31-63,0 0,31 0,-31-31,0-1,0 0,-1-31,-31-1,0 32,0 64,0 32,0-33,32 1,0 0,31 0,-31-32,32-32,-33 32,1-32,0-31,0 31,-32-32</inkml:trace>
  <inkml:trace contextRef="#ctx0" brushRef="#br1" timeOffset="81595">8287 3588,'0'63,"0"-31,0 32,0-1,31 1,-31-1,32-31,-32 0,32-1,0 33,-64-96</inkml:trace>
  <inkml:trace contextRef="#ctx0" brushRef="#br1" timeOffset="81890">8096 3969,'32'-64,"31"64,1-31,-1-1,1 0,-1 0,1 32,-32 32,-32 32,0-33,0 33,0-32,0 31,0-31,31 0,1-1,0-94,-32-1,0 1</inkml:trace>
  <inkml:trace contextRef="#ctx0" brushRef="#br1" timeOffset="81986">8541 3556,'-32'0,"0"0,0 0</inkml:trace>
  <inkml:trace contextRef="#ctx0" brushRef="#br1" timeOffset="82586">8763 3651,'32'96,"-32"-33,0 1,0-1,0 1,0-33,0 1,63 32,-31-96,31 32,-31-32,0-31,-32-1,0 1,0-1,-64 32,33 32,-33 0,128 32,-33 0,33 0,-1-1,1 33,-32-32,-1-1,1 1,-32-95,0-1,0-31,0 31,32 1,0 63,31 32,-31-1,0 33,-1-32,1-1,0 1,0 0,31 0,-31-32,0 31,31-31,-31-31,0 31,31-32,1 32,-1-32</inkml:trace>
  <inkml:trace contextRef="#ctx0" brushRef="#br1" timeOffset="83219">10287 3810,'0'32,"-32"31,64-63,0-31,-1-33,-62 32,-1 64,0 0,-31 0,94-64,1 32</inkml:trace>
  <inkml:trace contextRef="#ctx0" brushRef="#br1" timeOffset="83754">10255 3524,'-32'32,"1"0,62-32,33 0,-64-64,0 33,-64 31,33 31,-1 33,32-32,32-1,-1-62,1-1,-32-32,0 64</inkml:trace>
  <inkml:trace contextRef="#ctx0" brushRef="#br2" timeOffset="93026">11239 3397,'-31'64,"31"-32,-32-1,32 33,0 31,32-31,-32 31,0-32,31 1,1-32,0-32,0 0,-1-32,1-32,0 1,0-1,31-31,-31 0,-32 31,32 1,-32 31,0 0,-32 1,32 62,0 33,0-1,32 1,-32-1,31 33,1-33,-32 32,32 32,-32-31,32-1,-32 0,0 0,0 1,0 31,-32-64,0 32,0 1,-31-33,-1-31,1 0,-32-1,31-62,1-1,-33-32,65 1,31-1,0 1,63-32,1 31,-1 1,32-1,-31 32,31 32,-31 0,-1 0,-31 0,31 32,-31-32,0 0</inkml:trace>
  <inkml:trace contextRef="#ctx0" brushRef="#br2" timeOffset="93346">12033 3651,'32'0,"31"0,-31-31,0 31,31 0,-31 0,32 31,-33-31</inkml:trace>
  <inkml:trace contextRef="#ctx0" brushRef="#br2" timeOffset="93538">12033 3937,'32'32,"0"-32,-1 0,33 0,-1 0,1 0,-32 0,31 0</inkml:trace>
  <inkml:trace contextRef="#ctx0" brushRef="#br2" timeOffset="94306">12700 3556,'0'64,"0"-33,32 33,-32-1,0 33,0-33,0-31,0 31,0-31,31-64,-31-31,0-1,0-31,0 32,32-1,-32 32,0-31,32 31,31 0,-31 32,0 0,0 0,31 32,-31 32,-32-1,0-31,0 31,0-31,0 32,-32-33,32 1,0-64,0 1,32-65,-32 33,32-32,-1 31,1 1,0 31,31 0,-31 32,0 32,0 0,-32-1,0 33,-32-1,32 1,-32-1,32-31,0 32,0-33,0 1,0 32,32-33,0 1,31-64,1-31</inkml:trace>
  <inkml:trace contextRef="#ctx0" brushRef="#br2" timeOffset="94601">13652 3461,'0'63,"32"-31,0 32,-32-1,32 1,-1-1,33 1,-32-33,-1 1,1 0,32 31,-64-63</inkml:trace>
  <inkml:trace contextRef="#ctx0" brushRef="#br2" timeOffset="94850">14002 3524,'0'32,"0"0,-32 31,0 1,0-1,1 1,-33-1,32 33,-31-65,31 33,0-32,64-64</inkml:trace>
  <inkml:trace contextRef="#ctx0" brushRef="#br2" timeOffset="95186">14478 3366,'0'63,"0"-31,0 31,0 1,0-1,0 33,0-33,0 1,0-1,0 1,0-33,-32 1,0-32</inkml:trace>
  <inkml:trace contextRef="#ctx0" brushRef="#br2" timeOffset="95426">14319 3778,'32'0,"31"0,1-31,-1 31,33-32,-1 32,-32 0,1-32,-1 32</inkml:trace>
  <inkml:trace contextRef="#ctx0" brushRef="#br2" timeOffset="96209">15176 3270,'-31'-31,"31"62,0 33,31-1,-31 1,0-1,32 33,-32-1,0-32,0 33,32-65,-32 33,0-32,0-128,0 33,32-1,-32 1,31 31,1-31,0 31,0 0,31 0,-31 32,31 0,1 32,-32 0,-1 0,33-1,-32 1,-1 32,-31-33,32 33,-32-32,0-1,-32 33,1-32,-33-1,1 33,-1-32,-31-1,31-31,-31 0,32 0,-1 0,1-31,31-1,32 0,32 64,-32-32</inkml:trace>
  <inkml:trace contextRef="#ctx0" brushRef="#br1" timeOffset="100945">12605 4255,'-32'0,"95"0,1 0,-1 0,-31 0,63 0,1 0,-65 0,65 0,-33 0,-31 0,0-32,31 32,-31 0,-64-32,0 32,-31 32,31-32,-95 0,64 32,-96-32,95 31,1-31,-1 32,128-64,-32 32,-1-31,33 31,-32 0,63 31,-63-31,-1 0,1 0</inkml:trace>
  <inkml:trace contextRef="#ctx0" brushRef="#br1" timeOffset="101641">12859 4953,'31'-63,"-31"31,0 0,0 0,0-31,0-1,0 1,0 31,0-31,0 31,0 0,-31 0,31 32</inkml:trace>
  <inkml:trace contextRef="#ctx0" brushRef="#br1" timeOffset="102041">12668 4604,'32'-32,"0"-31,-1 31,1 0,0 0,0 32,-1 32,33-32,-32 32,-1-32,33 32</inkml:trace>
  <inkml:trace contextRef="#ctx0" brushRef="#br1" timeOffset="105785">12128 5461,'0'-32,"-31"-31,-33 63,32 0,1 0,-1 0,-32 32,33-32,94 63,1-63,-33 32,1-32,0 32,0-1,-1 33,-31-1,0-31,-31 0,-1 31,32-31,-32 0,-31 0,31-32,-32 0,33 0,-1-64,0 1,0 31,32 0,0 0,0 1</inkml:trace>
  <inkml:trace contextRef="#ctx0" brushRef="#br1" timeOffset="106105">12319 5175,'0'64,"32"-1,-32-31,0 63,0-31,0-1,0 1,0 31,0-63,0 31,0-31,-32 0,95-96</inkml:trace>
  <inkml:trace contextRef="#ctx0" brushRef="#br1" timeOffset="106425">12541 5461,'-32'64,"1"-33,31 33,-32-1,32 1,0-1,32-31,63-64,-63 32,-1-31,1-1,0 0,-32-31,0-1,-32 32,0-31,-31 63,63-32</inkml:trace>
  <inkml:trace contextRef="#ctx0" brushRef="#br1" timeOffset="106881">12859 5493,'31'32,"-31"31,-31 32,31-31,0 31,-32 0,32-31,0-1,0-31,-32-64,32-31,-32-32,32-1,-31 1,31-32,31 64,1-1,0 1,31 31,1 32,-32 0,31 32,-31-1,0 1,-32 32,-32-1,32-31,-64 0,33-1,-1 1,0-32,0 32,1-64,-1 0,64 1,-1-33</inkml:trace>
  <inkml:trace contextRef="#ctx0" brushRef="#br1" timeOffset="107417">13271 5588,'32'-32,"32"-31,-33 31,-31-31,-31 63,-33 31,32 33,1-1,-1-31,32 32,0-33,63 1,-31 0,0-32,31-32,1 32,-32-32,-1 1,-62 62</inkml:trace>
  <inkml:trace contextRef="#ctx0" brushRef="#br1" timeOffset="117400">5397 6890,'32'32,"-32"31,0-31,0 0,0 31,0-31,0 31,32-31,-32 0</inkml:trace>
  <inkml:trace contextRef="#ctx0" brushRef="#br1" timeOffset="118128">5715 6826,'0'-31,"-32"-33,0 32,1 1,-33-1,1 0,31 32,-32 0,33 0,-33 32,1 0,31-1,-32 33,1-1,31 1,0-1,32 33,-31-1,31 0,31-31,1 31,0-32,31 1,1-1,-1-31,1-32,-1 0,1 0,-1-32,33 1,-33-1,1-32,-1 1,-31-32,0-1,-1 1,-31 0,0 31,-31 1,-1-1,0 33,0-1,1 0,-1 32,0-32,-31 64,63 0</inkml:trace>
  <inkml:trace contextRef="#ctx0" brushRef="#br1" timeOffset="118672">6413 6795,'32'-64,"-32"32,-32-31,-31 31,31 32,-31 32,31 0,-32-1,33 33,-1-32,32-1,-32 1,64 32,31-33,-31-31,32 32,-1 0,32 0,-31-1,-1 1,-31 32,0-33,-32 1,-32 32,0-33,1 1,-1-32,-32 32,1-32,31 0,-31-32,31 32,0-32,0-31,32 31,0 0,0 1</inkml:trace>
  <inkml:trace contextRef="#ctx0" brushRef="#br1" timeOffset="118968">6540 6731,'0'64,"32"-33,-32 33,32-1,-32 1,32-1,-32 1,31-32,-31 31,0-31,0 0,0-64,0 0</inkml:trace>
  <inkml:trace contextRef="#ctx0" brushRef="#br1" timeOffset="119288">6826 7049,'0'127,"0"-96,0 33,32-32,0-1,-1-31,33-63,-32 31,-1 0,1 1,-32-33,-32 1,1 31,-1 32,0-32,-31 32,31 0,0 0,0 0,32 0</inkml:trace>
  <inkml:trace contextRef="#ctx0" brushRef="#br1" timeOffset="119776">7207 7112,'64'127,"-33"-32,-31-31,32-32,0 31,-32-31,-32-32,0-32,1-63,-1 31,0-63,0 32,32 32,0-1,0 1,32-1,0 32,31 32,-31-31,0 62,0-31,-1 64,1-1,0 1,-32-1,0-31,0 32,-32-33,0 1,-31 0,31 0,0-32,-31 0,31-32,0 0,32-31,64 31</inkml:trace>
  <inkml:trace contextRef="#ctx0" brushRef="#br1" timeOffset="120144">7620 7080,'32'-31,"31"-33,-63 32,32 1,-32-33,-64 96,33 0,-1-1,-32 33,64-1,-31 1,31-1,31-31,1-32,0 32,31-32,-31 0,32 0,-1 0,-31-32,31 32</inkml:trace>
  <inkml:trace contextRef="#ctx0" brushRef="#br1" timeOffset="120608">8160 7080,'0'64,"0"-32,31-32,1-32,0 0,-64 0,0 1,1 62,31 1,0-32</inkml:trace>
  <inkml:trace contextRef="#ctx0" brushRef="#br1" timeOffset="121160">8160 6731,'-32'32,"0"31,96-63,-33-31,-31-1,0 0,-63 64,63 31,32-31,-1-64,-31 1,0-33,-63 64,31 32,64-32</inkml:trace>
  <inkml:trace contextRef="#ctx0" brushRef="#br1" timeOffset="142895">8890 6731,'0'32,"0"31,0-31,0 0,0 0,0-1,32 1,-32 32,63-1,-31-31,31-32,1-64,-32 33,-32-1,31 0,1-31,-32 31,0-32,32 33,-32-1,0 0,-32 0,32 1,0 94,32-31,-32 0,32-1,-1 33,1-32,-32 31,32 1,-32 31,32-32,-32 33,0-33,0 1,0-1,0 32,0-31,-32-1,32 1,-32-1,0 1,1-32,-33-1,1 1,31-32,0-32,0 32,-31-63,63-1,-32 33,32-33,0 32,0-31,32 31,0-31,-1 31,33 0,-1 0,-31 32,0 0,0 0,31 0,-31 32,0 0,-1-32</inkml:trace>
  <inkml:trace contextRef="#ctx0" brushRef="#br1" timeOffset="143599">9620 7080,'0'-31,"32"-1,0 0,-1 0,33 32,-32 32,-1 32,1-33,-32 1,32 32,-32-33,-32 1,32 32,-32-33,1 33,-1-32,0-32,0-64,32 1,0 31,32 0,32 32,-33 64,33-33,-1 1,-31-32,32 0,-1-32,-31 1</inkml:trace>
  <inkml:trace contextRef="#ctx0" brushRef="#br1" timeOffset="143959">10223 6826,'64'32,"-32"-32,-1 0,1 0,32 0,-33 0,1 0,0 32,0-32</inkml:trace>
  <inkml:trace contextRef="#ctx0" brushRef="#br1" timeOffset="144894">10890 6699,'0'32,"0"32,0-33,0 1,32 32,-32-33,0 33,32-32,31-32,-31-32,0 32,-1-32,1 0,0-31,0 31,-1 0,-31-31,0 31,0 0,0 1,-31 62,31 1,31 32,-31-33,0 33,32-1,-32 33,32-33,-32 32,0 1,0-1,32 0,-32-31,0 31,0 0,-32-31,32-1,-32 1,0-33,1-31,-1 0,-32-31,33-1,31 0,-32-31,32-1,0 32,32-31,-32 31,31-31,1 31,32 0,-33 32,1-32,0 1,31 31,-31 0,0-32,31 0</inkml:trace>
  <inkml:trace contextRef="#ctx0" brushRef="#br1" timeOffset="145134">11652 7049,'0'31,"0"1,0 0,0 0,0-1,0 1,0 0,0 0,0-1,0 33</inkml:trace>
  <inkml:trace contextRef="#ctx0" brushRef="#br1" timeOffset="145895">8509 7842,'63'0,"-31"0,0 0,31 0,1 0,31 0,-31 0,63 0,0 0,-32-31,64 31,-1 0,-31 0,32 0,0-32,0 32,-1 0,33 0,-32-32,-1 32,1 0,0 0,0 0,-32 0,0 0,0 0,0 0,-64 0,32 0,-63 0,0 0,-64 32</inkml:trace>
  <inkml:trace contextRef="#ctx0" brushRef="#br1" timeOffset="146374">9271 8160,'32'32,"-1"-1,1 33,0-32,0 31,-1 1,1-33,0 33,0-1,-1-31,1 0,0 0,-32-1,32-31</inkml:trace>
  <inkml:trace contextRef="#ctx0" brushRef="#br1" timeOffset="146670">9684 8192,'-32'63,"0"-31,32 31,-32 1,1-1,-1-31,0 63,-31-63,31 32,32-1,-32-31,0 0,32-32</inkml:trace>
  <inkml:trace contextRef="#ctx0" brushRef="#br1" timeOffset="147110">9779 8604,'63'-63,"-31"63,0 0,0 0,-1 32,1-1,-32 33,0-32,-32-1,1 33,-1-32,0-1,0 33,64-64,32 0,-33 0,33 0,-1 0,-31-32,32 32,-33 0,1-32</inkml:trace>
  <inkml:trace contextRef="#ctx0" brushRef="#br1" timeOffset="147366">10319 8414,'31'0,"1"0,0 0,31 0,-31 0,0 0,0 0,31 32</inkml:trace>
  <inkml:trace contextRef="#ctx0" brushRef="#br1" timeOffset="147750">10890 8192,'32'31,"0"33,-1-32,1 31,0 1,0-33,-1 1,1 32,-32-33,64 33,-33-64,1-64</inkml:trace>
  <inkml:trace contextRef="#ctx0" brushRef="#br1" timeOffset="147998">11176 8160,'0'32,"-32"-1,0 33,32-32,-63 31,31 1,0-33,-31 33,31-1,0-31,1 0,-1 0,32-1</inkml:trace>
  <inkml:trace contextRef="#ctx0" brushRef="#br1" timeOffset="148254">11462 8573,'0'63,"0"-31,-32 0,32 31,32-31,-32 31,0-31,0 0,0 0,31 31,-31-63</inkml:trace>
  <inkml:trace contextRef="#ctx0" brushRef="#br3" timeOffset="331338">5556 10192,'0'-32,"0"-31,32 31,31 0,-31 0,0 32,0 0,-1 0,1 32,32 32,-33-1,-31-31,0 31,0 1,0 31,-31-31,-1-1,0 1,-31-33,31 1,0-32,0 0,-31-63,63 31,0 0,63-31,-31 31,0 32,0 0,-1 32,1-32,32 63,-64 1,63-64</inkml:trace>
  <inkml:trace contextRef="#ctx0" brushRef="#br3" timeOffset="331986">5905 9874,'-63'-31,"31"-1,-31 0,31 32,-32 0,1 0,31 32,-31 0,-1-1,32 33,-31 31,31-31,0 31,1-32,31 64,0-31,0-1,31 0,1 0,32-31,-1 31,1-63,-1 0,32-1,1-31,-33-31,32-1,-31 0,31-31,-31-1,-33 1,33-33,-32 1,-32-32,0 32,0 0,-32 31,0-31,-31 31,-1 1,-31-1,0 33,31-1,-31 32,0 0,-1 32,1-1,32 33,-1-1,1 1</inkml:trace>
  <inkml:trace contextRef="#ctx0" brushRef="#br3" timeOffset="334234">15176 4350,'-31'32,"62"-64,33 32,-32 0,63 0,0 0,0 0,1 0,-1 0,-32 32,1-32,-32 0,31 0,-126 0,-1 0,-31 0,0 0,-1 0,1 0,0 0,0 0,31 31,1-31,31 0,64-31,31-1,32 32,1-32,-1 32,32 0,-32 32,32-32,-63 0,-33 0,-94 0,-1 0,-31 32,-32-32,0 31,0-31,32 32,63-32,64-32,31 32,64-31,-31 31,-1 0,0 0,0-32,-63 32,-95 0,-1 0,-31 32,0-32,31 0,32 0,64 31</inkml:trace>
  <inkml:trace contextRef="#ctx0" brushRef="#br3" timeOffset="334954">16192 5302,'-31'0,"31"-31,-32-33,0 32,-31-31,31 31,32-31,-32 31,0 0,1 0,-1-31,0 31,32 0,-32 1,-31-33,31 1,-31 31,31 0,32 32</inkml:trace>
  <inkml:trace contextRef="#ctx0" brushRef="#br3" timeOffset="335346">15526 4763,'0'-32,"0"-32,0 33,0-1,31 0,-31 0,32 32,32 0,-33 0,33 0,-1 0,-31 0,32 0,-96 32</inkml:trace>
  <inkml:trace contextRef="#ctx0" brushRef="#br3" timeOffset="338314">16351 5144,'0'63,"0"1,0-33,0 1,0 32,32-1,31-31,1-64,-32 0,-1 1,1-1,-32-32,32 1,0-1,-32 33,-32-1,0 32,64 63,0 1,-32 31,31-31,-31 31,0-32,32 33,-64-1,1-32,-1 33,0-33,0 1,1-33,-33-31,32 32,-31-64,31 1,0-1,1 0,-1 0,64-31</inkml:trace>
  <inkml:trace contextRef="#ctx0" brushRef="#br3" timeOffset="338562">16796 5302,'31'32,"1"-32,32 0,-33 0,1 0,32 0,-33 0,-31 0</inkml:trace>
  <inkml:trace contextRef="#ctx0" brushRef="#br3" timeOffset="338810">17272 5175,'-32'64,"32"-32,0 31,-32 1,32-1,0-31,0 0,0-1,0-62</inkml:trace>
  <inkml:trace contextRef="#ctx0" brushRef="#br3" timeOffset="338946">17145 4953,'-32'0,"32"0</inkml:trace>
  <inkml:trace contextRef="#ctx0" brushRef="#br3" timeOffset="339522">17462 5302,'0'32,"-31"32,31-33,0 33,-32-32,32-64,0 0,0-31,0-33,32 33,31-1,-31 33,31 31,-31 0,0 0,0 31,-1 1,-31 32,0-33,0 33,0-32,0-1,-31 1,31 0,0-32</inkml:trace>
  <inkml:trace contextRef="#ctx0" brushRef="#br3" timeOffset="341178">17970 4953,'0'32,"0"31,32 1,-32-1,0 1,0-1,0 1,0-1,0-31,-32 0,32-64</inkml:trace>
  <inkml:trace contextRef="#ctx0" brushRef="#br3" timeOffset="341386">17780 5207,'63'0,"1"0,-32-32,31 32,1 0,-33 32,33-32,-32 0,-1 0</inkml:trace>
  <inkml:trace contextRef="#ctx0" brushRef="#br3" timeOffset="341826">18320 5302,'0'-63,"31"31,-31-31,0 31,-31 64,-1 31,0 1,32-1,0 1,0-1,64-31,-33 0,33-64,-32 0,-32-31,0 31,-32-32,32 33,32-33,-32 1,63 31,1 32,-64 0,63 0,-31 0,0 0</inkml:trace>
  <inkml:trace contextRef="#ctx0" brushRef="#br3" timeOffset="342098">18796 5080,'-32'64,"0"-33,1 33,-1-32,32 31,0-31,32 31,-1-63,33 32,-32-32,-1-32,1 32</inkml:trace>
  <inkml:trace contextRef="#ctx0" brushRef="#br3" timeOffset="348986">18923 5302,'63'32,"1"-64,-32 32,-1-31,-31-33,0 1,-63 63,31 63,0-31,1 31,31 1,0-1,0-31,63-32,1 0,-33 0,33-32,-32 1,-1-1,1 0,-32 0,32 1,-32 62,-32 33,32-1,0 33,0-1,32-32,-32 1,0-32,0 31,0-126,0-1,0-31,-32 0,32-1,0 33,32-1,0 33,-1 31,33 0,-1 0,-31 31,0 1,0 32,-32-33,-32 1,0 0,0 0,1-32,-33 31,32-31,-31-63,63 31,0-31,0-1</inkml:trace>
  <inkml:trace contextRef="#ctx0" brushRef="#br3" timeOffset="349177">19748 5017,'32'95,"0"-63,-32 31,32 1,-32-1,0 1,-32-33,32 1,-32 0</inkml:trace>
  <inkml:trace contextRef="#ctx0" brushRef="#br3" timeOffset="349289">19653 5366,'64'-64,"-1"33,1 31,31 0,32 0,-64 0,1 0</inkml:trace>
  <inkml:trace contextRef="#ctx0" brushRef="#br3" timeOffset="359473">6731 10224,'0'63,"0"-31,0 31,0 1,32-1,-32 33,31-65,1 33,0-32,31-64,-31 0,0 0,0-31,-1-32,1-1,-32 1,0 32,0 31,0 127,0-31,32 31,0 32,31-32,-31 0,0-31,-1 31,-31 0,32 1,-32-33,-32 1,32-1,-63 1,31-33,-31 1,-1-32,32 0,-31-32,31 1,0-33,32 1,0-1,32 1</inkml:trace>
  <inkml:trace contextRef="#ctx0" brushRef="#br3" timeOffset="359697">7398 10478,'31'0,"33"-32,-32 32,31-32,1 32,-33 0,1-32</inkml:trace>
  <inkml:trace contextRef="#ctx0" brushRef="#br3" timeOffset="359888">7874 10382,'0'96,"0"-65,32 65,-32-33,0-31,31 31,-31-63</inkml:trace>
  <inkml:trace contextRef="#ctx0" brushRef="#br3" timeOffset="360049">7874 10192,'-32'-32,"0"0,64 32</inkml:trace>
  <inkml:trace contextRef="#ctx0" brushRef="#br3" timeOffset="360361">8096 10700,'0'-32,"0"-31,32-33,0 1,-1 32,1 31,32 64,-33-32,1 63,0 1,0 31,-32-32,31 33,-31-33,32-31,-32 0,0-96,0 1</inkml:trace>
  <inkml:trace contextRef="#ctx0" brushRef="#br3" timeOffset="360577">8541 10224,'31'95,"1"-32,0 1,0 31,-32-31,0-1,0-31,0 0,-32-32</inkml:trace>
  <inkml:trace contextRef="#ctx0" brushRef="#br3" timeOffset="360745">8414 10446,'63'-32,"32"32,-31-32,31 32,-31 0,-1 0</inkml:trace>
  <inkml:trace contextRef="#ctx0" brushRef="#br3" timeOffset="361177">8858 10605,'32'-64,"0"1,-1 31,1 0,0 0,-64 64,32 32,-32-1,32 1,0-1,32 1,-32-33,64-31,-33-63,-31 31,0-63,0 31,32 1,0 31,31-31,-31 63,32 0,-33 0,33 0,-1 31,-31-31</inkml:trace>
  <inkml:trace contextRef="#ctx0" brushRef="#br3" timeOffset="361473">9588 10351,'-63'31,"31"1,0 32,32-1,-31-31,31 0,31 31,1-63,32 32,-1-64,-31 32,31 0,-31-32</inkml:trace>
  <inkml:trace contextRef="#ctx0" brushRef="#br3" timeOffset="362225">9842 10478,'32'0,"0"-32,31 32,-31-32,0 32,31-63,-63-1,-31 64,-33 0,32 32,1 0,-33 31,32 1,32-33,-31 1,31 32,63-33,-31-31,0-31,31 31,-31-32,0 0,-1 0,1-31</inkml:trace>
  <inkml:trace contextRef="#ctx0" brushRef="#br3" timeOffset="362656">10192 10319,'31'63,"-31"1,0 31,32-31,-32-1,0-31,0 31,0-31,32 0,-64-64,32-63,0 31,0-63,0 64,0-1,0 33,32-1,31 32,1 32,-1-1,-31 33,-32-32,32-1,-32 1,-32 32,0-33,-31-31,31 0,0 0,-31-31,31 31,0-64,1 32,31 1</inkml:trace>
  <inkml:trace contextRef="#ctx0" brushRef="#br3" timeOffset="362888">10604 10160,'32'64,"0"-1,0 1,-32-1,31-31,-31 31,32-31,-32 0,0 0,0-1</inkml:trace>
  <inkml:trace contextRef="#ctx0" brushRef="#br3" timeOffset="363041">10509 10414,'127'-32,"-32"32,1-31,-1 31,-63 0,-1 0</inkml:trace>
  <inkml:trace contextRef="#ctx0" brushRef="#br3" timeOffset="363529">11208 10573,'0'32,"63"-32,-31 0,-64-32</inkml:trace>
  <inkml:trace contextRef="#ctx0" brushRef="#br3" timeOffset="364001">11112 10287,'32'0,"0"-32,-96 32,33 0</inkml:trace>
  <inkml:trace contextRef="#ctx0" brushRef="#br3" timeOffset="365137">11208 10255,'0'-31,"-32"31,-32 31,33 1,62 0,33-64,-32 0,-32 1,-32-1,0 64,-31-32,63 63</inkml:trace>
  <inkml:trace contextRef="#ctx0" brushRef="#br3" timeOffset="365664">11271 10541,'-63'0,"31"32,32 0,32-32,-1 0,1 0,-32-32,-32 0,1 32,-1 32,32 0</inkml:trace>
  <inkml:trace contextRef="#ctx0" brushRef="#br2" timeOffset="404510">11843 10224,'0'31,"0"33,31 31,-31 0,32 1,-32-1,0-32,32 33,-32-1,0-32,0-31,0 0,0-64,0-31,-32-1,0-31,1 0,31-1,-32 1,32 0,32 31,-32 1,31 31,33 0,-32 1,-1 31,33 0,-32 31,-1 1,1 32,0-1,-32-31,-32 31,32 1,-63-32,31-1,0 1,-31 0,-1-32,32 0,-31 0,63-64,32 33</inkml:trace>
  <inkml:trace contextRef="#ctx0" brushRef="#br2" timeOffset="404782">12287 10001,'0'32,"0"32,0-1,0 32,32-31,-32 31,32 0,-32 1,31-65,-31 33,0-32,32-1,-64-62</inkml:trace>
  <inkml:trace contextRef="#ctx0" brushRef="#br2" timeOffset="405174">12509 10287,'32'95,"-32"-31,0-1,0 1,32-32,0-32,31-32,-63-32,32 1,-32-1,32 1,-32 31,0 64,0 31,31 1,-31-1,32 1,0-32,0-1,31 1,1-64,-64 1</inkml:trace>
  <inkml:trace contextRef="#ctx0" brushRef="#br2" timeOffset="405766">13144 10287,'0'-32,"-31"1,-1 62,-32 1,64 32,-31-1,31 32,0-31,31-32,1-1,0-31,0 0,-1-31,1-1,0 0,-32-31,0-1,0 1,0 31,0 95,0 1,0-1,32 33,-1-33,-31 32,32 1,0-1,-32 0,0 0,0-31,0-1,0 1,-32-32,-31-1,31-62,0-1,0 0,32-31,0 31,0-32,32-31,0 32,0-1,-1-31,33 63,-32-31</inkml:trace>
  <inkml:trace contextRef="#ctx0" brushRef="#br2" timeOffset="405998">13684 10351,'32'63,"-32"-31,0 0,32 31,-32 1,0-1,0-31,31 0,-31-64</inkml:trace>
  <inkml:trace contextRef="#ctx0" brushRef="#br2" timeOffset="406126">13652 10065,'0'0</inkml:trace>
  <inkml:trace contextRef="#ctx0" brushRef="#br2" timeOffset="406422">13938 10605,'0'-32,"-32"-32,32 1,32-32,-32 31,64 32,-33 32,33 0,-1 0,-31 32,0 32,-32-1,32 1,-32-1,0 1,31-33,-31 1,32-32</inkml:trace>
  <inkml:trace contextRef="#ctx0" brushRef="#br2" timeOffset="407637">14732 10033,'0'-32,"32"1,-1-1,1-32,0 33,0-1,-1 0,-31 64,0 31,0-31,0 32,0-1,0 1,0 31,0-32,0 1,0-1,0 1,0-1,-31 1,31-32,-32-1</inkml:trace>
  <inkml:trace contextRef="#ctx0" brushRef="#br2" timeOffset="407846">14637 10668,'63'0,"1"0,-33 0,33-32,-1 32,-31 0,32-31,-33 31,33 0,-32 0</inkml:trace>
  <inkml:trace contextRef="#ctx0" brushRef="#br2" timeOffset="408533">15462 10192,'32'63,"-32"1,0 31,32 0,-32 1,0-1,31 0,-31-31,0-1,0 1,-31-33,-1-94,32-1,-32-31,0 0,32 0,0-1,32 1,0 32,0 31,-1-32,33 64,-1-31,-31 31,32 31,-33 1,-31 32,0-1,0 1,-31-33,-33 33,32-32,1-1,-33-31,1 0,-1 0,64-31,0-1,64 0</inkml:trace>
  <inkml:trace contextRef="#ctx0" brushRef="#br2" timeOffset="408853">15907 10287,'0'32,"-32"31,32-31,0 32,0-33,63 1,-31-32,0-32,31 1,-31-1,0 0,-32 0,0 1,0-33,-32 32,-31 32,-1 0,32 32,64-32</inkml:trace>
  <inkml:trace contextRef="#ctx0" brushRef="#br2" timeOffset="409014">16224 10255,'64'64,"-64"-1,0-31,31 32,-31-33,0 33,0-159</inkml:trace>
  <inkml:trace contextRef="#ctx0" brushRef="#br2" timeOffset="409133">16351 10097,'0'0</inkml:trace>
  <inkml:trace contextRef="#ctx0" brushRef="#br2" timeOffset="409438">16605 10509,'0'-31,"0"-33,0 1,0-1,32-31,0 63,-1 0,33 32,-32 32,-1 0,1 0,0 31,-32-31,0 31,0 1,0-32,32-96</inkml:trace>
  <inkml:trace contextRef="#ctx0" brushRef="#br2" timeOffset="409630">17081 9906,'64'95,"-64"-63,0 63,32-31,-32-1,0 33,0-65,0 33,0-32,-32-1</inkml:trace>
  <inkml:trace contextRef="#ctx0" brushRef="#br2" timeOffset="409766">16986 10287,'64'-32,"-33"1,33 31,-1-32,1 32,-1 0,1 0</inkml:trace>
  <inkml:trace contextRef="#ctx0" brushRef="#br2" timeOffset="410078">17780 9684,'32'32,"-32"-1,0 33,0-1,0-31,0 32,0-1,0-31,31 0,-31-1</inkml:trace>
  <inkml:trace contextRef="#ctx0" brushRef="#br2" timeOffset="410493">18002 10033,'-32'32,"1"-32,-33 32,1 31,31-31,-32 31,33-31,-1 0,95-32,-31-32,32 0,-33 32,33 0,-64 32,0 0,-32 31,0-31,1 32,31-33,-32 33,95-96,-31 0,32 1,-33-1,33 0,-32 0,-1 1,1 31</inkml:trace>
  <inkml:trace contextRef="#ctx0" brushRef="#br2" timeOffset="410621">17907 10605,'-32'95,"32"-63,32-1,-32 33,32-32,-1-1</inkml:trace>
  <inkml:trace contextRef="#ctx0" brushRef="#br2" timeOffset="411261">18796 10128,'0'-31,"-32"-33,0 64,1 0,-33 32,32 0,-31-1,31 1,32 32,32-33,0-31,31 32,1-32,-1 32,-31 0,31-1,-31 33,-32-32,0-1,-32 33,1-32,-33-1,1-31,-1 0,1 0,31 0,-32-31,33-33,62 1,1 31</inkml:trace>
  <inkml:trace contextRef="#ctx0" brushRef="#br2" timeOffset="411493">19018 9906,'32'64,"-32"-1,-32 1,32 31,0-32,0 1,-32 31,32-63,0 31,0-31,0 0,32-32</inkml:trace>
  <inkml:trace contextRef="#ctx0" brushRef="#br2" timeOffset="411805">19240 10319,'0'63,"-31"-31,31 0,0 31,63-31,-31-64,0 1,-1-1,33-32,-64 33,0-33,0 32,-64-31,33 63,-1 32,0-32,-31 0,31 0,0 0,32 0</inkml:trace>
  <inkml:trace contextRef="#ctx0" brushRef="#br2" timeOffset="412253">19399 10224,'64'63,"-64"-31,31 63,-31 0,0 1,0-33,0 1,0-33,0 1,0-95,-31 31,31-32,-32-31,32 0,0-32,0 63,32 1,-1-1,1 33,32-1,-1 32,-31 0,0 32,31-1,-63 1,32 0,-32 31,-32-31,0 32,1-1,-1-31,0 0,0-1,1 1,-1-64,0 1,96-33</inkml:trace>
  <inkml:trace contextRef="#ctx0" brushRef="#br2" timeOffset="412573">19875 10351,'64'0,"-32"-64,-1 1,-31 31,0-32,-31 33,-33 62,64 33,-32-1,32-31,0 32,32-33,32 1,-1 0,-31-32,0 0,31 0,-31-32,31 32</inkml:trace>
  <inkml:trace contextRef="#ctx0" brushRef="#br2" timeOffset="413693">20764 9684,'32'32,"0"-1,-32 33,0-1,0 1,-32 31,32-31,-32 31,32-32,0 1,-31-32,31-1,0 33,-32-96</inkml:trace>
  <inkml:trace contextRef="#ctx0" brushRef="#br2" timeOffset="414109">20510 10192,'64'-32,"-1"32,1 0,31-32,-31 32,31-31,-32 31,1 0,-32 0,31 31,-95 1,32 32,-31-1,-1 1,32-33,0 1,63-32,-31-32,0 1,0-1,-1 0,1-31,-32 31,-32 0,1 0,-1 32,0 0,0 0,-31 0,63-31</inkml:trace>
  <inkml:trace contextRef="#ctx0" brushRef="#br2" timeOffset="415061">13525 11494,'0'-64,"0"1,-31 31,-33-32,32 64,1 32,-1 32,0-1,0 1,1-1,31 1,31-33,1 1,0-32,31 0,1 32,-1-32,1 63,-32-31,-1 32,-31-33,-31 33,-1-1,-32 1,33-32,-33-1,1 1,-1-32,1 0,31-32,32-31,-32 31,32-31,32 31</inkml:trace>
  <inkml:trace contextRef="#ctx0" brushRef="#br2" timeOffset="415373">13684 11621,'0'63,"0"1,0 31,0-32,32 33,-32-65,63-31,-31-31,0-33,0 32,-1-31,-31-1,32 1,-64-1,1 1,-1 31,0 0,0 64,1-32,-33 32</inkml:trace>
  <inkml:trace contextRef="#ctx0" brushRef="#br2" timeOffset="415613">14033 11113,'32'31,"0"1,0 32,-1 31,-31-32,0 33,0-1,0 32,0-64,0 33,0-65,0 1,0-32</inkml:trace>
  <inkml:trace contextRef="#ctx0" brushRef="#br2" timeOffset="415973">14351 11525,'0'64,"32"-32,-32 31,31 1,1-1,-32 1,32-33,0 1,-1-95,1 31,-32-32,32-31,-32 32,-32-33,32 65,0-1,0 32</inkml:trace>
  <inkml:trace contextRef="#ctx0" brushRef="#br2" timeOffset="416245">14700 11779,'64'-63,"-64"31,0 0,31 1,-31-33,-63 32,31 128,32-33,0 1,0-33,32 33,0-32,31-32,-31 31,0-31,31 0,-31 0</inkml:trace>
  <inkml:trace contextRef="#ctx0" brushRef="#br2" timeOffset="416605">15430 12033,'0'32,"0"-95,0-33,-31 33,31-64,-32 0,0 0,0 32,32 31,32 1,0-1,0 32,31 1,-31 31,63 0,-63 31,0 33,-32-1,0 1,-32-1,0 1</inkml:trace>
  <inkml:trace contextRef="#ctx0" brushRef="#br2" timeOffset="416813">15208 11684,'32'0,"31"-32,-31 1,63-1,-31 0,-1 0,1 32,-1 0,-31-31,0 31,-32 0</inkml:trace>
  <inkml:trace contextRef="#ctx0" brushRef="#br2" timeOffset="417036">15684 11525,'-31'96,"-1"-33,32 32,0-63,63 0,-31-32,0-32,31 0,-31 1,0-33,-32 32,32 1,-64-33,0 32,0 1,1 31,-1 0,-32 31,33 1,31-32</inkml:trace>
  <inkml:trace contextRef="#ctx0" brushRef="#br2" timeOffset="417253">16002 11716,'-32'32,"0"-96,32 1,-31-33,62 33,-31-1,32 33,32-1,-33 32,33-32,-1 32,-31 32,32-32</inkml:trace>
  <inkml:trace contextRef="#ctx0" brushRef="#br2" timeOffset="417869">16446 11049,'0'32,"0"31,32-31,-32 32,32 31,0-32,-1 33,-31-33,32 1,-32-33,0-94,0-32,0 31,0 1,32 31,31 0,1 32,-1-32,1 64,-32-32,31 32,-31 31,0 1,-32-1,0 1,0 31,-32-31,0-1,-31 1,-1-33,1-31,-1 32,1-64,31 32,0-63,32 31,32-31,0 31</inkml:trace>
  <inkml:trace contextRef="#ctx0" brushRef="#br2" timeOffset="418077">17462 11398,'0'64,"0"-1,0 1,0-1,-31 1,31-1,0-31,0-32</inkml:trace>
  <inkml:trace contextRef="#ctx0" brushRef="#br2" timeOffset="418221">17367 11049,'32'0</inkml:trace>
  <inkml:trace contextRef="#ctx0" brushRef="#br2" timeOffset="418517">17621 11716,'-32'-64,"32"1,0-32,32-1,0 33,31-1,-31 33,32 31,-33 0,1 31,0 33,0-1,-32 1,0 31,0-31,0-1,0-31,0 0</inkml:trace>
  <inkml:trace contextRef="#ctx0" brushRef="#br2" timeOffset="419157">18224 11367,'0'63,"32"1,0-1,0 1,-1-33,1 1,0 0,31-32,-31-32,0 0,0-31,-1 31,-31-31,32-1,-64 1,32-1,-31 32,31 96,0-32,31 31,-31 32,32 1,0 31,0-32,-1 32,-31 0,32 32,-64-32,32-32,0 0,-31-31,-1-1,-32-63,1 32,-1-64,33-31,-1-1,0 1,32-33,0 1,32 0,31-32,-31 0,32 32</inkml:trace>
  <inkml:trace contextRef="#ctx0" brushRef="#br2" timeOffset="419326">18828 11525,'31'0,"33"-31,-1 31,-31-32,0 32,0 0</inkml:trace>
  <inkml:trace contextRef="#ctx0" brushRef="#br2" timeOffset="419573">18923 11716,'32'-32,"31"32,-31-32,31 1,-31 31,0 0</inkml:trace>
  <inkml:trace contextRef="#ctx0" brushRef="#br2" timeOffset="420469">19367 11494,'32'95,"-32"0,0-31,32-33,-32 1,0-95,0-1,0 1,-32-1,64-31,-32 31,32 33,31-1,-31 64,0-32,-1 63,-31-31,32 0,-32-1,0 33,32-96,-32-31,0 31,32-32,-32 33,63-1,1 64,-33 31,-31 1,32-33,0 33,-32-32,0 31,0-31,32-32</inkml:trace>
  <inkml:trace contextRef="#ctx0" brushRef="#br2" timeOffset="420685">20002 11367,'32'31,"0"1,0 32,31-33,-31 1,0 0,-1 0,1-32,0 31,0-31,31 0,-31-63</inkml:trace>
  <inkml:trace contextRef="#ctx0" brushRef="#br2" timeOffset="420861">20320 11335,'-32'32,"32"31,-32-31,1 31,31-31,-32 32,0-33,32 1,0 0</inkml:trace>
  <inkml:trace contextRef="#ctx0" brushRef="#br2" timeOffset="421109">20637 11303,'32'32,"-32"31,32-31,-32 32,0-1,32-31,-32 0,0-1,0 33,-32-64</inkml:trace>
  <inkml:trace contextRef="#ctx0" brushRef="#br2" timeOffset="421293">20574 11462,'95'0,"-31"0,-1-32,1 32,-33-32,33 1,-32 31,-1-32</inkml:trace>
  <inkml:trace contextRef="#ctx0" brushRef="#br2" timeOffset="421813">20987 11049,'31'64,"1"-1,0-31,0 31,-1 1,1-1,-32 1,32-1,-32-31,0 32,-32-128,32 1,0-1,0 32,64 1,-33-1,33 32,-1 0,33 0,-33 32,1-1,-1 1,-31 0,0 31,-1-31,-31 32,-31-33,-33 33,32-32,-63-1,0 1,0 0,-1-32,33 0,-1 0,33 0,-1-32,32-31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5-02-02T15:42:39.97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 5144,'31'31,"33"33,-32-32,-1-1,1 1,0 32,0-33,-1 33,1-32,-32-1,64 33,-1-64</inkml:trace>
  <inkml:trace contextRef="#ctx0" brushRef="#br0" timeOffset="264">857 5080,'0'64,"-32"-1,32 1,-31 31,31 0,0 32,-32-32,32 1,-32-1,32 0,0 0,0-31,-32 31</inkml:trace>
  <inkml:trace contextRef="#ctx0" brushRef="#br0" timeOffset="44869">8572 2508,'0'-31,"-31"-33,31 32,-32 1,0-1,-31 0,31 64,0-32,-31 63,63-31,-32 32,0-33,0 33,32-1,0-31,0 32,32-1,-32-31,64 0,-33-1,1 1,0-32,0 0,31 0,-31-32,0 32,31-95,-31 63,0-31,-32-1,31 33,-31-33,0 32,-31-31,31 31,-32 0,0 1,-31-1,31 0,-32 32,96 32</inkml:trace>
  <inkml:trace contextRef="#ctx0" brushRef="#br0" timeOffset="45413">10795 2318,'0'63,"32"1,-32-32,0-1,0 33,0-1,0-31,0 32,0-33,0 33,-32-32,32-1,0 33,0-32,32-32</inkml:trace>
  <inkml:trace contextRef="#ctx0" brushRef="#br0" timeOffset="46189">12605 2477,'-32'-32,"64"-32,-1 33,33 31,-32 0,31 31,-31 1,31 0,1 31,-32 1,-32-1,0 1,-32-1,0 1,0-1,-63 1,63-32,-31-1,31 1,0-32,1-32,-1 1,32-33,0-31,0 63,63 0,-31 32,0 0,0 32,-1 0,33 0,-32-1,-1 1,1 0,63 0,-63-32</inkml:trace>
  <inkml:trace contextRef="#ctx0" brushRef="#br0" timeOffset="46837">14795 2445,'32'-32,"32"0,-33 32,33 0,-32 32,31 32,-63-33,-32 33,1-32,-33-1,1 1,31 0,0-32,32-32,64-31,-33 63,33 0,-32 31,31 1,-31 0,0 31,-32-31,0 0,-32 31,0-31,0 32,-31-33,-1 1,1-32,31 0,0 0,1-32,31 1,31-1</inkml:trace>
  <inkml:trace contextRef="#ctx0" brushRef="#br0" timeOffset="47269">16827 2445,'0'32,"0"-1,0 33,-31-32,31 31,0 1,-32-33,32 1,0 32,32-33,-1-62,33 31,-1-32,1 32,-1-32,1 0,-32 1</inkml:trace>
  <inkml:trace contextRef="#ctx0" brushRef="#br0" timeOffset="47469">17208 2381,'0'32,"-31"0,31 31,0 1,-32 31,32 0,0 1,-32-1,32-32,0-31,0 0,32 0</inkml:trace>
  <inkml:trace contextRef="#ctx0" brushRef="#br0" timeOffset="48165">19780 2508,'0'-31,"-32"31,-31 0,-1 31,33 1,-33-32,32 32,-31 0,31-32,0 31,1 1,31 0,31 0,1-32,32 31,-33-31,33 32,-1 0,1 0,-1 31,1-31,-32 0,-32 31,-32-31,-32-32,33 0,-65 32,33-32,31 0,-31 0,31-32,32 0</inkml:trace>
  <inkml:trace contextRef="#ctx0" brushRef="#br0" timeOffset="48853">21622 2477,'-64'31,"64"1,-32 32,1-1,-1 1,32-1,0 1,0-33,0 1,63 32,1-33,-1 1,33 0,-1 0,-32-32,1-32,-64 0,32 0,-32-31,0 31,-32 0,0 1,-31-1,-33 32,33 0,-1 32,33-1,-1 1,32 0,0 0,32-1,-1 1,33 32</inkml:trace>
  <inkml:trace contextRef="#ctx0" brushRef="#br0" timeOffset="52925">4508 2286,'32'64,"32"-33,-1 33,-31-32,0 31,-1-31,1 31,32-63,-33 32,1 0,0 31,0-31,-1-32</inkml:trace>
  <inkml:trace contextRef="#ctx0" brushRef="#br0" timeOffset="53212">4889 2350,'-31'31,"-1"1,0 0,0 0,1 31,-1 1,0-33,-31 33,31-32,32-1</inkml:trace>
  <inkml:trace contextRef="#ctx0" brushRef="#br0" timeOffset="54149">6382 2508,'31'0,"33"0,-1 0,1 0,-1 0,-31 0,32 0,-33 0,1 0,-64 0,-31 0,-1 32,1-32,-32 0,31 0,1 0,-1 32,32-32,1 0,94-32,32 32,-63-32,63 32,-31 0,-1 0,1 0,-1 0,-31 0,-32 32</inkml:trace>
  <inkml:trace contextRef="#ctx0" brushRef="#br0" timeOffset="54836">6763 2254,'0'32,"31"-32,33 32,-32 0,31-32,1 31,-33-31,1 32,0 0,-32 31,-32-31,0 0,-31 0,31 31,0 1,1-33,-1 1,32 0,0-32</inkml:trace>
  <inkml:trace contextRef="#ctx0" brushRef="#br0" timeOffset="83123">7175 10700,'-31'-32,"-1"0,0 32,-31 32,31 0,32 31,0 1,32-1,-1-63,33 0,-1 0,-31-31,0-1,0-32,-32 33,-32-33,-32 64,1 0,31 0,0 32,1-32,-1 32,-32-1,64 1,32 32,0-64,31 0,-31 0,0 0,31 0,-31-32,0 0,0-31,-32 31,-32 0,0 0,0 32,-31 0,31 0,-31 32,31-32,0 32,0 31,64 1,32-1,-33-63,1 0,0 0,0-31,31 31,-31-64,0 32,-32 1,-32-33,0 64,-31 0,-1 32,32-32,-31 32,31-1,0 1,32 32,64-33,-32-31,31 0,-31 0,31-31,-31 31,32-64,-64 32,-32 1,0 31,-31 0,31 0,-32 31,33-31,-1 32,0 32,96-64,-1 0,-31 0,31-32,-63 0,-31 0,-1 32,0 32,0 0,96-32,-32 0,-32-64,-32 96,-32 0,96-96,-64 64,1 0</inkml:trace>
  <inkml:trace contextRef="#ctx0" brushRef="#br0" timeOffset="88042">8064 12097,'0'-32,"0"0,-31 1,-33 31,32 0,-31 0,31 31,32 1,0 0,0 31,64-31,-33-32,1 32,0-32,0 0,-1-32,33 32,-32 0,-1-63,1-1,-64 32,-63 32,63 0,1 0,-1 0,-32 32,33-32,-1 64,32-33,32 1,-1-32,1 0,0 0,0 0,31-32,-31-31,-32 31,0 0,-32-31,0 63,1-32,-33 32,32 32,-31-32,31 32,0-1,1 33,31-32,31 31,1-63,32 0,-33 0,1 0,0-32,0 32,-1-31,1-1,0-32,-96 64,33 0,-1 0,-32 32,1 0,31 0,0-1,96 1,-32 0,-1-32,33 0,-32-32,-1 32,1-32,32-31,-96 31,0 0,0 32,-31 32,-1-32,33 32,-1 0,0 31,96-31,-33-32,1 0,32-32,-33 0,1-31,-64 31,1 32,-33 0,32 32,1 0,-1-1,0 1,96 0,-33-32,1 0,0 0,31-32,-31-31,-95 31,31 64,-32-32,33 31,-1 1,64 0,31-32,1-32,-33 0,-94 1,-1 62,33 1,62-32,33 0,-32-32,-64 32,-32 32,33-32,31 0</inkml:trace>
  <inkml:trace contextRef="#ctx0" brushRef="#br0" timeOffset="93066">8985 12383,'0'-64,"0"32,-63 1,31 31,-32 31,33 33,31-32,0-1,0 1,0 0,31 31,33-31,-1-32,-31 0,0 0,0 0,-1-63,1-1,-64 32,-31 1,31 31,0-32,1 32,-1 0,-32 0,33 0,-1 63,32-31,0 0,32 0,31-32,-31-32,0 32,31-64,-31 33,-32-33,-64 64,33 0,-33 0,32 32,-31 0,31 31,32-31,64 0,-33-32,1 0,0 0,0 0,31-64,-63 32,-32-31,-31 63,-1 0,33 32,-1 31,0-31,64 0,31-1,1-31,-32 0,31-31,-31-1,-32 0,-64 0,33 32,-33 0,32 0,1 64,31-32,31-1,1-31,0 32,0-32,31-32,-31-31,0 31,-64 0,0 1,0-1,-31 64,31-32,0 63,32-31,32 31,0-63,31 0,-31 0,0-63,-32 31,-32 0,0 1,-31 31,31 31,0 33,64-32,0-1,0-62,-32-1,0 0,0 0,-32 32,-32 32,64 0,32 0,0-32,0-32,-64 0</inkml:trace>
  <inkml:trace contextRef="#ctx0" brushRef="#br0" timeOffset="98498">9842 12954,'0'-63,"-31"63,-1 0,0 0,0 0,1 63,-1-31,64 31,-1-31,1 0,32-64,-1 32,-63-63,32-1,-64 32,-31 1,31 31,0 0,-31 31,31 1,32 32,0-33,63 1,1-32,-32 0,-1-32,1-31,-32 31,-32-31,1 63,-1 0,0 0,-31 0,31 31,0-31,0 64,64-32,32 31,-33-63,1 0,0 0,31 0,-31-32,0 1,-32-33,-32 32,0 32,1 0,-33 32,1 32,63-33,31 1,1 0,0-64,31 0,-63 1,0-1,0-32,-31 64,-1 32,0 0,32 31,0-31,32 32,31-64,-31-32,0 0,0-31,-64-1,0 32,0 32,-31 0,31 0,0 0,-31 32,63 0,32 0,31-1,-31-31,0 0,-1 0,33-31,-64-33,0 1,-32 31,-31 32,31 0,-32 63,64 1,0-32,64-1,-32-31,-1 0,33-31,-32-33,-32 32,-32 1,0 62,0-31,1 32,-1-32,0 32,32 0,32-32,31 0,-31-32,-95 0,31 32,-32 32,33 0,31-1</inkml:trace>
  <inkml:trace contextRef="#ctx0" brushRef="#br0" timeOffset="119888">10827 13335,'-32'0,"-32"0,33 0,-1 0,0 32,0 0,1-1,-1 33,32-32,32 31,-1-31,33-32,-32 32,-1-32,33 0,-32 0,31-64,-31 32,-64 1,0-33,1 32,-1 1,-32-1,1 0,31 32,0 0,-31 0,31 32,32 0,0 31,64 1,-1-1,-31-63,0 32,-1-32,33 0,-32 0,-1-32,1-31,-64-1,1 32,-33 1,32 31,-31 0,31 0,0 0,1 31,31 33,0-32,63-1,1 1,-33-32,1 0,0-32,0 1,-32-1,0 0,-64 32,32 0,1 0,-33 0,32 32,96 0,-32-64,-1 0,1 0,-64 1,-31 62,63 1,0 0,32 0,-1-32,-31 0</inkml:trace>
  <inkml:trace contextRef="#ctx0" brushRef="#br0" timeOffset="131471">11716 14161,'0'-64,"0"32,-32 1,-32-1,33 32,-1 0,0 0,0 63,32-31,0 32,32-33,-32 1,64 0,-33-32,1 32,32-64,-33 0,-31 0,0-31,0 31,-31 0,-1 1,0-1,0 32,1 0,-33 32,32-1,1 33,31-1,0-31,31 32,33-33,-32 1,31-32,-31 0,0-32,-32-31,0 31,0-31,-32 31,0-32,0 33,-31 31,31 0,0 31,1 1,-1 32,64-33,-32 33,31-32,33-1,-1-31,-31 0,32 0,-33-31,-31-1,0-32,0 33,-31-33,-1 32,0 32,0-31,-31 62,31-31,0 32,1 32,31-33,0 33,31-1,33-31,-32-32,31 0,-31 0,0-32,-1-31,-31 31,0-31,0 31,-63 0,31 0,0 1,1 31,-1 31,0 1,32 32,0-1,0-31,32 31,0-31,31-32,-31 0,0 0,-32-63,0 31,0 0,-32-31,0 31,-31 0,31 32,0 0,32 32,32 31,0-63,-1 32,1-64,-32 1,-32-1,1 32,-1 0,64 0,-32 32,0 31,0-31,31-32,1 32,0-32</inkml:trace>
  <inkml:trace contextRef="#ctx0" brushRef="#br0" timeOffset="138919">12541 14383,'0'-32,"0"-31,0 31,-32 32,-31 0,31 32,32-1,-32 33,64-32,-32 31,64-31,-1 0,-31-32,0 0,-1-32,-31-32,0 33,-31-33,-1 32,-32 32,1-31,31 31,-31 31,31-31,32 64,0-32,32 31,31-31,-31 0,0-32,-1 0,33 0,-32-32,-1-32,-31 33,0-1,0 0,-31 0,31-31,-32 31,0 0,0 1,-31-1,-1 32,33 0,-1 32,32 31,32-31,-32 31,31-31,33 32,-32-33,-1-31,1 32,32-32,-64-32,31-31,-62-1,-33 1,32-1,-31 64,-1 0,33 0,-1 32,32 32,0-33,63 33,1-32,-32-1,31-31,-31-31,-32-1,-32 0,32-31,-63 31,31 32,-32 0,33 32,31-1,0 1,31 32,33-1,-1-63,-31 0,-32-32,0 1,-32-1,-31 0,-1 32,33 0,62 32,1 31,32-63,-33 0,1 0,-32-63,-32 63,-31 0,-1 0,33 0,31 32,31-1,33 1,-32-32,-1-32,-31-31,-31 63,-1 0,32 32,0-32</inkml:trace>
  <inkml:trace contextRef="#ctx0" brushRef="#br1" timeOffset="191923">7683 12002,'32'31,"0"-31,0 32,-1 0,1-32,32 32,-33-1,1-31,32 32,-33 0,1-32,32 32,-1-1,-31-31,31 32,1 0,-1 0,1-32,-32 31,31 1,-31 0,31 0,1-32,-32 31,31 1,1 0,-1 0,-31-1,31 1,1-32,-32 32,31 0,1-1,-33 1,33 0,-1 0,-31-32,32 31,-33-31,1 32,0-32,0 32,31 0,-31-1,0-31,31 32,-31-32,0 32,31 0,-31-1,0-31,-1 32,1-32,0 32,31-32,-31 32,0-1,0-31,-1 32,1-32,0 32,0-32,-1 32,1-1,32-31,-33 32,1 0,32-32,-33 32,33-1,-32 1,-1-32,1 32,32 0,-33-32,1 31,32 1,-33 0,33-32,-32 32,31-1,-31 1,31-32,-31 32,32 0,-33-32,1 31,32 1,-33-32,33 32,-32-32,-1 32,33-1,-32-31,31 32,1 0,-33-32,33 32,-32-1,31 1,-31 0,31 0,1-32,-32 31,31 1,1 0,-1 0,1-1,-33 1,33 0,-1 0,1-1,-1 1,-31 0,63 0,-31-1,-1 1,1 0,-1 0,1 31,-1-31,1 0,-1-1,1 1,-1 0,1 31,-1-31,1 0,-1 0,1-1,-1 1,-31 0,32 0,-1-1,1 1,-1 0,1 0,-33-1,1 1,32 0,-33-32,1 32,32-32,-33 31,-62-62,-1-33,0 32,0-31,1-1,-1 33,32 94,0-31,32 0,-1 31,1 1,0-1,0-31,-1 31,-31 1,32-32,-32-1,0 33,-63-32,31-32,-32 0,33 0,-1 0</inkml:trace>
  <inkml:trace contextRef="#ctx0" brushRef="#br1" timeOffset="193947">8128 12192,'-32'0,"0"0,-31-32,31 1,0 31,1-32,-33 0,32 0,-31 32,-1-31,33-1,-33 0,1 0,31 1,-32-1,1 0,-1 0,1 32,-1-31,33-1,-33 0,1 0,-1 1,1-1,31 0,-32 0,33 1,-33-1,32 32,1-32,-1 0,-32 1,33 31,31-32,-32 64,0-1,0 1,1 0,-1-64,64-31,-32 31,0 0,31 0,33 32,-32 0,-1 0,1 32,32-32,-1 0,1 0,-1 0,1 32,-33-32,1 0,32 0,-128 0,1 0,31 0,0 0,-31 0,31 0,-32 0,33 0,-33 0,32 0,-31 0,31 0,0 0,-31 0,31 0,64 63,31-31,-31 32,0-33,-32 33,32-1,-32-31,0-32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5-02-02T15:47:24.4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476 5620,'0'-64,"32"1,-32-1,32 1,-32-32,31-1,1 1,-32 32,32 31,-32 0,0 0,63 96,-63-1,32 33,-32-1,32-32,-32 1,32-32,-32 31,31-31,1 0,-32-1,32 1,-64-64</inkml:trace>
  <inkml:trace contextRef="#ctx0" brushRef="#br0" timeOffset="200">444 5366,'64'0,"-32"-32,-1 32,33-32,-32 32,-1 0,1 0,0 32</inkml:trace>
  <inkml:trace contextRef="#ctx0" brushRef="#br0" timeOffset="672">1143 5207,'-32'-63,"0"63,-31 31,31 1,0-32,1 64,62-33,1 1,32-32,-1 32,-31 0,0-32,31 63,-95 1,1-64,-1 31,0-31,-31 0,31 0,0-31,32-1</inkml:trace>
  <inkml:trace contextRef="#ctx0" brushRef="#br0" timeOffset="1392">1524 5271,'32'31,"-32"33,0-32,31 31,-31-31,32 31,-32-126,0-1,0 33,0-65,32 65,0-1,-1 64,1-1,0 33,-32-32,0-1,0 33,0-128,0 1,0-1,32 33,-1-1,1 95,-32-31,0 32,32-33,-32 1,32 0,-1 0,-31-64</inkml:trace>
  <inkml:trace contextRef="#ctx0" brushRef="#br0" timeOffset="1943">2000 5271,'0'63,"0"1,0-33,32 1,0 32,-1-64,33-32,-64 0,32-31,-32 31,0-63,0 63,0 64,31 31,1 1,0 31,0 0,-1 0,-31 1,0-33,32 32,-32-31,-32-32,1-1,-33-62,32-33,1 1,-1 31,32-32,0 1,32 31,-1-31,1 31,32 0,-1 0,1 1,-33 31,1 0,-32 0</inkml:trace>
  <inkml:trace contextRef="#ctx0" brushRef="#br0" timeOffset="2608">2762 5239,'-32'32,"32"31,0-31,0 0,0 31,32-31,0-32,0 0,-1 0,1 0,0-32,0 0,-1-31,1-1,-32 1,-32 31,32 96,0-1,0 32,32 1,0-1,0 0,-1 0,-31-31,32 31,-32-31,0-33,0 1,-63 0,-1-32,1-64,-1 33,1-33,63 32,0 1,0-33,31 32,1-31</inkml:trace>
  <inkml:trace contextRef="#ctx0" brushRef="#br0" timeOffset="2976">3207 5493,'31'-32,"33"-31,-32 31,-1 0,-31 0,0-31,0 31,-31 32,-33 32,32 31,1 1,31-32,0 31,0-31,0 31,63-63,-31 32,0-32,31 0,-31-32,31 32,-31-31,0-33,0 32</inkml:trace>
  <inkml:trace contextRef="#ctx0" brushRef="#br0" timeOffset="3496">3588 5334,'0'-32,"-64"1,1 94,31-31,32 31,0-31,0 32,32-33,-1 1,1-32,32 0,-33-32,1 1,-32-33,0 32,0-31,-32-1,32 128,0-1,0 1,32-32,0-1,31 33,-31-64,0 0,0-95,-64 63,32-32,0 33,0-33,0 32,32 1,31-1,-31 0,0 64,-1 0,1-32</inkml:trace>
  <inkml:trace contextRef="#ctx0" brushRef="#br0" timeOffset="3816">4159 5207,'-63'32,"31"0,0-1,0 1,32 0,96 0,-65-32,33 31,-32-31,-1 32,1 32,-32-33,0 1,-32 0,1 0,-1-1,0-31,-31-31,63-1,0 0,0 0</inkml:trace>
  <inkml:trace contextRef="#ctx0" brushRef="#br0" timeOffset="4032">4604 5366,'0'63,"0"1,-32-1,32 1,0-32,0-1,63 1,-63-95,0-1</inkml:trace>
  <inkml:trace contextRef="#ctx0" brushRef="#br0" timeOffset="4176">4604 5175,'-64'-31,"96"62,31 33</inkml:trace>
  <inkml:trace contextRef="#ctx0" brushRef="#br0" timeOffset="4448">4762 5620,'-31'0,"31"-32,-32-63,64 31,-32 1,31 31,1 0,32 1,-33 31,1 95,0-63,-32 31,32 32,-32-31,0-32,31 31,1-126</inkml:trace>
  <inkml:trace contextRef="#ctx0" brushRef="#br0" timeOffset="4688">5302 5239,'-32'32,"1"-1,-1 33,0-1,32 33,0-33,32-31,0 0,-1-32,33 0,-32 0,31-32,-31 0,0 0,-1-31</inkml:trace>
  <inkml:trace contextRef="#ctx0" brushRef="#br0" timeOffset="5888">5524 5334,'-31'32,"31"0,0 31,0 1,0-33,31 33,1-32,0-64,-32 0,0-31,0-33,0 65,0-1,32-32,-1 33,33 31,-1 63,-63-31,32 0,0-1,0 1,-1-64,1 1,-32-1,0-32,0 33,-32 31,-31 31,31 33,32-1,0-31,0 32,0-1,64-31,-1-32,-31 0,0-32,-1 0,33 1,-32-33,-32 32,31-31,-31 31,0 0,-31 1,-33 62,32 1,1 0,31 31,0 1,0-32,63-1,-31 1,0-32,-1-32,1 1,0-1,0 0,-32-31,31 31,-62 95,62-31,-31 0,0 0,64 31,-32-95,-1 32,33-31,-32-1,-1-32,1 1,0 31,0 0,-96 1,1 62,31 1,-32 0,64 0,32-32,32 0,-1 31,1-31,-33 32,33 0,-32 0,-32 31,-32-31,32 0,-32-32,-31 31,31-31,0 0,0-95,32 63,32 1,0-1</inkml:trace>
  <inkml:trace contextRef="#ctx0" brushRef="#br0" timeOffset="6327">6826 5525,'0'-32,"0"0,0 0,0-31,0-1,0 33,-32 31,1 31,31 33,-32-1,32 1,32-32,-1-1,1 1,0-32,31 32,-31-64,32 32,-33-32,33 1,-32-33,-1 32,33 1,-64 62,-32 33,0-32,32 31,0-31,-31 31,31 1,0-32,0 31,0-31,0 0</inkml:trace>
  <inkml:trace contextRef="#ctx0" brushRef="#br0" timeOffset="7560">7779 5239,'0'32,"0"-1,0 33,0-1,31 1,-31-32,0 31,32-95,-32 1,0-33,-32 1,32-1,32 1,-32 31,64 0,-1 96,-31-33,-32 33,32-32,-32 31,0-31,0 31,-32-126,64-1,-32 33,0-33,31 1,1 31,32 32,-64 32,0 31,0 1,0-33,0 33,0-32,0 31,31-95,1 1</inkml:trace>
  <inkml:trace contextRef="#ctx0" brushRef="#br0" timeOffset="8991">8414 5271,'-32'63,"32"-31,-32 0,32 31,0-31,32 31,0-63,31-63,-31 31,31 0,-63-31,32-1,-32 1,0 31,-32 0,1 32,31 32,31 32,-31-33,0 1,32 32,-32-33,0 33,32-1,-32 1,0-1,32 1,-32-1,0 33,0-33,0 1,-32-1,32 1,-32-1,0-31,32 0,-63-32,-1-64,64 32,-31-31,31-1,31-31,-31 63,0-31,32 31,0 0,0 1,31 31,-31 0,31 0,-31 31,-64-31</inkml:trace>
  <inkml:trace contextRef="#ctx0" brushRef="#br0" timeOffset="10064">9049 5017,'-32'0,"0"63,0-31,32 31,32-31,0 0,0-64,-1-31,-31 31,-31 0,31 0,-32 1,32 62</inkml:trace>
  <inkml:trace contextRef="#ctx0" brushRef="#br0" timeOffset="10367">9366 4890,'0'31,"0"33,0-32,-32 63,1-32,-1 33,0-33,0 1,32-1,-31 1,31-33,31-62</inkml:trace>
  <inkml:trace contextRef="#ctx0" brushRef="#br0" timeOffset="10671">9461 5175,'-31'64,"-1"-32,32 31,-32-31,32 31,0-31,64-32,-1 0,-31 0,0-63,-32 31,0-32,-32 33,0 31,0-32,1 32,31 0</inkml:trace>
  <inkml:trace contextRef="#ctx0" brushRef="#br0" timeOffset="11271">10001 5239,'0'32,"0"31,0 1,0-1,32 1,-32-1,0 32,0-31,0-32,0-1,-32-62,32-33,-32-31,32 0,0-1,0 33,0-1,32 1,0 31,0 32,31-32,-31 64,0 0,-1 0,1-1,-32 1,0 32,-32-33,1 1,-1-32,0 32,0-32,1 0,-1-32,0 0,0 1,64-33,0 32</inkml:trace>
  <inkml:trace contextRef="#ctx0" brushRef="#br0" timeOffset="11551">10350 5398,'-31'63,"31"-31,-32 31,0-94,32-1,0 0,0-31,32-1,-32 1,63 31,-31 32,0 0,0 0,31 32,-31-1</inkml:trace>
  <inkml:trace contextRef="#ctx0" brushRef="#br0" timeOffset="11799">10604 5302,'-63'64,"31"-1,32-31,32 0,31-32,-31 0,0 0,0-32,-1 0,-31 1,0-33,0 32,-31 1,-33-1,32 32,-31 32</inkml:trace>
  <inkml:trace contextRef="#ctx0" brushRef="#br0" timeOffset="12111">10858 5683,'-31'-63,"-1"31,32-31,-32-33,32 1,0 0,-32 31,32 1,0-1,32 33,0-1,0 32,31 0,-31 63,-32 1,0-32,0 31,-32-31</inkml:trace>
  <inkml:trace contextRef="#ctx0" brushRef="#br0" timeOffset="12303">10700 5302,'31'0,"1"-31,32 31,-33 0,1-32,32 32,-33 0,1 0</inkml:trace>
  <inkml:trace contextRef="#ctx0" brushRef="#br0" timeOffset="12647">11049 5271,'0'31,"0"1,0 0,0 0,0-1,0 33,0-32,0-64</inkml:trace>
  <inkml:trace contextRef="#ctx0" brushRef="#br0" timeOffset="12791">11081 4985,'31'-32,"-31"32</inkml:trace>
  <inkml:trace contextRef="#ctx0" brushRef="#br0" timeOffset="12958">11303 5080,'0'64,"0"-1,0 1,0-1,0-31,0 31,0-31,0 0,32 0,-32-32</inkml:trace>
  <inkml:trace contextRef="#ctx0" brushRef="#br0" timeOffset="13087">11239 5334,'32'-32,"0"32,31-31,1 31,-32 0</inkml:trace>
  <inkml:trace contextRef="#ctx0" brushRef="#br0" timeOffset="14111">10985 6223,'32'-63,"-32"31,-63 0,31 32,-32 64,33-1,-1 1,32-1,0 1,32-1,-1-31,1-32,0-32,0 0,-1 1,1-1,-32-32,32 1,-32-32,0-1,0 1,0 32,32-1,-32 1,0 31,-32 127,32-63,0 63,0 0,0-31,32 31,-32-31,31-33,-31 1,32 32,32-64,-33 0,1 0,0-32,0 32</inkml:trace>
  <inkml:trace contextRef="#ctx0" brushRef="#br0" timeOffset="14431">11462 6223,'31'-32,"-31"1,32-1,0 0,0 0,-64-31,0 95,0-1,1 1,-1 32,32-1,0 1,0-33,0 1,63 32,-31-64,0 0,0 0,-1-32,1 0</inkml:trace>
  <inkml:trace contextRef="#ctx0" brushRef="#br0" timeOffset="14647">11874 6001,'-31'63,"-1"-31,0 32,32-1,0 1,0-33,0 1,32 0,31-32,-31 0,0 0,0-32,31 0,-31 1</inkml:trace>
  <inkml:trace contextRef="#ctx0" brushRef="#br0" timeOffset="14967">12128 6064,'0'32,"0"32,0-33,0 33,32-1,-32 1,32-32,0-1,-32-62,-32-1,32-32,-32 1,0-1,1 1,31 31,31 0,1 1,32 31,-33-32,33 64,-32-32,-1 31,1 1</inkml:trace>
  <inkml:trace contextRef="#ctx0" brushRef="#br0" timeOffset="15632">12478 6287,'63'-32,"1"0,-64 0,31-31,-31 31,0 0,-31 1,-33 94,32 1,1-1,31 32,-32-31,64-32,-1-1,33-31,-32 0,-1-31,1-33,32 32,-33-31,1-1,-32 1,0-1,0 33,-32 31,-31 63,63 1,-32-1,32 1,32-33,0 1,31 0,-31-32,31-64,-31 33,-32-33,0 32,0-31,0 95,0-1,0 33,32-32,0-1,31 1,-31-64,31 1</inkml:trace>
  <inkml:trace contextRef="#ctx0" brushRef="#br0" timeOffset="15927">13240 6001,'-64'63,"32"-31,64 0,32 0,-1-1,-31 1,0 0,-32 31,-64-31,1 0,31-64,0 0,0 1,64-1</inkml:trace>
  <inkml:trace contextRef="#ctx0" brushRef="#br0" timeOffset="16287">13494 6223,'31'-63,"1"-1,-32 32,-32 1,1-1,-1 32,0 32,0 31,1-31,31 31,0 1,0-32,63 31,1-63,-1 0,-31-32,31 32,-31-31,0-1,31 0,-63 0</inkml:trace>
  <inkml:trace contextRef="#ctx0" brushRef="#br0" timeOffset="29326">14351 1461,'0'-32,"-32"0,0 0,-31 32,31 0,0 32,1 0,-1 31,0-31,32 0,0 0,0 31,0-31,32 0,0-1,-1-31,33 32,-32-32,-1 0,1-32,0 1,0 31,-1-32,1-32,-32 33,0-1,0 0,0 0,-32 1,32-1,-63-32,31 64,0-31,1 31,31 31</inkml:trace>
  <inkml:trace contextRef="#ctx0" brushRef="#br0" timeOffset="34757">14097 984,'0'32,"32"32,31-33,-31 33,-32-32,0-32</inkml:trace>
  <inkml:trace contextRef="#ctx0" brushRef="#br0" timeOffset="35085">14033 1175,'32'63,"32"-31,-33-32,33 0,-32 0,-1-32,-31 1,0-1,0-32,0 64</inkml:trace>
  <inkml:trace contextRef="#ctx0" brushRef="#br0" timeOffset="35869">13494 794,'0'-32,"-64"0,1 32,31 64,32-1,0-31,0 32,0-1,32-31,-1 0,33-32,-32-96,-32 65,0-33,31 1,-31-1,0 1,0-1,0 32,-31 1,31 94,0 1,0-33,0 33,31-1,1-31,0 0,0 31,-1-63,1 0</inkml:trace>
  <inkml:trace contextRef="#ctx0" brushRef="#br0" timeOffset="36174">13716 889,'32'-32,"-1"-31,1 31,-64 0,1 32,-33 32,64 32,0-33,0 1,32 0,31 0,1-32,-64-32</inkml:trace>
  <inkml:trace contextRef="#ctx0" brushRef="#br0" timeOffset="36399">13906 667,'-31'32,"-1"31,32-31,32 0,-32 31,63-63,-31 0,0-32,-1 1</inkml:trace>
  <inkml:trace contextRef="#ctx0" brushRef="#br0" timeOffset="36677">14065 730,'0'32,"32"32,0-33,-64-94,32 31,0-31,0 31,0 0,63 0,-31 64,32-32,-33 32,1 0</inkml:trace>
  <inkml:trace contextRef="#ctx0" brushRef="#br0" timeOffset="36989">14351 730,'32'-31,"-1"-33,-31 32,-63 64,31 0,0 0,32-1,-31 33,62-32,33-32,-1 0,-31 0,0-32,0 0</inkml:trace>
  <inkml:trace contextRef="#ctx0" brushRef="#br0" timeOffset="37341">14637 572,'-64'0,"32"31,1 33,31-32,0-1,31 33,1-128,0 1,-32 31,0 96,0-33,63 1,1-32,-32 0,-1-32</inkml:trace>
  <inkml:trace contextRef="#ctx0" brushRef="#br0" timeOffset="37669">14891 476,'-64'0,"1"32,31-32,0 32,64 31,0-63,31 32,-31 0,0-32,-1 32,-62-1,-1-31,0 32,0-32,32-32</inkml:trace>
  <inkml:trace contextRef="#ctx0" brushRef="#br0" timeOffset="37885">15049 540,'0'32,"0"-1,0 1,0 32,0-33,32-62</inkml:trace>
  <inkml:trace contextRef="#ctx0" brushRef="#br0" timeOffset="38005">15049 445,'-31'-64,"-1"64,32 64</inkml:trace>
  <inkml:trace contextRef="#ctx0" brushRef="#br0" timeOffset="38341">15145 730,'0'-63,"31"31,-31 0,64-31,-32 126,-1-31,1 0,0 0,0-1</inkml:trace>
  <inkml:trace contextRef="#ctx0" brushRef="#br0" timeOffset="38869">15526 572,'-64'-32,"32"64,1 31,62-31,1-32,0-32,31 32,-31 32,-32 0,0 31,-32 1,1-33,-1 33,0-64,0 0,1 0,-1 0,0-32,64-31,31 31,-31 0,32 32,-33-32,1 32,0 32,31-32,-94-32</inkml:trace>
  <inkml:trace contextRef="#ctx0" brushRef="#br0" timeOffset="50293">2286 8858,'32'0,"-1"0,33 0,-1 0,-31 0,32 0,-1 0,1 32,-1-32,-31 0,31 0</inkml:trace>
  <inkml:trace contextRef="#ctx0" brushRef="#br0" timeOffset="50965">3080 8573,'31'-32,"1"0,0 32,31-32,1 32,-32 32,31-32,1 32,-33 31,1-31,0 32,-32 31,-32-32,0 1,-31-1,-1 1,1-1,-32-31,31 0,1 0,31-32,0-32,0 0,96-31,-32 63,31-32,1 32,-1 0,1 32,-33-32,1 63,0-31,-64 31,64-94</inkml:trace>
  <inkml:trace contextRef="#ctx0" brushRef="#br0" timeOffset="51269">3715 9112,'-32'64,"64"-96</inkml:trace>
  <inkml:trace contextRef="#ctx0" brushRef="#br0" timeOffset="51948">4159 8604,'0'-63,"-32"31,1 32,-33 0,32 0,-31 32,-1 31,33 1,-1-32,0 31,32-31,64 0,-33-32,1 0,32-32,-1 0,-31 0,31-31,-31 31,0 0,0 1,-64 62,0 33,32-32,-32 31,32 1,0 31,0-32,0-31,0 32,0-33,-31 1,31-95,31 31</inkml:trace>
  <inkml:trace contextRef="#ctx0" brushRef="#br0" timeOffset="52333">4254 8541,'32'0,"32"-32,-1 0,32 32,-31 0,-1 0,1 32,-32-32,31 64,-63-33,-32 33,32-32,-31 31,-1 1,0-33,32 33,0-1,0-31,0 0,0 0,-32-32</inkml:trace>
  <inkml:trace contextRef="#ctx0" brushRef="#br0" timeOffset="52533">4413 8858,'64'0,"-1"-31,1 31,-1 0,32-32,-31 32,31 0,-31 0,-1 0</inkml:trace>
  <inkml:trace contextRef="#ctx0" brushRef="#br0" timeOffset="72036">5461 8890,'32'64,"-1"-1,-31-31,32 31,-32 1,-32-1,32 1,-31-32,-1-1,0 1</inkml:trace>
  <inkml:trace contextRef="#ctx0" brushRef="#br0" timeOffset="72922">6096 8763,'32'32,"-1"0,-31-1,32 33,-32 31,0-31,32 31,-32 0,32 0,-32-31,0-32,0-64,-32-63,32 31,0-63,0 32,0 31,0-31,32 32,-32 31,31 0,33 0,-32 32,-1 0,1 0,0 32,0 32,-1-33,-31 33,-31-32,31-1,-32-31,0 32,-31-32,31 0,0 0,0-32,1 32,31 0</inkml:trace>
  <inkml:trace contextRef="#ctx0" brushRef="#br0" timeOffset="73243">6699 8795,'0'63,"0"1,32-32,-32-1,0-62,0-33,-32 1,64 31,0-32,-1 64,33-31,-32 31,-1 0</inkml:trace>
  <inkml:trace contextRef="#ctx0" brushRef="#br0" timeOffset="73515">7048 8763,'-31'95,"31"-63,0 0,31 0,1-96,0 32,-32 1,0-1,0-32,-32 33,-31 31,31-32,0 64,32-1</inkml:trace>
  <inkml:trace contextRef="#ctx0" brushRef="#br0" timeOffset="73811">7398 9144,'-32'-32,"32"-31,-32-32,0-32,32 31,0 1,0 32,32-33,0 65,0-33,-1 32,33 1,-32 31,-1 0,-31 63,0-31,-31 0</inkml:trace>
  <inkml:trace contextRef="#ctx0" brushRef="#br0" timeOffset="74099">7175 8858,'32'0,"0"-31,0-1,31 0,1 0,-1 32,-31 0,0 0,31 64,-63-32,0 31,0-31,0 0,0 31,64-63,-64-32</inkml:trace>
  <inkml:trace contextRef="#ctx0" brushRef="#br0" timeOffset="74227">7715 8350,'-32'-31</inkml:trace>
  <inkml:trace contextRef="#ctx0" brushRef="#br0" timeOffset="74435">7969 8382,'0'95,"0"-31,0 31,0 0,0-31,0-1,32 1,-32-32,0-1,0-62</inkml:trace>
  <inkml:trace contextRef="#ctx0" brushRef="#br0" timeOffset="74588">7810 8763,'32'-32,"32"1,-1-1,-31 32,31-32,1 32,-1 0,1 0</inkml:trace>
  <inkml:trace contextRef="#ctx0" brushRef="#br0" timeOffset="74746">8572 8700,'0'95,"0"-63,0-1,0 1,0 0,0-32</inkml:trace>
  <inkml:trace contextRef="#ctx0" brushRef="#br0" timeOffset="74874">8541 8350,'0'-31,"0"31</inkml:trace>
  <inkml:trace contextRef="#ctx0" brushRef="#br0" timeOffset="75163">8763 8477,'0'64,"-32"-32,0-1,96 1,-32-32,31 32,1-32,-33 32,1-1,0 1,-64 0,32 31,-32-31,1 0,-1 0,-32-32,33-64,62 32</inkml:trace>
  <inkml:trace contextRef="#ctx0" brushRef="#br0" timeOffset="75723">9620 8541,'-63'0,"31"0,0 32,0-1,32 33,-31 31,31 0,0 1,31-65,33 1,-1-32,-31-32,0-31,0-1,-1 1,-31-32,0-1,-31 1,-1 0,32 0,-32 63,-31 0,63 64,31 31,1 1,0-1,0 1,31 31,-31-31,-32-1,32 32,-32-63,0 32,31-33</inkml:trace>
  <inkml:trace contextRef="#ctx0" brushRef="#br0" timeOffset="76052">9969 8827,'32'0,"0"-64,0 32,-1-31,-31 31,0-31,-31 31,-1 0,-32 96,33-33,-1 65,32-33,0 32,0-31,32-32,-1-1,33-31,-32 0,31 0,1-31,-1-1,1 0,-1-31</inkml:trace>
  <inkml:trace contextRef="#ctx0" brushRef="#br0" timeOffset="76275">10446 8573,'-32'31,"-32"1,64 0,-31 0,-1 31,32 1,32-1,-1-31,1 0,0-1,0-31,31-31,-31 31,31-32,-31 32,0-32,0 32</inkml:trace>
  <inkml:trace contextRef="#ctx0" brushRef="#br0" timeOffset="76499">10668 8922,'-32'32,"-31"-64,63 0,-32-31,32-1,0 1,0 31,63-32,-31 33,0 31,0-32,-1 32,1 0,32 0,-33 0,1 0,0 32,31-32</inkml:trace>
  <inkml:trace contextRef="#ctx0" brushRef="#br0" timeOffset="77483">10954 8763,'63'-32,"-31"1,0-1,-1 0,-31 0,32-31,-32 31,-32 0,-31 64,31 32,-31-1,63 1,-32 31,64-32,-32 1,31-32,33-32,-32 0,31 0,1-32,-1 0,1 0,-33-31,33 31,-32-31,-1-1,-31 32,-31 1,-33 94,32-31,1 63,31-31,0-1,63-31,-31-32,0-32,-1 32,1-32,0-31,-32 31,0-31,0 31,-32 95,32 1,32-32,0 31,-1-31,1-32,0 32,0-64,31 32,1-32,-33 0,1 1,32-33,-64 1,31-1,-62 32,-1 64,0-32,0 32,1 0,-1-1,32 1,32 0,31-32,1 0,31 32,-63-32,-1 31,1 1,-32 32,-32-33,1 1,-1 0,0-32,0 0,1 0,-1-32,64-31,-1-1</inkml:trace>
  <inkml:trace contextRef="#ctx0" brushRef="#br0" timeOffset="77635">12319 8731,'32'32,"-32"32,0-33,0 1,0 32,0-33,0 1,31-95</inkml:trace>
  <inkml:trace contextRef="#ctx0" brushRef="#br0" timeOffset="77740">12319 8477,'-32'-31</inkml:trace>
  <inkml:trace contextRef="#ctx0" brushRef="#br0" timeOffset="78027">12573 8954,'0'-96,"0"33,32-32,-1 31,33 32,-1 32,1 0,-32 32,31 32,-63-1,0 1,0-1,-32 32,32-63,0 0,32-32</inkml:trace>
  <inkml:trace contextRef="#ctx0" brushRef="#br0" timeOffset="78587">13398 8668,'-31'-64,"-1"64,-32-31,1 31,31 0,0 31,-31 33,31-1,0 33,32-33,32-31,32 0,-33-32,33 0,-32-32,-1-32,33 33,-64-1,32-32,-32 128,0 31,31 0,-31 32,0 0,0 32,32 0,-32-32,0 0,0 0,0-64,-32-31,1-32,-1-32,-32-31,33-32,31 31,0-31,31 31,1-31,32 0,-33 31,33 1,-1-1,-31 33</inkml:trace>
  <inkml:trace contextRef="#ctx0" brushRef="#br0" timeOffset="90538">3143 11748,'0'63,"0"-31,0 31,0 1,0-1,0 1,0-1,32-31,0 32,-1-64,33-32,-32 32,31-32,-31 32,31 0,-31 0,0 0</inkml:trace>
  <inkml:trace contextRef="#ctx0" brushRef="#br0" timeOffset="90794">3461 11779,'31'64,"1"-32,-32 31,0 1,0 31,0 0,0 32,0-63,32 31,-32-32,0-31,32 0,-32 0</inkml:trace>
  <inkml:trace contextRef="#ctx0" brushRef="#br0" timeOffset="91290">3873 11906,'-63'32,"31"0,32 0,0 31,32-31,0 0,-1 31,33 1,-1-33,-31 33,32 31,-64-31,31-1,-62 1,-1-1,0-31,-31 0,31-32,0-32,0-32,32-31,0 0,32-32,32 0,-1 32,-31-32,31 63,-63-31,0 63,0-31,-63 94,-1 1,33 32,31-33,0 1,0 0</inkml:trace>
  <inkml:trace contextRef="#ctx0" brushRef="#br0" timeOffset="91610">4413 12478,'0'32,"32"-64,0 0</inkml:trace>
  <inkml:trace contextRef="#ctx0" brushRef="#br0" timeOffset="92218">4858 11843,'-32'-32,"0"32,0 0,-31 0,31 0,0 32,1 0,-1-1,32 1,32 32,-1-33,1 33,32-1,-1 1,1-32,-1 31,1 1,-33-33,-31 33,0-32,-31 31,-1-63,0 0,-31 0,31-32,0-31,32-1,-32 1,64-32,0-1,0 33,-1-32,1 31,-32 1,0 31,0 0,-32 0,-31 64,63 32,0-33</inkml:trace>
  <inkml:trace contextRef="#ctx0" brushRef="#br0" timeOffset="92866">5556 12192,'0'-32,"32"-31,-64-1,32 1,0-1,-32 1,1 31,-1-31,0 31,-31 0,31 0,-32 32,33 0,-33 32,32 0,-31 31,31 1,32-1,0 33,0-65,0 33,32-32,31-1,-31 1,32-32,-1 0,1-32,-33 32,33-63,-32 31,-1-31,-31-1,32 32,-32 1,0-33,0 128,0-1,0 1,0-1,0 32,0-31,0 31,0 0,32 1,-32-33,0 32,0-31,0-1,0 1,32-32,-32-1</inkml:trace>
  <inkml:trace contextRef="#ctx0" brushRef="#br0" timeOffset="151087">5874 12605,'0'63,"31"1,-31-1,0 1,-31-1,31 1,0-1,0-31,0 0,-32 0,32 31</inkml:trace>
  <inkml:trace contextRef="#ctx0" brushRef="#br0" timeOffset="152766">6540 11875,'-31'0,"-1"63,32-31,0 0,32-1,-1 1,33 32,-32-64,-1 0,1-32,0-32,0 1,-64-1,-32 64,1 0,31 32,0-32,1 0,62-32,33-31,-32 63,-1 0</inkml:trace>
  <inkml:trace contextRef="#ctx0" brushRef="#br0" timeOffset="153222">7017 11652,'0'32,"0"32,-32-33,32 33,-32-1,32 1,-32-1,1 33,31-33,-32 32,32-31,0-32,0-1,0 1,0 0</inkml:trace>
  <inkml:trace contextRef="#ctx0" brushRef="#br0" timeOffset="153549">7112 12160,'0'96,"-32"-33,32 1,0-33,32 1,31-95,-31-1,-32 1,32 31,-32-32,-32 1,32 31,-63 32,-1 32,32 31,32-63</inkml:trace>
  <inkml:trace contextRef="#ctx0" brushRef="#br0" timeOffset="154550">7874 11938,'0'-63,"-64"31,33 32,-1 0,0 32,0-1,1 1,31 0,-32 31,64 1,-32-1,31-31,33 0,-32-64,31-31,-63-1,0 1,0-1,0 32,0 96,-32-1,64-31,-32 32,32-33,31 1,-31-32,0 0,0-32,-32 1,31-1,1-32,0 1,-32-1,0 33,-32-33,32 1,-63 31,31-32,-32 33,1-1,-1 0,1 32,-1 0,1 0,-1 32,33 0,-33 31,32 32,1-31,31 31,0 0,31 1,1-1,0 0,0-31,-1-1,33 1,-32-33,31 1,1-32,-1-32,-31-31,31-1,1 1,-32-32,-32-1,31 1,1 0,-32 0,-32 31,1 1,-1 31,0 0,0 32,-31 0,-1 0,33 32,-1 0,64-32</inkml:trace>
  <inkml:trace contextRef="#ctx0" brushRef="#br0" timeOffset="155246">8509 11716,'-32'-32,"0"96,32-1,32-31,0 31,-32 1,32-1,31-31,-31-32,0-32,31-31,-63-1,0 1,32-1,-64 1,32-1,0 33,0 62,0 33,0-1,32 33,-32-1,32 32,-1 0,1 0,0 0,-32 0,32 0,-32-32,0 0,0 1,-32-33,0-31,0-32,-31 0,31-64,-31 1,31-1,32 1,-32-32,64 31,-32-31,32 0</inkml:trace>
  <inkml:trace contextRef="#ctx0" brushRef="#br0" timeOffset="155622">8953 12097,'32'32,"0"-32,31-64,-63 32,32 1,-32-33,0 1,0 31,-32-32,-31 96,-1 63,64-31,0-1,0 1,0 31,32-63,0 0,0-1,-1 1,33-32,-32 0,31-32,-31 1</inkml:trace>
  <inkml:trace contextRef="#ctx0" brushRef="#br0" timeOffset="156134">9398 11938,'-32'-32,"0"96,1-1,31 1,-32 31,32-63,32 0,-1-32,33-64,-32 32,-32 1,31-33,-31 32,0 1,32 62,-32 33,0-1,0 33,32-33,-32-31,32 0,31-32,-31-32,-32 0,0-31,0 31,0-32,0 33,0-1,32 0,31 0,-31 32,0 0,-1 0</inkml:trace>
  <inkml:trace contextRef="#ctx0" brushRef="#br0" timeOffset="156702">10541 11652,'-32'-63,"0"31,-31 0,31 32,0 0,1 32,-1 32,0-1,32 1,0 63,0 0,0-32,32 32,0-64,-1 1,1-32,32-1,-33-31,1 0,32-31,-33-33,1 1,0-33,-32 1,0-32,0 0,0 32,0 0,-32 31,0 32,1 1,-33-1,64 95,0-31</inkml:trace>
  <inkml:trace contextRef="#ctx0" brushRef="#br0" timeOffset="157886">11112 11875,'32'63,"-32"-31,0 31,0 1,32 31,-32-31,0-1,0-31,0 0</inkml:trace>
  <inkml:trace contextRef="#ctx0" brushRef="#br0" timeOffset="158070">11239 11589,'-31'0,"-1"0,0 32</inkml:trace>
  <inkml:trace contextRef="#ctx0" brushRef="#br0" timeOffset="158853">11525 11843,'-32'0,"1"0,-33 63,32-31,32 0,-31 0,94-1,-31-31,31 0,-31 0,32 32,-33 0,1 0,0 31,-32-31,-32 31,32-31,-32 0,1 0,-33-32,32 0,1-64,31 1</inkml:trace>
  <inkml:trace contextRef="#ctx0" brushRef="#br0" timeOffset="159254">12001 11589,'0'32,"0"31,0-31,0 31,0 1,0-1,-31 33,31-33,0-31,31 31,1-31,0-32,31 0,-31-32,32 32,-33-31,1 31,0 0,31 0,-63-32</inkml:trace>
  <inkml:trace contextRef="#ctx0" brushRef="#br0" timeOffset="159494">12255 11621,'32'31,"-32"33,0-1,0 1,0 31,0 32,0-32,32 1,-32-1,32-63,-32 31,31-95</inkml:trace>
  <inkml:trace contextRef="#ctx0" brushRef="#br0" timeOffset="159933">12636 11557,'-63'64,"31"-1,0 1,32-1,0 1,0-33,64 1,-1 0,1 0,-1-1,1 1,-32 32,31-1,-63 1,0-1,0 1,-32-33,-31-31,31 0,-31-63,31-32,32-32,0 31,0 1,32 0,-1 31,-31 1,0-1,0 33,-63 31,63 63,0-31</inkml:trace>
  <inkml:trace contextRef="#ctx0" brushRef="#br0" timeOffset="160214">13176 12256,'-32'31,"32"33,0-96</inkml:trace>
  <inkml:trace contextRef="#ctx0" brushRef="#br0" timeOffset="160702">13494 11525,'-32'0,"-32"0,33 32,-33 0,32 0,1 31,62-31,33 31,-1-31,1 0,-1 31,-31 1,32-1,-64 1,0 31,0-31,-32-33,0 33,0-64,-31 0,31 0,0-64,1 1,31-32,0-1,31 33,1-32,0 31,31 1,1-1,-32 32,-32-31,-32 63,0 0,0 32</inkml:trace>
  <inkml:trace contextRef="#ctx0" brushRef="#br0" timeOffset="161220">14033 11621,'0'-32,"-31"0,-1 0,0 1,0-1,-31 32,31 0,0 32,1-1,-1 33,0-1,32 1,0-1,32-31,31 0,-31-32,0 0,0-32,-1 0,1 1,0-1,-32 0,32 0,-32 96,0-1,0 33,-32-1,32 0,0 0,0-31,0 31,0 0,0-63,0 32,0-1,0-31,0-32</inkml:trace>
  <inkml:trace contextRef="#ctx0" brushRef="#br0" timeOffset="161901">14319 11621,'-32'-64,"1"32,-1 1,0 31,-31 31,63 1,-32 32,0-1,64-31,0 31,-1-63,1 0,0 0,31-31,-31-1,0 0,-32 0,32-31,-1-1,1 33,32 31,-64 95,31-63,-31 31,-31 1,31 31,-32-32,0 64,0-31,1-1,31-32,-32 33,0-33,32-31,0 31,32-94,0-33</inkml:trace>
  <inkml:trace contextRef="#ctx0" brushRef="#br0" timeOffset="162149">14541 12224,'0'63,"32"-31,-32 32,0-1,0 1,32-1,0-95,-1 1,1-33,-32 32,32-31,-64-1,32 1,-32 31,-31 0,31 64,0-32,-31 64</inkml:trace>
  <inkml:trace contextRef="#ctx0" brushRef="#br0" timeOffset="197700">2254 15177,'-32'-64,"1"64,-33-32,32 32,1 0,-33 0,1 0,-1 0,1 0,-33 0,33 0,-32 0,-1 0,1 0,32 32,-64-32,31 0,1 32,32 0,-33-1,33-31,-1 32,33-32,62 0,33 0,31 0,0 0,1-32,-1 32,32 0,0 0,0 0,0 0,0 32,0-32,0 0,0 32,-32-32,-31 0,-1 0,-126 0,-33 0,1 0,-32 0,0 32,0-1,-32 1,32 0,0 31,0-31,0-32</inkml:trace>
  <inkml:trace contextRef="#ctx0" brushRef="#br0" timeOffset="235912">2953 14637,'31'63,"-31"-31,32 32,0-33,0 33,-1-1,1 1,0-1,-32-31,32 0,-1 31,-31-63</inkml:trace>
  <inkml:trace contextRef="#ctx0" brushRef="#br0" timeOffset="236193">3270 14605,'0'64,"-32"-33,1 33,-1-1,0 33,0-1,1 0,-1-31,0 31,32-32,-32-31,32 0</inkml:trace>
  <inkml:trace contextRef="#ctx0" brushRef="#br0" timeOffset="236472">3556 14827,'63'0,"-31"0,0 32,0-32,-1 0,1 0,32 0,-64 0</inkml:trace>
  <inkml:trace contextRef="#ctx0" brushRef="#br0" timeOffset="236672">3524 15081,'32'0,"0"0,31 0,1-31,-33 31,33 0,-1 0,-31 0</inkml:trace>
  <inkml:trace contextRef="#ctx0" brushRef="#br0" timeOffset="237097">4413 14415,'-32'31,"1"33,31-1,0 1,0-1,0 1,0 31,0-31,0 31,0-32,0 1,0-1,0 1,31-32,-31-1</inkml:trace>
  <inkml:trace contextRef="#ctx0" brushRef="#br0" timeOffset="237569">4635 14510,'-31'63,"31"-31,-32 32,32 31,0-32,0 33,0-1,32-32,-1 33,1-65,32 33,-1-32,1-32,-33 0,33-32,-1 0,1-31,-32 31,-1-63,-31-1,0 33,0-32,-31 31,-1-31,0 63,-31-31,-1 31,1 0,-1 32,1 0,-33 0,33 0,-1 32</inkml:trace>
  <inkml:trace contextRef="#ctx0" brushRef="#br0" timeOffset="265990">17875 15240,'32'-32,"-32"-31,0 31,0 0,0 1,0-1,0 0,0-31,0 31,0 0,0 0,0 1,0-33,0 32,0 1,0-1,0 0,0 0,0-31,0 31,-32 0,32 1,0-33,0 32,0 1,0-1,0 0,0-31,0 31,-32 0,32 0,0 1,0-1,0-32,0 33,0-1,0 0,0 0,0 1,32-33,-32 32,0-31,0 31,0 0,0 1,0-33,0 32,0-31,0 31,0 0,32-31,-32-1,0 33,0-1,0 0,0-31,0 31,0 0,0 0,0 1,0-1,0-32,0 33,0-1,0-32,0 33,0-1,0 0,0-31,0-1,0 32,0 1,0-33,0 1,0 31,0 0,0-31,0-1,0 32,0 1,0-33,-32 32,32-31,0 31,0-31,0 31,0-32,0 1,0 31,0-31,0 31,0-32,0 1,0 31,0-31,0 31,0-32,0 33,0-1,0-32,0 1,0 31,0 0,0 1,0-33,0 1,0 31,0 0,0-31,0 31,0 0,0-31,0 31,0 0,32 0,-64 1,32-1,0 0,0-31,0 31,0-32,0 33,0-1,0 0,0 0,0-31,32 31,-32 0,0 1,0-33,0 32,32 1,-32-33,0 1,0 31,0-32,0 33,-32-33,32 32,0 32</inkml:trace>
  <inkml:trace contextRef="#ctx0" brushRef="#br0" timeOffset="268774">17939 11367,'-32'-32,"0"0,0 32,-31 0,31 0,0 64,32-33,0 33,0-1,32-31,32 0,-33-32,33-32,-32 32,-1-32,33 1,-64-1,0-32,0 1,-32 31,0 0,1 32,-33 0,32 0,1 32,-1 0,0 0,32 31,32 1,0-33,31-31,1 0,-33-31,1-1,0 0,-64-31,32 31,-63-32,31 64,-32 0,33 0,-33 32,32 0,32 0,32 31,-32-31,32-32,31 32,-31-32,0 0,31-32,-63-32,0 33,0-1,-31 0,-1 0,0 64,0 0,1 31,31-31,0 0,63 0,-31-64,0-32,-1 33,-31-1,-31 0,-1 64,-32 0,64-1,-31 33,94-64,-31-32,0 0,-32 1,-32-1,0 64,32 31,0-31,32-64,-32 0,0 1,-32 62,0 1,32 0,32-64,-32 0,-63 64,94 0</inkml:trace>
  <inkml:trace contextRef="#ctx0" brushRef="#br0" timeOffset="279430">8191 14764,'-31'32,"31"31,0-31,0 31,0 1,0 31,0-31,0 31,0 0,0 0,0 1,0-1,31 0,-31-31,0-1,0-31,32 0,-32-1</inkml:trace>
  <inkml:trace contextRef="#ctx0" brushRef="#br0" timeOffset="280181">8731 14923,'32'-32,"-32"0,-32-31,0 31,-31 0,-1 32,33 0,-1 32,0 0,0-1,1 33,31-1,-32 1,32-1,32 1,-32-32,31 31,1-31,32 0,-33-32,1-32,0-32,0 33,-32-33,31 1,1-1,-32 32,0-31,32 31,-64 96,32-1,0 1,0 31,0-32,0 33,0-1,0 32,32-64,-32 33,32-33,-32 1,0-1,31-31,-31-32</inkml:trace>
  <inkml:trace contextRef="#ctx0" brushRef="#br0" timeOffset="281038">9207 14764,'-31'-32,"-1"0,0 32,-31 32,31 32,0-33,0 1,32 32,-31-33,62 33,1-64,0-32,31 0,-31 1,0-1,0 0,-1-31,-31 31,32-32,-32 128,0-32,32-32,31-64,-31 32,0 32,0-31,31 31,-31 31,0-31,-1 96,1-33,-64 1,32 31,-31 0,-33 32,32 0,1-32,-1 32,0-31,32-33,-32 1,32-1,0-31,-31 0,62-64</inkml:trace>
  <inkml:trace contextRef="#ctx0" brushRef="#br0" timeOffset="281558">9715 15526,'0'32,"0"-1,0 33,-31-32,31 31,0-31,31 0,1-64,-32 0,32 0,-32-31,32 31,-32-31,0 31,0-32,0 33,-64-1,32 95,1-31,-1 32,32-33,-32 1,64 0,-32-64</inkml:trace>
  <inkml:trace contextRef="#ctx0" brushRef="#br0" timeOffset="282766">10223 14478,'-31'-32,"-1"32,0-31,0 31,-31 0,31-32,-31 32,-1 0,32-32,-31 32,-32 0,31 0,-31 0,31 0,-31 0,0 0,0 0,-32 0,31 32,-31-32,32 0,-32 32,32-1,-32 1,0 0,32 0,-1 31,1-31,0 31,0 1,-1-1,33 1,-1 31,1 0,31 1,0-1,1 0,-1 0,32 1,0-1,32 32,-1-32,33 32,-32-32,31 32,1 0,-1-31,32-1,1 0,31-31,-32-1,32 1,0-1,0-31,0 0,32-32,-32 0,0 0,31-32,-31-32,32 33,-32-33,32-31,-32 31,0-31,-32 0,32 0,0-1,-63-31,31 0,-32 32,1-32,-32 0,-1 0,1 0,-32 0,-32 32,1 0,-1-1,-32 1,-31 32,0-33,0 65,-32-33,-32 32,32-31,-32 63,0 0,-31 0,31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EEEF25F-CA79-4D83-896F-D3A64A4B0B8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82DD8DE-08D7-4C48-A853-4A51AA49E0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Grade Reports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Feb. 2</a:t>
            </a:r>
            <a:r>
              <a:rPr lang="en-US" baseline="30000" dirty="0" smtClean="0"/>
              <a:t>nd</a:t>
            </a:r>
            <a:r>
              <a:rPr lang="en-US" dirty="0" smtClean="0"/>
              <a:t>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50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SID.6: Line of Best Fit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Feb. 2</a:t>
            </a:r>
            <a:r>
              <a:rPr lang="en-US" baseline="30000" dirty="0" smtClean="0"/>
              <a:t>nd</a:t>
            </a:r>
            <a:r>
              <a:rPr lang="en-US" dirty="0" smtClean="0"/>
              <a:t>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3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Example 1:</a:t>
            </a:r>
            <a:r>
              <a:rPr lang="en-US" dirty="0"/>
              <a:t> The local ice cream shop keeps track of how much ice cream they sell versus the noon temperature on that day. Here are their figures for the last 12 days: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292761"/>
              </p:ext>
            </p:extLst>
          </p:nvPr>
        </p:nvGraphicFramePr>
        <p:xfrm>
          <a:off x="533400" y="1066800"/>
          <a:ext cx="2926080" cy="3797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3040"/>
                <a:gridCol w="1463040"/>
              </a:tblGrid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7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Temperature °C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</a:rPr>
                        <a:t>Ice </a:t>
                      </a:r>
                      <a:r>
                        <a:rPr lang="en-US" sz="1400" dirty="0">
                          <a:effectLst/>
                        </a:rPr>
                        <a:t>Cream Sales </a:t>
                      </a:r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14.2°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$215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16.4°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$325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11.9°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$185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15.2°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$332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18.5°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$406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22.1°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$522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19.4°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$412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25.1°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$614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23.4°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$544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18.1°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</a:rPr>
                        <a:t>$</a:t>
                      </a:r>
                      <a:r>
                        <a:rPr lang="en-US" sz="1400" dirty="0">
                          <a:effectLst/>
                        </a:rPr>
                        <a:t>421 </a:t>
                      </a:r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22.6°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$445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1371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17.2°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$408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874931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-304800" y="5319810"/>
            <a:ext cx="4999892" cy="30777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b)   Describe the relationship in the context of the problem.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6200" y="5319810"/>
            <a:ext cx="541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	</a:t>
            </a:r>
            <a:r>
              <a:rPr lang="en-US" sz="1400" dirty="0" smtClean="0"/>
              <a:t>c) What </a:t>
            </a:r>
            <a:r>
              <a:rPr lang="en-US" sz="1400" dirty="0"/>
              <a:t>function does the scatter plot resemble?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42720" y="846000"/>
              <a:ext cx="6938640" cy="57265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3360" y="836640"/>
                <a:ext cx="6957360" cy="574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422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429161"/>
            <a:ext cx="891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Line of Best Fit: </a:t>
            </a:r>
            <a:r>
              <a:rPr lang="en-US" sz="2000" dirty="0"/>
              <a:t>the line that </a:t>
            </a:r>
            <a:r>
              <a:rPr lang="en-US" sz="2000" dirty="0" smtClean="0"/>
              <a:t>_____________________ the </a:t>
            </a:r>
            <a:r>
              <a:rPr lang="en-US" sz="2000" dirty="0"/>
              <a:t>data.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How to create a line of best fit: try to have the line as close as possible to all the points and </a:t>
            </a:r>
            <a:r>
              <a:rPr lang="en-US" sz="2000" b="1" dirty="0"/>
              <a:t>as many points above the line as below!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417129"/>
            <a:ext cx="2743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FF0000"/>
                </a:solidFill>
              </a:rPr>
              <a:t>b</a:t>
            </a:r>
            <a:r>
              <a:rPr lang="en-US" sz="2500" b="1" dirty="0" smtClean="0">
                <a:solidFill>
                  <a:srgbClr val="FF0000"/>
                </a:solidFill>
              </a:rPr>
              <a:t>est represents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274" y="175260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		</a:t>
            </a:r>
          </a:p>
          <a:p>
            <a:r>
              <a:rPr lang="en-US" dirty="0"/>
              <a:t>d)	Draw the line of best fit for the above situation. What is the equation?</a:t>
            </a:r>
          </a:p>
          <a:p>
            <a:r>
              <a:rPr lang="en-US" dirty="0"/>
              <a:t> 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285840" y="1291680"/>
              <a:ext cx="7783920" cy="460656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480" y="1282320"/>
                <a:ext cx="7802640" cy="462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957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14440" y="628560"/>
              <a:ext cx="8035560" cy="39553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080" y="619200"/>
                <a:ext cx="8054280" cy="397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3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82016" y="176609"/>
            <a:ext cx="86613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Example 2: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Consider the table below displaying the percentage of recorded music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sales coming from music stores from 1998 to 2004.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72" y="1090246"/>
            <a:ext cx="777342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743199"/>
            <a:ext cx="3903088" cy="37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52400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Let’s create a scatter plot for this data, 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102960" y="811440"/>
              <a:ext cx="7818480" cy="492696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600" y="802080"/>
                <a:ext cx="7837200" cy="494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77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381000"/>
            <a:ext cx="8923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 our scatter plot in example 2, the linear function </a:t>
            </a:r>
            <a:r>
              <a:rPr kumimoji="0" lang="en-US" alt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 = -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2.97</a:t>
            </a:r>
            <a:r>
              <a:rPr kumimoji="0" lang="en-US" alt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+ 48.89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represents the linear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function that best models our data.  The graph below shows the scatter plot and function plotted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together.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r="62500" b="4755"/>
          <a:stretch>
            <a:fillRect/>
          </a:stretch>
        </p:blipFill>
        <p:spPr bwMode="auto">
          <a:xfrm>
            <a:off x="5334467" y="1447800"/>
            <a:ext cx="3777866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7489" y="1447800"/>
            <a:ext cx="5428089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What does this equation mean in context of this problem?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US" sz="1600" dirty="0"/>
              <a:t>What is the slope of the line? What does it mean in the </a:t>
            </a:r>
          </a:p>
          <a:p>
            <a:r>
              <a:rPr lang="en-US" sz="1600" dirty="0"/>
              <a:t>context of the problem?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 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dirty="0"/>
              <a:t>What is the y-intercept? What does it mean in the context </a:t>
            </a:r>
          </a:p>
          <a:p>
            <a:r>
              <a:rPr lang="en-US" sz="1600" dirty="0"/>
              <a:t>of the problem?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What percentage of total sales came from music stores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 2008?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59840" y="137160"/>
              <a:ext cx="6332760" cy="5967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0480" y="127800"/>
                <a:ext cx="6351480" cy="598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182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117" y="762000"/>
            <a:ext cx="6095765" cy="127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220849"/>
              </p:ext>
            </p:extLst>
          </p:nvPr>
        </p:nvGraphicFramePr>
        <p:xfrm>
          <a:off x="990600" y="4487347"/>
          <a:ext cx="26670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4" imgW="1269720" imgH="203040" progId="Equation.3">
                  <p:embed/>
                </p:oleObj>
              </mc:Choice>
              <mc:Fallback>
                <p:oleObj name="Equation" r:id="rId4" imgW="1269720" imgH="203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487347"/>
                        <a:ext cx="2667000" cy="3286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041525"/>
            <a:ext cx="3342450" cy="334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87868"/>
            <a:ext cx="87844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Example 3: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amount of antibiotic that remains in your body over a period of time varies from 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drug to the next. The table given shows the amount of Antibiotic X that remains in your body over a period of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two days.  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01931" y="2209800"/>
            <a:ext cx="5257800" cy="227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a).  Create a scatter plot for the data.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 startAt="2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Create the line of best fit for the data using the</a:t>
            </a:r>
            <a:r>
              <a:rPr kumimoji="0" lang="en-US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instructions from example 1.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400" dirty="0"/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400" dirty="0"/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400" dirty="0"/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c) The exact line of best fit is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71203" y="4799199"/>
            <a:ext cx="55626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HelveticaNeueLTStd-Md"/>
                <a:cs typeface="Arial" pitchFamily="34" charset="0"/>
              </a:rPr>
              <a:t>   Use this function to determine the population in 2015.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dirty="0">
              <a:latin typeface="Arial" pitchFamily="34" charset="0"/>
              <a:ea typeface="HelveticaNeueLTStd-Md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HelveticaNeueLTStd-Md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HelveticaNeueLTStd-Md"/>
                <a:cs typeface="Arial" pitchFamily="34" charset="0"/>
              </a:rPr>
              <a:t>  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What year will the population be below 3,000?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66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e) What does the number -0.514 represent? What does it mean in the context of the problem?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 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) What does the number 9.314 represent? What does it mean in the context of the problem?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937882"/>
              </p:ext>
            </p:extLst>
          </p:nvPr>
        </p:nvGraphicFramePr>
        <p:xfrm>
          <a:off x="1524000" y="457200"/>
          <a:ext cx="5565921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1269720" imgH="203040" progId="Equation.3">
                  <p:embed/>
                </p:oleObj>
              </mc:Choice>
              <mc:Fallback>
                <p:oleObj name="Equation" r:id="rId3" imgW="1269720" imgH="203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57200"/>
                        <a:ext cx="5565921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14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360</TotalTime>
  <Words>349</Words>
  <Application>Microsoft Office PowerPoint</Application>
  <PresentationFormat>On-screen Show (4:3)</PresentationFormat>
  <Paragraphs>85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Executive</vt:lpstr>
      <vt:lpstr>Equation</vt:lpstr>
      <vt:lpstr>Grade Reports</vt:lpstr>
      <vt:lpstr>SID.6: Line of Best Fit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Henry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SID.6: Line of Best Fit</dc:title>
  <dc:creator>Janell Brown</dc:creator>
  <cp:lastModifiedBy>Janell Brown</cp:lastModifiedBy>
  <cp:revision>10</cp:revision>
  <dcterms:created xsi:type="dcterms:W3CDTF">2015-01-30T15:48:12Z</dcterms:created>
  <dcterms:modified xsi:type="dcterms:W3CDTF">2015-02-02T15:56:17Z</dcterms:modified>
</cp:coreProperties>
</file>