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y="5143500" cx="9144000"/>
  <p:notesSz cx="6858000" cy="9144000"/>
  <p:embeddedFontLst>
    <p:embeddedFont>
      <p:font typeface="Comfortaa"/>
      <p:regular r:id="rId27"/>
      <p:bold r:id="rId28"/>
    </p:embeddedFont>
    <p:embeddedFont>
      <p:font typeface="Nunito Sans"/>
      <p:regular r:id="rId29"/>
      <p:bold r:id="rId30"/>
      <p:italic r:id="rId31"/>
      <p:boldItalic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33" roundtripDataSignature="AMtx7miNc9hPMyGY/x07wK3ebcdvgrzUc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39E495B-F705-49E0-87F7-BD434A49D26E}">
  <a:tblStyle styleId="{839E495B-F705-49E0-87F7-BD434A49D26E}"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Comfortaa-bold.fntdata"/><Relationship Id="rId27" Type="http://schemas.openxmlformats.org/officeDocument/2006/relationships/font" Target="fonts/Comfortaa-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NunitoSans-regular.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NunitoSans-italic.fntdata"/><Relationship Id="rId30" Type="http://schemas.openxmlformats.org/officeDocument/2006/relationships/font" Target="fonts/NunitoSans-bold.fntdata"/><Relationship Id="rId11" Type="http://schemas.openxmlformats.org/officeDocument/2006/relationships/slide" Target="slides/slide5.xml"/><Relationship Id="rId33" Type="http://customschemas.google.com/relationships/presentationmetadata" Target="metadata"/><Relationship Id="rId10" Type="http://schemas.openxmlformats.org/officeDocument/2006/relationships/slide" Target="slides/slide4.xml"/><Relationship Id="rId32" Type="http://schemas.openxmlformats.org/officeDocument/2006/relationships/font" Target="fonts/NunitoSans-boldItalic.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22112ec3f1a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22112ec3f1a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244d1b1823a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244d1b1823a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244d1b1823a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244d1b1823a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8" name="Google Shape;7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2: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7" name="Google Shape;87;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4" name="Google Shape;94;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22112ec3f1a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1" name="Google Shape;101;g22112ec3f1a_0_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8" name="Google Shape;108;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6" name="Google Shape;116;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4" name="Google Shape;124;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2" name="Google Shape;132;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0" name="Google Shape;140;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8" name="Google Shape;148;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6" name="Google Shape;156;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4" name="Google Shape;164;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244d1b1823a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2" name="Google Shape;172;g244d1b1823a_0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22112ec3f1a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8" name="Google Shape;178;g22112ec3f1a_0_1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This slide is designed to be a whole-class problem talk. It is animated to reveal the “two orders of beef tacos” first. The space can be used to model efficient ways of calculating this (the way we are looking at is using the Over strategy). Then, to have further practice, the next animation brings up another order: three chicken tacos. Model again, then move onto check your </a:t>
            </a:r>
            <a:r>
              <a:rPr lang="en"/>
              <a:t>understanding</a:t>
            </a:r>
            <a:r>
              <a:rPr lang="en"/>
              <a:t> questions slide.</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244d1b1823a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8" name="Google Shape;188;g244d1b1823a_0_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22112ec3f1a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22112ec3f1a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Difficulty increases from left to right. Students solve each problem in the mini string, then take on the “clunker” at the bottom of the column. These clunkers are related to the string as they can be solved in a similar way, but are novel. This is to try and aid transfer and help students apply strategies without “helper” clues.</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2224b59592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2224b59592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Difficulty increases from left to right. Students solve each problem in the mini string, then take on the “clunker” at the bottom of the column. These clunkers are related to the string as they can be solved in a similar way, but are novel. This is to try and aid transfer and help students apply strategies without “helper” clues.</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 name="Shape 9"/>
        <p:cNvGrpSpPr/>
        <p:nvPr/>
      </p:nvGrpSpPr>
      <p:grpSpPr>
        <a:xfrm>
          <a:off x="0" y="0"/>
          <a:ext cx="0" cy="0"/>
          <a:chOff x="0" y="0"/>
          <a:chExt cx="0" cy="0"/>
        </a:xfrm>
      </p:grpSpPr>
      <p:sp>
        <p:nvSpPr>
          <p:cNvPr id="10" name="Google Shape;10;p1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1" name="Google Shape;11;p1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2" name="Google Shape;12;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p15"/>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5" name="Google Shape;15;p15"/>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6" name="Google Shape;16;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16"/>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9" name="Google Shape;1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1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1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1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19"/>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19"/>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20"/>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21"/>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21"/>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21"/>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22"/>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23"/>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23"/>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A41"/>
        </a:solidFill>
      </p:bgPr>
    </p:bg>
    <p:spTree>
      <p:nvGrpSpPr>
        <p:cNvPr id="53" name="Shape 53"/>
        <p:cNvGrpSpPr/>
        <p:nvPr/>
      </p:nvGrpSpPr>
      <p:grpSpPr>
        <a:xfrm>
          <a:off x="0" y="0"/>
          <a:ext cx="0" cy="0"/>
          <a:chOff x="0" y="0"/>
          <a:chExt cx="0" cy="0"/>
        </a:xfrm>
      </p:grpSpPr>
      <p:pic>
        <p:nvPicPr>
          <p:cNvPr id="54" name="Google Shape;54;g22112ec3f1a_0_19"/>
          <p:cNvPicPr preferRelativeResize="0"/>
          <p:nvPr/>
        </p:nvPicPr>
        <p:blipFill rotWithShape="1">
          <a:blip r:embed="rId3">
            <a:alphaModFix/>
          </a:blip>
          <a:srcRect b="0" l="0" r="0" t="0"/>
          <a:stretch/>
        </p:blipFill>
        <p:spPr>
          <a:xfrm>
            <a:off x="-693650" y="340700"/>
            <a:ext cx="8166246" cy="4593499"/>
          </a:xfrm>
          <a:prstGeom prst="rect">
            <a:avLst/>
          </a:prstGeom>
          <a:noFill/>
          <a:ln>
            <a:noFill/>
          </a:ln>
        </p:spPr>
      </p:pic>
      <p:sp>
        <p:nvSpPr>
          <p:cNvPr id="55" name="Google Shape;55;g22112ec3f1a_0_19"/>
          <p:cNvSpPr txBox="1"/>
          <p:nvPr/>
        </p:nvSpPr>
        <p:spPr>
          <a:xfrm>
            <a:off x="6821075" y="4620300"/>
            <a:ext cx="23229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latin typeface="Nunito Sans"/>
                <a:ea typeface="Nunito Sans"/>
                <a:cs typeface="Nunito Sans"/>
                <a:sym typeface="Nunito Sans"/>
              </a:rPr>
              <a:t>@mrjames_mh</a:t>
            </a:r>
            <a:endParaRPr b="1" sz="2200">
              <a:latin typeface="Nunito Sans"/>
              <a:ea typeface="Nunito Sans"/>
              <a:cs typeface="Nunito Sans"/>
              <a:sym typeface="Nunito Sans"/>
            </a:endParaRPr>
          </a:p>
        </p:txBody>
      </p:sp>
      <p:pic>
        <p:nvPicPr>
          <p:cNvPr id="56" name="Google Shape;56;g22112ec3f1a_0_19"/>
          <p:cNvPicPr preferRelativeResize="0"/>
          <p:nvPr/>
        </p:nvPicPr>
        <p:blipFill>
          <a:blip r:embed="rId4">
            <a:alphaModFix/>
          </a:blip>
          <a:stretch>
            <a:fillRect/>
          </a:stretch>
        </p:blipFill>
        <p:spPr>
          <a:xfrm>
            <a:off x="5264100" y="3726800"/>
            <a:ext cx="1435275" cy="1435275"/>
          </a:xfrm>
          <a:prstGeom prst="rect">
            <a:avLst/>
          </a:prstGeom>
          <a:noFill/>
          <a:ln>
            <a:noFill/>
          </a:ln>
        </p:spPr>
      </p:pic>
      <p:sp>
        <p:nvSpPr>
          <p:cNvPr id="57" name="Google Shape;57;g22112ec3f1a_0_19"/>
          <p:cNvSpPr txBox="1"/>
          <p:nvPr/>
        </p:nvSpPr>
        <p:spPr>
          <a:xfrm>
            <a:off x="5585000" y="214100"/>
            <a:ext cx="3525900" cy="76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800">
                <a:latin typeface="Courier New"/>
                <a:ea typeface="Courier New"/>
                <a:cs typeface="Courier New"/>
                <a:sym typeface="Courier New"/>
              </a:rPr>
              <a:t>“SERVICE!”</a:t>
            </a:r>
            <a:endParaRPr b="1" sz="3800">
              <a:latin typeface="Courier New"/>
              <a:ea typeface="Courier New"/>
              <a:cs typeface="Courier New"/>
              <a:sym typeface="Courier New"/>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A41"/>
        </a:solidFill>
      </p:bgPr>
    </p:bg>
    <p:spTree>
      <p:nvGrpSpPr>
        <p:cNvPr id="61" name="Shape 61"/>
        <p:cNvGrpSpPr/>
        <p:nvPr/>
      </p:nvGrpSpPr>
      <p:grpSpPr>
        <a:xfrm>
          <a:off x="0" y="0"/>
          <a:ext cx="0" cy="0"/>
          <a:chOff x="0" y="0"/>
          <a:chExt cx="0" cy="0"/>
        </a:xfrm>
      </p:grpSpPr>
      <p:pic>
        <p:nvPicPr>
          <p:cNvPr id="62" name="Google Shape;62;g244d1b1823a_0_9"/>
          <p:cNvPicPr preferRelativeResize="0"/>
          <p:nvPr/>
        </p:nvPicPr>
        <p:blipFill rotWithShape="1">
          <a:blip r:embed="rId3">
            <a:alphaModFix/>
          </a:blip>
          <a:srcRect b="0" l="0" r="0" t="0"/>
          <a:stretch/>
        </p:blipFill>
        <p:spPr>
          <a:xfrm>
            <a:off x="7077000" y="3350598"/>
            <a:ext cx="2322899" cy="1306627"/>
          </a:xfrm>
          <a:prstGeom prst="rect">
            <a:avLst/>
          </a:prstGeom>
          <a:noFill/>
          <a:ln>
            <a:noFill/>
          </a:ln>
        </p:spPr>
      </p:pic>
      <p:sp>
        <p:nvSpPr>
          <p:cNvPr id="63" name="Google Shape;63;g244d1b1823a_0_9"/>
          <p:cNvSpPr txBox="1"/>
          <p:nvPr/>
        </p:nvSpPr>
        <p:spPr>
          <a:xfrm>
            <a:off x="6821075" y="4620300"/>
            <a:ext cx="23229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latin typeface="Nunito Sans"/>
                <a:ea typeface="Nunito Sans"/>
                <a:cs typeface="Nunito Sans"/>
                <a:sym typeface="Nunito Sans"/>
              </a:rPr>
              <a:t>@mrjames_mh</a:t>
            </a:r>
            <a:endParaRPr b="1" sz="2200">
              <a:latin typeface="Nunito Sans"/>
              <a:ea typeface="Nunito Sans"/>
              <a:cs typeface="Nunito Sans"/>
              <a:sym typeface="Nunito Sans"/>
            </a:endParaRPr>
          </a:p>
        </p:txBody>
      </p:sp>
      <p:pic>
        <p:nvPicPr>
          <p:cNvPr id="64" name="Google Shape;64;g244d1b1823a_0_9"/>
          <p:cNvPicPr preferRelativeResize="0"/>
          <p:nvPr/>
        </p:nvPicPr>
        <p:blipFill>
          <a:blip r:embed="rId4">
            <a:alphaModFix/>
          </a:blip>
          <a:stretch>
            <a:fillRect/>
          </a:stretch>
        </p:blipFill>
        <p:spPr>
          <a:xfrm>
            <a:off x="6821075" y="4217675"/>
            <a:ext cx="589900" cy="589900"/>
          </a:xfrm>
          <a:prstGeom prst="rect">
            <a:avLst/>
          </a:prstGeom>
          <a:noFill/>
          <a:ln>
            <a:noFill/>
          </a:ln>
        </p:spPr>
      </p:pic>
      <p:sp>
        <p:nvSpPr>
          <p:cNvPr id="65" name="Google Shape;65;g244d1b1823a_0_9"/>
          <p:cNvSpPr txBox="1"/>
          <p:nvPr/>
        </p:nvSpPr>
        <p:spPr>
          <a:xfrm>
            <a:off x="466850" y="1195700"/>
            <a:ext cx="5942700" cy="215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latin typeface="Courier New"/>
                <a:ea typeface="Courier New"/>
                <a:cs typeface="Courier New"/>
                <a:sym typeface="Courier New"/>
              </a:rPr>
              <a:t>“We are going to launch Muchos Tacos today! I hope the public are hungry. </a:t>
            </a:r>
            <a:endParaRPr b="1" sz="1600">
              <a:latin typeface="Courier New"/>
              <a:ea typeface="Courier New"/>
              <a:cs typeface="Courier New"/>
              <a:sym typeface="Courier New"/>
            </a:endParaRPr>
          </a:p>
          <a:p>
            <a:pPr indent="0" lvl="0" marL="0" rtl="0" algn="l">
              <a:spcBef>
                <a:spcPts val="0"/>
              </a:spcBef>
              <a:spcAft>
                <a:spcPts val="0"/>
              </a:spcAft>
              <a:buNone/>
            </a:pPr>
            <a:r>
              <a:t/>
            </a:r>
            <a:endParaRPr b="1" sz="1600">
              <a:latin typeface="Courier New"/>
              <a:ea typeface="Courier New"/>
              <a:cs typeface="Courier New"/>
              <a:sym typeface="Courier New"/>
            </a:endParaRPr>
          </a:p>
          <a:p>
            <a:pPr indent="0" lvl="0" marL="0" rtl="0" algn="l">
              <a:spcBef>
                <a:spcPts val="0"/>
              </a:spcBef>
              <a:spcAft>
                <a:spcPts val="0"/>
              </a:spcAft>
              <a:buNone/>
            </a:pPr>
            <a:r>
              <a:rPr b="1" lang="en" sz="1600">
                <a:latin typeface="Courier New"/>
                <a:ea typeface="Courier New"/>
                <a:cs typeface="Courier New"/>
                <a:sym typeface="Courier New"/>
              </a:rPr>
              <a:t>You’ll need to take the orders and work out what to charge each customer. </a:t>
            </a:r>
            <a:endParaRPr b="1" sz="1600">
              <a:latin typeface="Courier New"/>
              <a:ea typeface="Courier New"/>
              <a:cs typeface="Courier New"/>
              <a:sym typeface="Courier New"/>
            </a:endParaRPr>
          </a:p>
          <a:p>
            <a:pPr indent="0" lvl="0" marL="0" rtl="0" algn="l">
              <a:spcBef>
                <a:spcPts val="0"/>
              </a:spcBef>
              <a:spcAft>
                <a:spcPts val="0"/>
              </a:spcAft>
              <a:buNone/>
            </a:pPr>
            <a:r>
              <a:t/>
            </a:r>
            <a:endParaRPr b="1" sz="1600">
              <a:latin typeface="Courier New"/>
              <a:ea typeface="Courier New"/>
              <a:cs typeface="Courier New"/>
              <a:sym typeface="Courier New"/>
            </a:endParaRPr>
          </a:p>
          <a:p>
            <a:pPr indent="0" lvl="0" marL="0" rtl="0" algn="l">
              <a:spcBef>
                <a:spcPts val="0"/>
              </a:spcBef>
              <a:spcAft>
                <a:spcPts val="0"/>
              </a:spcAft>
              <a:buNone/>
            </a:pPr>
            <a:r>
              <a:rPr b="1" lang="en" sz="1600">
                <a:latin typeface="Courier New"/>
                <a:ea typeface="Courier New"/>
                <a:cs typeface="Courier New"/>
                <a:sym typeface="Courier New"/>
              </a:rPr>
              <a:t>Keep a track of the total income…you might need it later ;)”</a:t>
            </a:r>
            <a:endParaRPr b="1" sz="1600">
              <a:latin typeface="Courier New"/>
              <a:ea typeface="Courier New"/>
              <a:cs typeface="Courier New"/>
              <a:sym typeface="Courier New"/>
            </a:endParaRPr>
          </a:p>
        </p:txBody>
      </p:sp>
      <p:sp>
        <p:nvSpPr>
          <p:cNvPr id="66" name="Google Shape;66;g244d1b1823a_0_9"/>
          <p:cNvSpPr txBox="1"/>
          <p:nvPr/>
        </p:nvSpPr>
        <p:spPr>
          <a:xfrm>
            <a:off x="540125" y="421425"/>
            <a:ext cx="59427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u="sng">
                <a:latin typeface="Courier New"/>
                <a:ea typeface="Courier New"/>
                <a:cs typeface="Courier New"/>
                <a:sym typeface="Courier New"/>
              </a:rPr>
              <a:t>Context.</a:t>
            </a:r>
            <a:endParaRPr b="1" sz="1600" u="sng">
              <a:latin typeface="Courier New"/>
              <a:ea typeface="Courier New"/>
              <a:cs typeface="Courier New"/>
              <a:sym typeface="Courier New"/>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A41"/>
        </a:solidFill>
      </p:bgPr>
    </p:bg>
    <p:spTree>
      <p:nvGrpSpPr>
        <p:cNvPr id="70" name="Shape 70"/>
        <p:cNvGrpSpPr/>
        <p:nvPr/>
      </p:nvGrpSpPr>
      <p:grpSpPr>
        <a:xfrm>
          <a:off x="0" y="0"/>
          <a:ext cx="0" cy="0"/>
          <a:chOff x="0" y="0"/>
          <a:chExt cx="0" cy="0"/>
        </a:xfrm>
      </p:grpSpPr>
      <p:pic>
        <p:nvPicPr>
          <p:cNvPr id="71" name="Google Shape;71;g244d1b1823a_0_18"/>
          <p:cNvPicPr preferRelativeResize="0"/>
          <p:nvPr/>
        </p:nvPicPr>
        <p:blipFill rotWithShape="1">
          <a:blip r:embed="rId3">
            <a:alphaModFix/>
          </a:blip>
          <a:srcRect b="0" l="0" r="0" t="0"/>
          <a:stretch/>
        </p:blipFill>
        <p:spPr>
          <a:xfrm>
            <a:off x="7077000" y="3350598"/>
            <a:ext cx="2322899" cy="1306627"/>
          </a:xfrm>
          <a:prstGeom prst="rect">
            <a:avLst/>
          </a:prstGeom>
          <a:noFill/>
          <a:ln>
            <a:noFill/>
          </a:ln>
        </p:spPr>
      </p:pic>
      <p:sp>
        <p:nvSpPr>
          <p:cNvPr id="72" name="Google Shape;72;g244d1b1823a_0_18"/>
          <p:cNvSpPr txBox="1"/>
          <p:nvPr/>
        </p:nvSpPr>
        <p:spPr>
          <a:xfrm>
            <a:off x="6821075" y="4620300"/>
            <a:ext cx="23229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latin typeface="Nunito Sans"/>
                <a:ea typeface="Nunito Sans"/>
                <a:cs typeface="Nunito Sans"/>
                <a:sym typeface="Nunito Sans"/>
              </a:rPr>
              <a:t>@mrjames_mh</a:t>
            </a:r>
            <a:endParaRPr b="1" sz="2200">
              <a:latin typeface="Nunito Sans"/>
              <a:ea typeface="Nunito Sans"/>
              <a:cs typeface="Nunito Sans"/>
              <a:sym typeface="Nunito Sans"/>
            </a:endParaRPr>
          </a:p>
        </p:txBody>
      </p:sp>
      <p:pic>
        <p:nvPicPr>
          <p:cNvPr id="73" name="Google Shape;73;g244d1b1823a_0_18"/>
          <p:cNvPicPr preferRelativeResize="0"/>
          <p:nvPr/>
        </p:nvPicPr>
        <p:blipFill>
          <a:blip r:embed="rId4">
            <a:alphaModFix/>
          </a:blip>
          <a:stretch>
            <a:fillRect/>
          </a:stretch>
        </p:blipFill>
        <p:spPr>
          <a:xfrm>
            <a:off x="6821075" y="4217675"/>
            <a:ext cx="589900" cy="589900"/>
          </a:xfrm>
          <a:prstGeom prst="rect">
            <a:avLst/>
          </a:prstGeom>
          <a:noFill/>
          <a:ln>
            <a:noFill/>
          </a:ln>
        </p:spPr>
      </p:pic>
      <p:sp>
        <p:nvSpPr>
          <p:cNvPr id="74" name="Google Shape;74;g244d1b1823a_0_18"/>
          <p:cNvSpPr txBox="1"/>
          <p:nvPr/>
        </p:nvSpPr>
        <p:spPr>
          <a:xfrm>
            <a:off x="466850" y="1195700"/>
            <a:ext cx="5942700" cy="3140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latin typeface="Courier New"/>
                <a:ea typeface="Courier New"/>
                <a:cs typeface="Courier New"/>
                <a:sym typeface="Courier New"/>
              </a:rPr>
              <a:t>The sequence is designed to draw attention to relationships. There are </a:t>
            </a:r>
            <a:r>
              <a:rPr b="1" lang="en" sz="1600">
                <a:latin typeface="Courier New"/>
                <a:ea typeface="Courier New"/>
                <a:cs typeface="Courier New"/>
                <a:sym typeface="Courier New"/>
              </a:rPr>
              <a:t>opportunities</a:t>
            </a:r>
            <a:r>
              <a:rPr b="1" lang="en" sz="1600">
                <a:latin typeface="Courier New"/>
                <a:ea typeface="Courier New"/>
                <a:cs typeface="Courier New"/>
                <a:sym typeface="Courier New"/>
              </a:rPr>
              <a:t> to use doubling, as well as the Over Strategy (e.g. 3 x 1.99 = (3 x 2) - (3 x 0.01).</a:t>
            </a:r>
            <a:endParaRPr b="1" sz="1600">
              <a:latin typeface="Courier New"/>
              <a:ea typeface="Courier New"/>
              <a:cs typeface="Courier New"/>
              <a:sym typeface="Courier New"/>
            </a:endParaRPr>
          </a:p>
          <a:p>
            <a:pPr indent="0" lvl="0" marL="0" rtl="0" algn="l">
              <a:spcBef>
                <a:spcPts val="0"/>
              </a:spcBef>
              <a:spcAft>
                <a:spcPts val="0"/>
              </a:spcAft>
              <a:buNone/>
            </a:pPr>
            <a:r>
              <a:t/>
            </a:r>
            <a:endParaRPr b="1" sz="1600">
              <a:latin typeface="Courier New"/>
              <a:ea typeface="Courier New"/>
              <a:cs typeface="Courier New"/>
              <a:sym typeface="Courier New"/>
            </a:endParaRPr>
          </a:p>
          <a:p>
            <a:pPr indent="0" lvl="0" marL="0" rtl="0" algn="l">
              <a:spcBef>
                <a:spcPts val="0"/>
              </a:spcBef>
              <a:spcAft>
                <a:spcPts val="0"/>
              </a:spcAft>
              <a:buNone/>
            </a:pPr>
            <a:r>
              <a:rPr b="1" lang="en" sz="1600">
                <a:latin typeface="Courier New"/>
                <a:ea typeface="Courier New"/>
                <a:cs typeface="Courier New"/>
                <a:sym typeface="Courier New"/>
              </a:rPr>
              <a:t>At the end of the sequence, there is a problem talk so that everyone can come together and be exposed to efficient strategies. </a:t>
            </a:r>
            <a:endParaRPr b="1" sz="1600">
              <a:latin typeface="Courier New"/>
              <a:ea typeface="Courier New"/>
              <a:cs typeface="Courier New"/>
              <a:sym typeface="Courier New"/>
            </a:endParaRPr>
          </a:p>
          <a:p>
            <a:pPr indent="0" lvl="0" marL="0" rtl="0" algn="l">
              <a:spcBef>
                <a:spcPts val="0"/>
              </a:spcBef>
              <a:spcAft>
                <a:spcPts val="0"/>
              </a:spcAft>
              <a:buNone/>
            </a:pPr>
            <a:r>
              <a:t/>
            </a:r>
            <a:endParaRPr b="1" sz="1600">
              <a:latin typeface="Courier New"/>
              <a:ea typeface="Courier New"/>
              <a:cs typeface="Courier New"/>
              <a:sym typeface="Courier New"/>
            </a:endParaRPr>
          </a:p>
          <a:p>
            <a:pPr indent="0" lvl="0" marL="0" rtl="0" algn="l">
              <a:spcBef>
                <a:spcPts val="0"/>
              </a:spcBef>
              <a:spcAft>
                <a:spcPts val="0"/>
              </a:spcAft>
              <a:buNone/>
            </a:pPr>
            <a:r>
              <a:rPr b="1" lang="en" sz="1600">
                <a:latin typeface="Courier New"/>
                <a:ea typeface="Courier New"/>
                <a:cs typeface="Courier New"/>
                <a:sym typeface="Courier New"/>
              </a:rPr>
              <a:t>At the very end, there is a selection of “check your understanding” </a:t>
            </a:r>
            <a:r>
              <a:rPr b="1" lang="en" sz="1600">
                <a:latin typeface="Courier New"/>
                <a:ea typeface="Courier New"/>
                <a:cs typeface="Courier New"/>
                <a:sym typeface="Courier New"/>
              </a:rPr>
              <a:t>questions</a:t>
            </a:r>
            <a:r>
              <a:rPr b="1" lang="en" sz="1600">
                <a:latin typeface="Courier New"/>
                <a:ea typeface="Courier New"/>
                <a:cs typeface="Courier New"/>
                <a:sym typeface="Courier New"/>
              </a:rPr>
              <a:t> to be done individually. Answers </a:t>
            </a:r>
            <a:r>
              <a:rPr b="1" lang="en" sz="1600">
                <a:latin typeface="Courier New"/>
                <a:ea typeface="Courier New"/>
                <a:cs typeface="Courier New"/>
                <a:sym typeface="Courier New"/>
              </a:rPr>
              <a:t>provided</a:t>
            </a:r>
            <a:r>
              <a:rPr b="1" lang="en" sz="1600">
                <a:latin typeface="Courier New"/>
                <a:ea typeface="Courier New"/>
                <a:cs typeface="Courier New"/>
                <a:sym typeface="Courier New"/>
              </a:rPr>
              <a:t>. </a:t>
            </a:r>
            <a:endParaRPr b="1" sz="1600">
              <a:latin typeface="Courier New"/>
              <a:ea typeface="Courier New"/>
              <a:cs typeface="Courier New"/>
              <a:sym typeface="Courier New"/>
            </a:endParaRPr>
          </a:p>
        </p:txBody>
      </p:sp>
      <p:sp>
        <p:nvSpPr>
          <p:cNvPr id="75" name="Google Shape;75;g244d1b1823a_0_18"/>
          <p:cNvSpPr txBox="1"/>
          <p:nvPr/>
        </p:nvSpPr>
        <p:spPr>
          <a:xfrm>
            <a:off x="540125" y="421425"/>
            <a:ext cx="59427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u="sng">
                <a:latin typeface="Courier New"/>
                <a:ea typeface="Courier New"/>
                <a:cs typeface="Courier New"/>
                <a:sym typeface="Courier New"/>
              </a:rPr>
              <a:t>Teacher notes</a:t>
            </a:r>
            <a:r>
              <a:rPr b="1" lang="en" sz="1600" u="sng">
                <a:latin typeface="Courier New"/>
                <a:ea typeface="Courier New"/>
                <a:cs typeface="Courier New"/>
                <a:sym typeface="Courier New"/>
              </a:rPr>
              <a:t>.</a:t>
            </a:r>
            <a:endParaRPr b="1" sz="1600" u="sng">
              <a:latin typeface="Courier New"/>
              <a:ea typeface="Courier New"/>
              <a:cs typeface="Courier New"/>
              <a:sym typeface="Courier New"/>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
          <p:cNvSpPr txBox="1"/>
          <p:nvPr>
            <p:ph type="title"/>
          </p:nvPr>
        </p:nvSpPr>
        <p:spPr>
          <a:xfrm>
            <a:off x="311700" y="213600"/>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en" sz="3720" u="sng">
                <a:latin typeface="Nunito Sans"/>
                <a:ea typeface="Nunito Sans"/>
                <a:cs typeface="Nunito Sans"/>
                <a:sym typeface="Nunito Sans"/>
              </a:rPr>
              <a:t>Menu</a:t>
            </a:r>
            <a:endParaRPr b="1" sz="3720" u="sng">
              <a:latin typeface="Nunito Sans"/>
              <a:ea typeface="Nunito Sans"/>
              <a:cs typeface="Nunito Sans"/>
              <a:sym typeface="Nunito Sans"/>
            </a:endParaRPr>
          </a:p>
        </p:txBody>
      </p:sp>
      <p:sp>
        <p:nvSpPr>
          <p:cNvPr id="81" name="Google Shape;81;p1"/>
          <p:cNvSpPr txBox="1"/>
          <p:nvPr>
            <p:ph idx="1" type="body"/>
          </p:nvPr>
        </p:nvSpPr>
        <p:spPr>
          <a:xfrm>
            <a:off x="311700" y="127142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SzPts val="1800"/>
              <a:buNone/>
            </a:pPr>
            <a:r>
              <a:rPr b="1" lang="en" sz="2800">
                <a:solidFill>
                  <a:schemeClr val="dk1"/>
                </a:solidFill>
                <a:latin typeface="Nunito Sans"/>
                <a:ea typeface="Nunito Sans"/>
                <a:cs typeface="Nunito Sans"/>
                <a:sym typeface="Nunito Sans"/>
              </a:rPr>
              <a:t>Chicken tacos:</a:t>
            </a:r>
            <a:r>
              <a:rPr lang="en" sz="2800">
                <a:solidFill>
                  <a:schemeClr val="dk1"/>
                </a:solidFill>
                <a:latin typeface="Nunito Sans"/>
                <a:ea typeface="Nunito Sans"/>
                <a:cs typeface="Nunito Sans"/>
                <a:sym typeface="Nunito Sans"/>
              </a:rPr>
              <a:t> $4.95</a:t>
            </a:r>
            <a:endParaRPr sz="2800">
              <a:solidFill>
                <a:schemeClr val="dk1"/>
              </a:solidFill>
              <a:latin typeface="Nunito Sans"/>
              <a:ea typeface="Nunito Sans"/>
              <a:cs typeface="Nunito Sans"/>
              <a:sym typeface="Nunito Sans"/>
            </a:endParaRPr>
          </a:p>
          <a:p>
            <a:pPr indent="0" lvl="0" marL="0" rtl="0" algn="l">
              <a:lnSpc>
                <a:spcPct val="115000"/>
              </a:lnSpc>
              <a:spcBef>
                <a:spcPts val="1200"/>
              </a:spcBef>
              <a:spcAft>
                <a:spcPts val="0"/>
              </a:spcAft>
              <a:buSzPts val="1800"/>
              <a:buNone/>
            </a:pPr>
            <a:r>
              <a:rPr b="1" lang="en" sz="2800">
                <a:solidFill>
                  <a:schemeClr val="dk1"/>
                </a:solidFill>
                <a:latin typeface="Nunito Sans"/>
                <a:ea typeface="Nunito Sans"/>
                <a:cs typeface="Nunito Sans"/>
                <a:sym typeface="Nunito Sans"/>
              </a:rPr>
              <a:t>Beef tacos:</a:t>
            </a:r>
            <a:r>
              <a:rPr lang="en" sz="2800">
                <a:solidFill>
                  <a:schemeClr val="dk1"/>
                </a:solidFill>
                <a:latin typeface="Nunito Sans"/>
                <a:ea typeface="Nunito Sans"/>
                <a:cs typeface="Nunito Sans"/>
                <a:sym typeface="Nunito Sans"/>
              </a:rPr>
              <a:t> $3.99</a:t>
            </a:r>
            <a:endParaRPr sz="2800">
              <a:solidFill>
                <a:schemeClr val="dk1"/>
              </a:solidFill>
              <a:latin typeface="Nunito Sans"/>
              <a:ea typeface="Nunito Sans"/>
              <a:cs typeface="Nunito Sans"/>
              <a:sym typeface="Nunito Sans"/>
            </a:endParaRPr>
          </a:p>
          <a:p>
            <a:pPr indent="0" lvl="0" marL="0" rtl="0" algn="l">
              <a:lnSpc>
                <a:spcPct val="115000"/>
              </a:lnSpc>
              <a:spcBef>
                <a:spcPts val="1200"/>
              </a:spcBef>
              <a:spcAft>
                <a:spcPts val="0"/>
              </a:spcAft>
              <a:buSzPts val="1800"/>
              <a:buNone/>
            </a:pPr>
            <a:r>
              <a:rPr b="1" lang="en" sz="2800">
                <a:solidFill>
                  <a:schemeClr val="dk1"/>
                </a:solidFill>
                <a:latin typeface="Nunito Sans"/>
                <a:ea typeface="Nunito Sans"/>
                <a:cs typeface="Nunito Sans"/>
                <a:sym typeface="Nunito Sans"/>
              </a:rPr>
              <a:t>The Big Mix! </a:t>
            </a:r>
            <a:r>
              <a:rPr lang="en" sz="2800">
                <a:solidFill>
                  <a:schemeClr val="dk1"/>
                </a:solidFill>
                <a:latin typeface="Nunito Sans"/>
                <a:ea typeface="Nunito Sans"/>
                <a:cs typeface="Nunito Sans"/>
                <a:sym typeface="Nunito Sans"/>
              </a:rPr>
              <a:t>$6.50</a:t>
            </a:r>
            <a:endParaRPr sz="2800">
              <a:solidFill>
                <a:schemeClr val="dk1"/>
              </a:solidFill>
              <a:latin typeface="Nunito Sans"/>
              <a:ea typeface="Nunito Sans"/>
              <a:cs typeface="Nunito Sans"/>
              <a:sym typeface="Nunito Sans"/>
            </a:endParaRPr>
          </a:p>
          <a:p>
            <a:pPr indent="0" lvl="0" marL="0" rtl="0" algn="l">
              <a:lnSpc>
                <a:spcPct val="115000"/>
              </a:lnSpc>
              <a:spcBef>
                <a:spcPts val="1200"/>
              </a:spcBef>
              <a:spcAft>
                <a:spcPts val="0"/>
              </a:spcAft>
              <a:buSzPts val="1800"/>
              <a:buNone/>
            </a:pPr>
            <a:r>
              <a:rPr b="1" lang="en" sz="2800">
                <a:solidFill>
                  <a:schemeClr val="dk1"/>
                </a:solidFill>
                <a:latin typeface="Nunito Sans"/>
                <a:ea typeface="Nunito Sans"/>
                <a:cs typeface="Nunito Sans"/>
                <a:sym typeface="Nunito Sans"/>
              </a:rPr>
              <a:t>Chilli Mayo:</a:t>
            </a:r>
            <a:r>
              <a:rPr lang="en" sz="2800">
                <a:solidFill>
                  <a:schemeClr val="dk1"/>
                </a:solidFill>
                <a:latin typeface="Nunito Sans"/>
                <a:ea typeface="Nunito Sans"/>
                <a:cs typeface="Nunito Sans"/>
                <a:sym typeface="Nunito Sans"/>
              </a:rPr>
              <a:t> $0.49</a:t>
            </a:r>
            <a:endParaRPr sz="2800">
              <a:solidFill>
                <a:schemeClr val="dk1"/>
              </a:solidFill>
              <a:latin typeface="Nunito Sans"/>
              <a:ea typeface="Nunito Sans"/>
              <a:cs typeface="Nunito Sans"/>
              <a:sym typeface="Nunito Sans"/>
            </a:endParaRPr>
          </a:p>
          <a:p>
            <a:pPr indent="0" lvl="0" marL="0" rtl="0" algn="l">
              <a:lnSpc>
                <a:spcPct val="115000"/>
              </a:lnSpc>
              <a:spcBef>
                <a:spcPts val="1200"/>
              </a:spcBef>
              <a:spcAft>
                <a:spcPts val="1200"/>
              </a:spcAft>
              <a:buSzPts val="1800"/>
              <a:buNone/>
            </a:pPr>
            <a:r>
              <a:rPr b="1" lang="en" sz="2800">
                <a:solidFill>
                  <a:schemeClr val="dk1"/>
                </a:solidFill>
                <a:latin typeface="Nunito Sans"/>
                <a:ea typeface="Nunito Sans"/>
                <a:cs typeface="Nunito Sans"/>
                <a:sym typeface="Nunito Sans"/>
              </a:rPr>
              <a:t>Muchos Soda:</a:t>
            </a:r>
            <a:r>
              <a:rPr lang="en" sz="2800">
                <a:solidFill>
                  <a:schemeClr val="dk1"/>
                </a:solidFill>
                <a:latin typeface="Nunito Sans"/>
                <a:ea typeface="Nunito Sans"/>
                <a:cs typeface="Nunito Sans"/>
                <a:sym typeface="Nunito Sans"/>
              </a:rPr>
              <a:t> $2.49</a:t>
            </a:r>
            <a:endParaRPr sz="2800">
              <a:solidFill>
                <a:schemeClr val="dk1"/>
              </a:solidFill>
              <a:latin typeface="Nunito Sans"/>
              <a:ea typeface="Nunito Sans"/>
              <a:cs typeface="Nunito Sans"/>
              <a:sym typeface="Nunito Sans"/>
            </a:endParaRPr>
          </a:p>
        </p:txBody>
      </p:sp>
      <p:sp>
        <p:nvSpPr>
          <p:cNvPr id="82" name="Google Shape;82;p1"/>
          <p:cNvSpPr/>
          <p:nvPr/>
        </p:nvSpPr>
        <p:spPr>
          <a:xfrm>
            <a:off x="7227050" y="213600"/>
            <a:ext cx="1700100" cy="17001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3" name="Google Shape;83;p1"/>
          <p:cNvPicPr preferRelativeResize="0"/>
          <p:nvPr/>
        </p:nvPicPr>
        <p:blipFill rotWithShape="1">
          <a:blip r:embed="rId3">
            <a:alphaModFix/>
          </a:blip>
          <a:srcRect b="0" l="0" r="0" t="0"/>
          <a:stretch/>
        </p:blipFill>
        <p:spPr>
          <a:xfrm>
            <a:off x="4997425" y="2265325"/>
            <a:ext cx="4959475" cy="2789699"/>
          </a:xfrm>
          <a:prstGeom prst="rect">
            <a:avLst/>
          </a:prstGeom>
          <a:noFill/>
          <a:ln>
            <a:noFill/>
          </a:ln>
        </p:spPr>
      </p:pic>
      <p:pic>
        <p:nvPicPr>
          <p:cNvPr id="84" name="Google Shape;84;p1"/>
          <p:cNvPicPr preferRelativeResize="0"/>
          <p:nvPr/>
        </p:nvPicPr>
        <p:blipFill>
          <a:blip r:embed="rId4">
            <a:alphaModFix/>
          </a:blip>
          <a:stretch>
            <a:fillRect/>
          </a:stretch>
        </p:blipFill>
        <p:spPr>
          <a:xfrm>
            <a:off x="4203675" y="3771050"/>
            <a:ext cx="1435275" cy="14352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2"/>
          <p:cNvSpPr txBox="1"/>
          <p:nvPr/>
        </p:nvSpPr>
        <p:spPr>
          <a:xfrm>
            <a:off x="416300" y="213600"/>
            <a:ext cx="1056900" cy="1015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5400"/>
              <a:buFont typeface="Arial"/>
              <a:buNone/>
            </a:pPr>
            <a:r>
              <a:rPr i="0" lang="en" sz="5400" u="none" cap="none" strike="noStrike">
                <a:solidFill>
                  <a:srgbClr val="000000"/>
                </a:solidFill>
                <a:latin typeface="Courier New"/>
                <a:ea typeface="Courier New"/>
                <a:cs typeface="Courier New"/>
                <a:sym typeface="Courier New"/>
              </a:rPr>
              <a:t>a.</a:t>
            </a:r>
            <a:endParaRPr i="0" sz="5400" u="none" cap="none" strike="noStrike">
              <a:solidFill>
                <a:srgbClr val="000000"/>
              </a:solidFill>
              <a:latin typeface="Courier New"/>
              <a:ea typeface="Courier New"/>
              <a:cs typeface="Courier New"/>
              <a:sym typeface="Courier New"/>
            </a:endParaRPr>
          </a:p>
        </p:txBody>
      </p:sp>
      <p:sp>
        <p:nvSpPr>
          <p:cNvPr id="90" name="Google Shape;90;p2"/>
          <p:cNvSpPr/>
          <p:nvPr/>
        </p:nvSpPr>
        <p:spPr>
          <a:xfrm>
            <a:off x="7346925" y="155200"/>
            <a:ext cx="1700100" cy="17001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2"/>
          <p:cNvSpPr txBox="1"/>
          <p:nvPr/>
        </p:nvSpPr>
        <p:spPr>
          <a:xfrm>
            <a:off x="231800" y="1855300"/>
            <a:ext cx="8402400" cy="1723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100"/>
              <a:buFont typeface="Arial"/>
              <a:buNone/>
            </a:pPr>
            <a:r>
              <a:rPr lang="en" sz="5000">
                <a:latin typeface="Courier New"/>
                <a:ea typeface="Courier New"/>
                <a:cs typeface="Courier New"/>
                <a:sym typeface="Courier New"/>
              </a:rPr>
              <a:t>“2 orders of Chicken tacos, please.”</a:t>
            </a:r>
            <a:endParaRPr i="0" sz="5000" u="none" cap="none" strike="noStrike">
              <a:solidFill>
                <a:srgbClr val="000000"/>
              </a:solidFill>
              <a:latin typeface="Courier New"/>
              <a:ea typeface="Courier New"/>
              <a:cs typeface="Courier New"/>
              <a:sym typeface="Courier New"/>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3"/>
          <p:cNvSpPr txBox="1"/>
          <p:nvPr/>
        </p:nvSpPr>
        <p:spPr>
          <a:xfrm>
            <a:off x="416300" y="213600"/>
            <a:ext cx="1056900" cy="1015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5400"/>
              <a:buFont typeface="Arial"/>
              <a:buNone/>
            </a:pPr>
            <a:r>
              <a:rPr b="0" i="0" lang="en" sz="5400" u="none" cap="none" strike="noStrike">
                <a:solidFill>
                  <a:srgbClr val="000000"/>
                </a:solidFill>
                <a:latin typeface="Comfortaa"/>
                <a:ea typeface="Comfortaa"/>
                <a:cs typeface="Comfortaa"/>
                <a:sym typeface="Comfortaa"/>
              </a:rPr>
              <a:t>b.</a:t>
            </a:r>
            <a:endParaRPr b="0" i="0" sz="5400" u="none" cap="none" strike="noStrike">
              <a:solidFill>
                <a:srgbClr val="000000"/>
              </a:solidFill>
              <a:latin typeface="Comfortaa"/>
              <a:ea typeface="Comfortaa"/>
              <a:cs typeface="Comfortaa"/>
              <a:sym typeface="Comfortaa"/>
            </a:endParaRPr>
          </a:p>
        </p:txBody>
      </p:sp>
      <p:sp>
        <p:nvSpPr>
          <p:cNvPr id="97" name="Google Shape;97;p3"/>
          <p:cNvSpPr/>
          <p:nvPr/>
        </p:nvSpPr>
        <p:spPr>
          <a:xfrm>
            <a:off x="7336025" y="82850"/>
            <a:ext cx="1700100" cy="17001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3"/>
          <p:cNvSpPr txBox="1"/>
          <p:nvPr/>
        </p:nvSpPr>
        <p:spPr>
          <a:xfrm>
            <a:off x="231800" y="1855300"/>
            <a:ext cx="8402400" cy="954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100"/>
              <a:buFont typeface="Arial"/>
              <a:buNone/>
            </a:pPr>
            <a:r>
              <a:rPr lang="en" sz="5000">
                <a:latin typeface="Courier New"/>
                <a:ea typeface="Courier New"/>
                <a:cs typeface="Courier New"/>
                <a:sym typeface="Courier New"/>
              </a:rPr>
              <a:t>“Two sodas, please”</a:t>
            </a:r>
            <a:endParaRPr i="0" sz="5000" u="none" cap="none" strike="noStrike">
              <a:solidFill>
                <a:srgbClr val="000000"/>
              </a:solidFill>
              <a:latin typeface="Courier New"/>
              <a:ea typeface="Courier New"/>
              <a:cs typeface="Courier New"/>
              <a:sym typeface="Courier New"/>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g22112ec3f1a_0_4"/>
          <p:cNvSpPr txBox="1"/>
          <p:nvPr/>
        </p:nvSpPr>
        <p:spPr>
          <a:xfrm>
            <a:off x="416300" y="213600"/>
            <a:ext cx="1056900" cy="1015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5400"/>
              <a:buFont typeface="Arial"/>
              <a:buNone/>
            </a:pPr>
            <a:r>
              <a:rPr lang="en" sz="5400">
                <a:latin typeface="Comfortaa"/>
                <a:ea typeface="Comfortaa"/>
                <a:cs typeface="Comfortaa"/>
                <a:sym typeface="Comfortaa"/>
              </a:rPr>
              <a:t>c</a:t>
            </a:r>
            <a:r>
              <a:rPr b="0" i="0" lang="en" sz="5400" u="none" cap="none" strike="noStrike">
                <a:solidFill>
                  <a:srgbClr val="000000"/>
                </a:solidFill>
                <a:latin typeface="Comfortaa"/>
                <a:ea typeface="Comfortaa"/>
                <a:cs typeface="Comfortaa"/>
                <a:sym typeface="Comfortaa"/>
              </a:rPr>
              <a:t>.</a:t>
            </a:r>
            <a:endParaRPr b="0" i="0" sz="5400" u="none" cap="none" strike="noStrike">
              <a:solidFill>
                <a:srgbClr val="000000"/>
              </a:solidFill>
              <a:latin typeface="Comfortaa"/>
              <a:ea typeface="Comfortaa"/>
              <a:cs typeface="Comfortaa"/>
              <a:sym typeface="Comfortaa"/>
            </a:endParaRPr>
          </a:p>
        </p:txBody>
      </p:sp>
      <p:sp>
        <p:nvSpPr>
          <p:cNvPr id="104" name="Google Shape;104;g22112ec3f1a_0_4"/>
          <p:cNvSpPr/>
          <p:nvPr/>
        </p:nvSpPr>
        <p:spPr>
          <a:xfrm>
            <a:off x="7336025" y="82850"/>
            <a:ext cx="1700100" cy="17001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g22112ec3f1a_0_4"/>
          <p:cNvSpPr txBox="1"/>
          <p:nvPr/>
        </p:nvSpPr>
        <p:spPr>
          <a:xfrm>
            <a:off x="231800" y="1855300"/>
            <a:ext cx="8402400" cy="954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100"/>
              <a:buFont typeface="Arial"/>
              <a:buNone/>
            </a:pPr>
            <a:r>
              <a:rPr lang="en" sz="5000">
                <a:latin typeface="Courier New"/>
                <a:ea typeface="Courier New"/>
                <a:cs typeface="Courier New"/>
                <a:sym typeface="Courier New"/>
              </a:rPr>
              <a:t>“Four sodas, please”</a:t>
            </a:r>
            <a:endParaRPr i="0" sz="5000" u="none" cap="none" strike="noStrike">
              <a:solidFill>
                <a:srgbClr val="000000"/>
              </a:solidFill>
              <a:latin typeface="Courier New"/>
              <a:ea typeface="Courier New"/>
              <a:cs typeface="Courier New"/>
              <a:sym typeface="Courier New"/>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4"/>
          <p:cNvSpPr txBox="1"/>
          <p:nvPr/>
        </p:nvSpPr>
        <p:spPr>
          <a:xfrm>
            <a:off x="416300" y="213600"/>
            <a:ext cx="1056900" cy="1015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5400"/>
              <a:buFont typeface="Arial"/>
              <a:buNone/>
            </a:pPr>
            <a:r>
              <a:rPr lang="en" sz="5400">
                <a:latin typeface="Comfortaa"/>
                <a:ea typeface="Comfortaa"/>
                <a:cs typeface="Comfortaa"/>
                <a:sym typeface="Comfortaa"/>
              </a:rPr>
              <a:t>d</a:t>
            </a:r>
            <a:r>
              <a:rPr b="0" i="0" lang="en" sz="5400" u="none" cap="none" strike="noStrike">
                <a:solidFill>
                  <a:srgbClr val="000000"/>
                </a:solidFill>
                <a:latin typeface="Comfortaa"/>
                <a:ea typeface="Comfortaa"/>
                <a:cs typeface="Comfortaa"/>
                <a:sym typeface="Comfortaa"/>
              </a:rPr>
              <a:t>.</a:t>
            </a:r>
            <a:endParaRPr b="0" i="0" sz="5400" u="none" cap="none" strike="noStrike">
              <a:solidFill>
                <a:srgbClr val="000000"/>
              </a:solidFill>
              <a:latin typeface="Comfortaa"/>
              <a:ea typeface="Comfortaa"/>
              <a:cs typeface="Comfortaa"/>
              <a:sym typeface="Comfortaa"/>
            </a:endParaRPr>
          </a:p>
        </p:txBody>
      </p:sp>
      <p:sp>
        <p:nvSpPr>
          <p:cNvPr id="111" name="Google Shape;111;p4"/>
          <p:cNvSpPr/>
          <p:nvPr/>
        </p:nvSpPr>
        <p:spPr>
          <a:xfrm>
            <a:off x="7336025" y="82850"/>
            <a:ext cx="1700100" cy="17001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4"/>
          <p:cNvSpPr txBox="1"/>
          <p:nvPr/>
        </p:nvSpPr>
        <p:spPr>
          <a:xfrm>
            <a:off x="327450" y="1871400"/>
            <a:ext cx="8489100" cy="1400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7900"/>
              <a:buFont typeface="Arial"/>
              <a:buNone/>
            </a:pPr>
            <a:r>
              <a:t/>
            </a:r>
            <a:endParaRPr b="0" i="0" sz="7900" u="none" cap="none" strike="noStrike">
              <a:solidFill>
                <a:srgbClr val="000000"/>
              </a:solidFill>
              <a:latin typeface="Comfortaa"/>
              <a:ea typeface="Comfortaa"/>
              <a:cs typeface="Comfortaa"/>
              <a:sym typeface="Comfortaa"/>
            </a:endParaRPr>
          </a:p>
        </p:txBody>
      </p:sp>
      <p:sp>
        <p:nvSpPr>
          <p:cNvPr id="113" name="Google Shape;113;p4"/>
          <p:cNvSpPr txBox="1"/>
          <p:nvPr/>
        </p:nvSpPr>
        <p:spPr>
          <a:xfrm>
            <a:off x="231800" y="1855300"/>
            <a:ext cx="8402400" cy="1723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100"/>
              <a:buFont typeface="Arial"/>
              <a:buNone/>
            </a:pPr>
            <a:r>
              <a:rPr lang="en" sz="5000">
                <a:latin typeface="Courier New"/>
                <a:ea typeface="Courier New"/>
                <a:cs typeface="Courier New"/>
                <a:sym typeface="Courier New"/>
              </a:rPr>
              <a:t>“Beef tacos with extra chilli mayo”</a:t>
            </a:r>
            <a:endParaRPr i="0" sz="5000" u="none" cap="none" strike="noStrike">
              <a:solidFill>
                <a:srgbClr val="000000"/>
              </a:solidFill>
              <a:latin typeface="Courier New"/>
              <a:ea typeface="Courier New"/>
              <a:cs typeface="Courier New"/>
              <a:sym typeface="Courier New"/>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5"/>
          <p:cNvSpPr txBox="1"/>
          <p:nvPr/>
        </p:nvSpPr>
        <p:spPr>
          <a:xfrm>
            <a:off x="416300" y="213600"/>
            <a:ext cx="1056900" cy="1015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5400"/>
              <a:buFont typeface="Arial"/>
              <a:buNone/>
            </a:pPr>
            <a:r>
              <a:rPr lang="en" sz="5400">
                <a:latin typeface="Comfortaa"/>
                <a:ea typeface="Comfortaa"/>
                <a:cs typeface="Comfortaa"/>
                <a:sym typeface="Comfortaa"/>
              </a:rPr>
              <a:t>e</a:t>
            </a:r>
            <a:r>
              <a:rPr b="0" i="0" lang="en" sz="5400" u="none" cap="none" strike="noStrike">
                <a:solidFill>
                  <a:srgbClr val="000000"/>
                </a:solidFill>
                <a:latin typeface="Comfortaa"/>
                <a:ea typeface="Comfortaa"/>
                <a:cs typeface="Comfortaa"/>
                <a:sym typeface="Comfortaa"/>
              </a:rPr>
              <a:t>.</a:t>
            </a:r>
            <a:endParaRPr b="0" i="0" sz="5400" u="none" cap="none" strike="noStrike">
              <a:solidFill>
                <a:srgbClr val="000000"/>
              </a:solidFill>
              <a:latin typeface="Comfortaa"/>
              <a:ea typeface="Comfortaa"/>
              <a:cs typeface="Comfortaa"/>
              <a:sym typeface="Comfortaa"/>
            </a:endParaRPr>
          </a:p>
        </p:txBody>
      </p:sp>
      <p:sp>
        <p:nvSpPr>
          <p:cNvPr id="119" name="Google Shape;119;p5"/>
          <p:cNvSpPr/>
          <p:nvPr/>
        </p:nvSpPr>
        <p:spPr>
          <a:xfrm>
            <a:off x="7336025" y="82850"/>
            <a:ext cx="1700100" cy="17001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5"/>
          <p:cNvSpPr txBox="1"/>
          <p:nvPr/>
        </p:nvSpPr>
        <p:spPr>
          <a:xfrm>
            <a:off x="327450" y="1871400"/>
            <a:ext cx="8489100" cy="1400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7900"/>
              <a:buFont typeface="Arial"/>
              <a:buNone/>
            </a:pPr>
            <a:r>
              <a:t/>
            </a:r>
            <a:endParaRPr b="0" i="0" sz="7900" u="none" cap="none" strike="noStrike">
              <a:solidFill>
                <a:srgbClr val="000000"/>
              </a:solidFill>
              <a:latin typeface="Comfortaa"/>
              <a:ea typeface="Comfortaa"/>
              <a:cs typeface="Comfortaa"/>
              <a:sym typeface="Comfortaa"/>
            </a:endParaRPr>
          </a:p>
        </p:txBody>
      </p:sp>
      <p:sp>
        <p:nvSpPr>
          <p:cNvPr id="121" name="Google Shape;121;p5"/>
          <p:cNvSpPr txBox="1"/>
          <p:nvPr/>
        </p:nvSpPr>
        <p:spPr>
          <a:xfrm>
            <a:off x="231800" y="1474300"/>
            <a:ext cx="8402400" cy="2493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100"/>
              <a:buFont typeface="Arial"/>
              <a:buNone/>
            </a:pPr>
            <a:r>
              <a:rPr lang="en" sz="5000">
                <a:latin typeface="Courier New"/>
                <a:ea typeface="Courier New"/>
                <a:cs typeface="Courier New"/>
                <a:sym typeface="Courier New"/>
              </a:rPr>
              <a:t>“2 orders of beef tacos, both with extra chilli mayo”</a:t>
            </a:r>
            <a:endParaRPr i="0" sz="5000" u="none" cap="none" strike="noStrike">
              <a:solidFill>
                <a:srgbClr val="000000"/>
              </a:solidFill>
              <a:latin typeface="Courier New"/>
              <a:ea typeface="Courier New"/>
              <a:cs typeface="Courier New"/>
              <a:sym typeface="Courier New"/>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7"/>
          <p:cNvSpPr txBox="1"/>
          <p:nvPr/>
        </p:nvSpPr>
        <p:spPr>
          <a:xfrm>
            <a:off x="416300" y="213600"/>
            <a:ext cx="1056900" cy="1015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5400"/>
              <a:buFont typeface="Arial"/>
              <a:buNone/>
            </a:pPr>
            <a:r>
              <a:rPr b="0" i="0" lang="en" sz="5400" u="none" cap="none" strike="noStrike">
                <a:solidFill>
                  <a:srgbClr val="000000"/>
                </a:solidFill>
                <a:latin typeface="Comfortaa"/>
                <a:ea typeface="Comfortaa"/>
                <a:cs typeface="Comfortaa"/>
                <a:sym typeface="Comfortaa"/>
              </a:rPr>
              <a:t>f.</a:t>
            </a:r>
            <a:endParaRPr b="0" i="0" sz="5400" u="none" cap="none" strike="noStrike">
              <a:solidFill>
                <a:srgbClr val="000000"/>
              </a:solidFill>
              <a:latin typeface="Comfortaa"/>
              <a:ea typeface="Comfortaa"/>
              <a:cs typeface="Comfortaa"/>
              <a:sym typeface="Comfortaa"/>
            </a:endParaRPr>
          </a:p>
        </p:txBody>
      </p:sp>
      <p:sp>
        <p:nvSpPr>
          <p:cNvPr id="127" name="Google Shape;127;p7"/>
          <p:cNvSpPr/>
          <p:nvPr/>
        </p:nvSpPr>
        <p:spPr>
          <a:xfrm>
            <a:off x="7336025" y="82850"/>
            <a:ext cx="1700100" cy="17001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7"/>
          <p:cNvSpPr txBox="1"/>
          <p:nvPr/>
        </p:nvSpPr>
        <p:spPr>
          <a:xfrm>
            <a:off x="327450" y="1871400"/>
            <a:ext cx="8489100" cy="1400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7900"/>
              <a:buFont typeface="Arial"/>
              <a:buNone/>
            </a:pPr>
            <a:r>
              <a:t/>
            </a:r>
            <a:endParaRPr b="0" i="0" sz="7900" u="none" cap="none" strike="noStrike">
              <a:solidFill>
                <a:srgbClr val="000000"/>
              </a:solidFill>
              <a:latin typeface="Comfortaa"/>
              <a:ea typeface="Comfortaa"/>
              <a:cs typeface="Comfortaa"/>
              <a:sym typeface="Comfortaa"/>
            </a:endParaRPr>
          </a:p>
        </p:txBody>
      </p:sp>
      <p:sp>
        <p:nvSpPr>
          <p:cNvPr id="129" name="Google Shape;129;p7"/>
          <p:cNvSpPr txBox="1"/>
          <p:nvPr/>
        </p:nvSpPr>
        <p:spPr>
          <a:xfrm>
            <a:off x="231800" y="1855300"/>
            <a:ext cx="8402400" cy="1723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100"/>
              <a:buFont typeface="Arial"/>
              <a:buNone/>
            </a:pPr>
            <a:r>
              <a:rPr lang="en" sz="5000">
                <a:latin typeface="Courier New"/>
                <a:ea typeface="Courier New"/>
                <a:cs typeface="Courier New"/>
                <a:sym typeface="Courier New"/>
              </a:rPr>
              <a:t>“Three orders of The Big Mix and one soda”</a:t>
            </a:r>
            <a:endParaRPr i="0" sz="5000" u="none" cap="none" strike="noStrike">
              <a:solidFill>
                <a:srgbClr val="000000"/>
              </a:solidFill>
              <a:latin typeface="Courier New"/>
              <a:ea typeface="Courier New"/>
              <a:cs typeface="Courier New"/>
              <a:sym typeface="Courier New"/>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8"/>
          <p:cNvSpPr txBox="1"/>
          <p:nvPr/>
        </p:nvSpPr>
        <p:spPr>
          <a:xfrm>
            <a:off x="416300" y="213600"/>
            <a:ext cx="1056900" cy="1015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5400"/>
              <a:buFont typeface="Arial"/>
              <a:buNone/>
            </a:pPr>
            <a:r>
              <a:rPr b="0" i="0" lang="en" sz="5400" u="none" cap="none" strike="noStrike">
                <a:solidFill>
                  <a:srgbClr val="000000"/>
                </a:solidFill>
                <a:latin typeface="Comfortaa"/>
                <a:ea typeface="Comfortaa"/>
                <a:cs typeface="Comfortaa"/>
                <a:sym typeface="Comfortaa"/>
              </a:rPr>
              <a:t>g.</a:t>
            </a:r>
            <a:endParaRPr b="0" i="0" sz="5400" u="none" cap="none" strike="noStrike">
              <a:solidFill>
                <a:srgbClr val="000000"/>
              </a:solidFill>
              <a:latin typeface="Comfortaa"/>
              <a:ea typeface="Comfortaa"/>
              <a:cs typeface="Comfortaa"/>
              <a:sym typeface="Comfortaa"/>
            </a:endParaRPr>
          </a:p>
        </p:txBody>
      </p:sp>
      <p:sp>
        <p:nvSpPr>
          <p:cNvPr id="135" name="Google Shape;135;p8"/>
          <p:cNvSpPr/>
          <p:nvPr/>
        </p:nvSpPr>
        <p:spPr>
          <a:xfrm>
            <a:off x="7336025" y="82850"/>
            <a:ext cx="1700100" cy="17001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8"/>
          <p:cNvSpPr txBox="1"/>
          <p:nvPr/>
        </p:nvSpPr>
        <p:spPr>
          <a:xfrm>
            <a:off x="327450" y="1871400"/>
            <a:ext cx="8489100" cy="1400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7900"/>
              <a:buFont typeface="Arial"/>
              <a:buNone/>
            </a:pPr>
            <a:r>
              <a:t/>
            </a:r>
            <a:endParaRPr b="0" i="0" sz="7900" u="none" cap="none" strike="noStrike">
              <a:solidFill>
                <a:srgbClr val="000000"/>
              </a:solidFill>
              <a:latin typeface="Comfortaa"/>
              <a:ea typeface="Comfortaa"/>
              <a:cs typeface="Comfortaa"/>
              <a:sym typeface="Comfortaa"/>
            </a:endParaRPr>
          </a:p>
        </p:txBody>
      </p:sp>
      <p:sp>
        <p:nvSpPr>
          <p:cNvPr id="137" name="Google Shape;137;p8"/>
          <p:cNvSpPr txBox="1"/>
          <p:nvPr/>
        </p:nvSpPr>
        <p:spPr>
          <a:xfrm>
            <a:off x="231800" y="1855300"/>
            <a:ext cx="8402400" cy="2493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100"/>
              <a:buFont typeface="Arial"/>
              <a:buNone/>
            </a:pPr>
            <a:r>
              <a:rPr lang="en" sz="5000">
                <a:latin typeface="Courier New"/>
                <a:ea typeface="Courier New"/>
                <a:cs typeface="Courier New"/>
                <a:sym typeface="Courier New"/>
              </a:rPr>
              <a:t>“Five beef tacos, all with extra chilli mayo.”</a:t>
            </a:r>
            <a:endParaRPr i="0" sz="5000" u="none" cap="none" strike="noStrike">
              <a:solidFill>
                <a:srgbClr val="000000"/>
              </a:solidFill>
              <a:latin typeface="Courier New"/>
              <a:ea typeface="Courier New"/>
              <a:cs typeface="Courier New"/>
              <a:sym typeface="Courier New"/>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9"/>
          <p:cNvSpPr txBox="1"/>
          <p:nvPr/>
        </p:nvSpPr>
        <p:spPr>
          <a:xfrm>
            <a:off x="416300" y="213600"/>
            <a:ext cx="1056900" cy="1015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5400"/>
              <a:buFont typeface="Arial"/>
              <a:buNone/>
            </a:pPr>
            <a:r>
              <a:rPr b="0" i="0" lang="en" sz="5400" u="none" cap="none" strike="noStrike">
                <a:solidFill>
                  <a:srgbClr val="000000"/>
                </a:solidFill>
                <a:latin typeface="Comfortaa"/>
                <a:ea typeface="Comfortaa"/>
                <a:cs typeface="Comfortaa"/>
                <a:sym typeface="Comfortaa"/>
              </a:rPr>
              <a:t>h.</a:t>
            </a:r>
            <a:endParaRPr b="0" i="0" sz="5400" u="none" cap="none" strike="noStrike">
              <a:solidFill>
                <a:srgbClr val="000000"/>
              </a:solidFill>
              <a:latin typeface="Comfortaa"/>
              <a:ea typeface="Comfortaa"/>
              <a:cs typeface="Comfortaa"/>
              <a:sym typeface="Comfortaa"/>
            </a:endParaRPr>
          </a:p>
        </p:txBody>
      </p:sp>
      <p:sp>
        <p:nvSpPr>
          <p:cNvPr id="143" name="Google Shape;143;p9"/>
          <p:cNvSpPr/>
          <p:nvPr/>
        </p:nvSpPr>
        <p:spPr>
          <a:xfrm>
            <a:off x="7336025" y="82850"/>
            <a:ext cx="1700100" cy="17001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9"/>
          <p:cNvSpPr txBox="1"/>
          <p:nvPr/>
        </p:nvSpPr>
        <p:spPr>
          <a:xfrm>
            <a:off x="327450" y="1871400"/>
            <a:ext cx="8489100" cy="1400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7900"/>
              <a:buFont typeface="Arial"/>
              <a:buNone/>
            </a:pPr>
            <a:r>
              <a:t/>
            </a:r>
            <a:endParaRPr b="0" i="0" sz="7900" u="none" cap="none" strike="noStrike">
              <a:solidFill>
                <a:srgbClr val="000000"/>
              </a:solidFill>
              <a:latin typeface="Comfortaa"/>
              <a:ea typeface="Comfortaa"/>
              <a:cs typeface="Comfortaa"/>
              <a:sym typeface="Comfortaa"/>
            </a:endParaRPr>
          </a:p>
        </p:txBody>
      </p:sp>
      <p:sp>
        <p:nvSpPr>
          <p:cNvPr id="145" name="Google Shape;145;p9"/>
          <p:cNvSpPr txBox="1"/>
          <p:nvPr/>
        </p:nvSpPr>
        <p:spPr>
          <a:xfrm>
            <a:off x="231800" y="1855300"/>
            <a:ext cx="8402400" cy="1723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100"/>
              <a:buFont typeface="Arial"/>
              <a:buNone/>
            </a:pPr>
            <a:r>
              <a:rPr lang="en" sz="5000">
                <a:latin typeface="Courier New"/>
                <a:ea typeface="Courier New"/>
                <a:cs typeface="Courier New"/>
                <a:sym typeface="Courier New"/>
              </a:rPr>
              <a:t>“Four chicken tacos, each with a drink”</a:t>
            </a:r>
            <a:endParaRPr i="0" sz="5000" u="none" cap="none" strike="noStrike">
              <a:solidFill>
                <a:srgbClr val="000000"/>
              </a:solidFill>
              <a:latin typeface="Courier New"/>
              <a:ea typeface="Courier New"/>
              <a:cs typeface="Courier New"/>
              <a:sym typeface="Courier New"/>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10"/>
          <p:cNvSpPr txBox="1"/>
          <p:nvPr/>
        </p:nvSpPr>
        <p:spPr>
          <a:xfrm>
            <a:off x="416300" y="213600"/>
            <a:ext cx="1056900" cy="1015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5400"/>
              <a:buFont typeface="Arial"/>
              <a:buNone/>
            </a:pPr>
            <a:r>
              <a:rPr b="0" i="0" lang="en" sz="5400" u="none" cap="none" strike="noStrike">
                <a:solidFill>
                  <a:srgbClr val="000000"/>
                </a:solidFill>
                <a:latin typeface="Comfortaa"/>
                <a:ea typeface="Comfortaa"/>
                <a:cs typeface="Comfortaa"/>
                <a:sym typeface="Comfortaa"/>
              </a:rPr>
              <a:t>i.</a:t>
            </a:r>
            <a:endParaRPr b="0" i="0" sz="5400" u="none" cap="none" strike="noStrike">
              <a:solidFill>
                <a:srgbClr val="000000"/>
              </a:solidFill>
              <a:latin typeface="Comfortaa"/>
              <a:ea typeface="Comfortaa"/>
              <a:cs typeface="Comfortaa"/>
              <a:sym typeface="Comfortaa"/>
            </a:endParaRPr>
          </a:p>
        </p:txBody>
      </p:sp>
      <p:sp>
        <p:nvSpPr>
          <p:cNvPr id="151" name="Google Shape;151;p10"/>
          <p:cNvSpPr/>
          <p:nvPr/>
        </p:nvSpPr>
        <p:spPr>
          <a:xfrm>
            <a:off x="7336025" y="82850"/>
            <a:ext cx="1700100" cy="17001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10"/>
          <p:cNvSpPr txBox="1"/>
          <p:nvPr/>
        </p:nvSpPr>
        <p:spPr>
          <a:xfrm>
            <a:off x="327450" y="1871400"/>
            <a:ext cx="8489100" cy="1400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7900"/>
              <a:buFont typeface="Arial"/>
              <a:buNone/>
            </a:pPr>
            <a:r>
              <a:t/>
            </a:r>
            <a:endParaRPr b="0" i="0" sz="7900" u="none" cap="none" strike="noStrike">
              <a:solidFill>
                <a:srgbClr val="000000"/>
              </a:solidFill>
              <a:latin typeface="Comfortaa"/>
              <a:ea typeface="Comfortaa"/>
              <a:cs typeface="Comfortaa"/>
              <a:sym typeface="Comfortaa"/>
            </a:endParaRPr>
          </a:p>
        </p:txBody>
      </p:sp>
      <p:sp>
        <p:nvSpPr>
          <p:cNvPr id="153" name="Google Shape;153;p10"/>
          <p:cNvSpPr txBox="1"/>
          <p:nvPr/>
        </p:nvSpPr>
        <p:spPr>
          <a:xfrm>
            <a:off x="231800" y="1871400"/>
            <a:ext cx="8402400" cy="2524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100"/>
              <a:buFont typeface="Arial"/>
              <a:buNone/>
            </a:pPr>
            <a:r>
              <a:rPr lang="en" sz="3800">
                <a:latin typeface="Courier New"/>
                <a:ea typeface="Courier New"/>
                <a:cs typeface="Courier New"/>
                <a:sym typeface="Courier New"/>
              </a:rPr>
              <a:t>“Two chicken tacos, two beef tacos, two Big Mix. All with </a:t>
            </a:r>
            <a:r>
              <a:rPr lang="en" sz="3800">
                <a:latin typeface="Courier New"/>
                <a:ea typeface="Courier New"/>
                <a:cs typeface="Courier New"/>
                <a:sym typeface="Courier New"/>
              </a:rPr>
              <a:t>extra</a:t>
            </a:r>
            <a:r>
              <a:rPr lang="en" sz="3800">
                <a:latin typeface="Courier New"/>
                <a:ea typeface="Courier New"/>
                <a:cs typeface="Courier New"/>
                <a:sym typeface="Courier New"/>
              </a:rPr>
              <a:t> chili mayo, all with a drink”</a:t>
            </a:r>
            <a:endParaRPr i="0" sz="3800" u="none" cap="none" strike="noStrike">
              <a:solidFill>
                <a:srgbClr val="000000"/>
              </a:solidFill>
              <a:latin typeface="Courier New"/>
              <a:ea typeface="Courier New"/>
              <a:cs typeface="Courier New"/>
              <a:sym typeface="Courier New"/>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11"/>
          <p:cNvSpPr txBox="1"/>
          <p:nvPr/>
        </p:nvSpPr>
        <p:spPr>
          <a:xfrm>
            <a:off x="416300" y="213600"/>
            <a:ext cx="1056900" cy="1015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5400"/>
              <a:buFont typeface="Arial"/>
              <a:buNone/>
            </a:pPr>
            <a:r>
              <a:rPr b="0" i="0" lang="en" sz="5400" u="none" cap="none" strike="noStrike">
                <a:solidFill>
                  <a:srgbClr val="000000"/>
                </a:solidFill>
                <a:latin typeface="Comfortaa"/>
                <a:ea typeface="Comfortaa"/>
                <a:cs typeface="Comfortaa"/>
                <a:sym typeface="Comfortaa"/>
              </a:rPr>
              <a:t>j.</a:t>
            </a:r>
            <a:endParaRPr b="0" i="0" sz="5400" u="none" cap="none" strike="noStrike">
              <a:solidFill>
                <a:srgbClr val="000000"/>
              </a:solidFill>
              <a:latin typeface="Comfortaa"/>
              <a:ea typeface="Comfortaa"/>
              <a:cs typeface="Comfortaa"/>
              <a:sym typeface="Comfortaa"/>
            </a:endParaRPr>
          </a:p>
        </p:txBody>
      </p:sp>
      <p:sp>
        <p:nvSpPr>
          <p:cNvPr id="159" name="Google Shape;159;p11"/>
          <p:cNvSpPr/>
          <p:nvPr/>
        </p:nvSpPr>
        <p:spPr>
          <a:xfrm>
            <a:off x="7336025" y="82850"/>
            <a:ext cx="1700100" cy="17001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11"/>
          <p:cNvSpPr txBox="1"/>
          <p:nvPr/>
        </p:nvSpPr>
        <p:spPr>
          <a:xfrm>
            <a:off x="327450" y="1871400"/>
            <a:ext cx="8489100" cy="1400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7900"/>
              <a:buFont typeface="Arial"/>
              <a:buNone/>
            </a:pPr>
            <a:r>
              <a:t/>
            </a:r>
            <a:endParaRPr b="0" i="0" sz="7900" u="none" cap="none" strike="noStrike">
              <a:solidFill>
                <a:srgbClr val="000000"/>
              </a:solidFill>
              <a:latin typeface="Comfortaa"/>
              <a:ea typeface="Comfortaa"/>
              <a:cs typeface="Comfortaa"/>
              <a:sym typeface="Comfortaa"/>
            </a:endParaRPr>
          </a:p>
        </p:txBody>
      </p:sp>
      <p:sp>
        <p:nvSpPr>
          <p:cNvPr id="161" name="Google Shape;161;p11"/>
          <p:cNvSpPr txBox="1"/>
          <p:nvPr/>
        </p:nvSpPr>
        <p:spPr>
          <a:xfrm>
            <a:off x="231800" y="1855300"/>
            <a:ext cx="8402400" cy="954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100"/>
              <a:buFont typeface="Arial"/>
              <a:buNone/>
            </a:pPr>
            <a:r>
              <a:rPr lang="en" sz="5000">
                <a:latin typeface="Courier New"/>
                <a:ea typeface="Courier New"/>
                <a:cs typeface="Courier New"/>
                <a:sym typeface="Courier New"/>
              </a:rPr>
              <a:t>TOTAL INCOME?</a:t>
            </a:r>
            <a:endParaRPr i="0" sz="5000" u="none" cap="none" strike="noStrike">
              <a:solidFill>
                <a:srgbClr val="000000"/>
              </a:solidFill>
              <a:latin typeface="Courier New"/>
              <a:ea typeface="Courier New"/>
              <a:cs typeface="Courier New"/>
              <a:sym typeface="Courier New"/>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12"/>
          <p:cNvSpPr txBox="1"/>
          <p:nvPr/>
        </p:nvSpPr>
        <p:spPr>
          <a:xfrm>
            <a:off x="416300" y="213600"/>
            <a:ext cx="1056900" cy="1015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5400"/>
              <a:buFont typeface="Arial"/>
              <a:buNone/>
            </a:pPr>
            <a:r>
              <a:rPr b="0" i="0" lang="en" sz="5400" u="none" cap="none" strike="noStrike">
                <a:solidFill>
                  <a:srgbClr val="000000"/>
                </a:solidFill>
                <a:latin typeface="Comfortaa"/>
                <a:ea typeface="Comfortaa"/>
                <a:cs typeface="Comfortaa"/>
                <a:sym typeface="Comfortaa"/>
              </a:rPr>
              <a:t>k.</a:t>
            </a:r>
            <a:endParaRPr b="0" i="0" sz="5400" u="none" cap="none" strike="noStrike">
              <a:solidFill>
                <a:srgbClr val="000000"/>
              </a:solidFill>
              <a:latin typeface="Comfortaa"/>
              <a:ea typeface="Comfortaa"/>
              <a:cs typeface="Comfortaa"/>
              <a:sym typeface="Comfortaa"/>
            </a:endParaRPr>
          </a:p>
        </p:txBody>
      </p:sp>
      <p:sp>
        <p:nvSpPr>
          <p:cNvPr id="167" name="Google Shape;167;p12"/>
          <p:cNvSpPr/>
          <p:nvPr/>
        </p:nvSpPr>
        <p:spPr>
          <a:xfrm>
            <a:off x="7336025" y="82850"/>
            <a:ext cx="1700100" cy="17001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 name="Google Shape;168;p12"/>
          <p:cNvSpPr txBox="1"/>
          <p:nvPr/>
        </p:nvSpPr>
        <p:spPr>
          <a:xfrm>
            <a:off x="327450" y="1871400"/>
            <a:ext cx="8489100" cy="1400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7900"/>
              <a:buFont typeface="Arial"/>
              <a:buNone/>
            </a:pPr>
            <a:r>
              <a:t/>
            </a:r>
            <a:endParaRPr b="0" i="0" sz="7900" u="none" cap="none" strike="noStrike">
              <a:solidFill>
                <a:srgbClr val="000000"/>
              </a:solidFill>
              <a:latin typeface="Comfortaa"/>
              <a:ea typeface="Comfortaa"/>
              <a:cs typeface="Comfortaa"/>
              <a:sym typeface="Comfortaa"/>
            </a:endParaRPr>
          </a:p>
        </p:txBody>
      </p:sp>
      <p:sp>
        <p:nvSpPr>
          <p:cNvPr id="169" name="Google Shape;169;p12"/>
          <p:cNvSpPr txBox="1"/>
          <p:nvPr/>
        </p:nvSpPr>
        <p:spPr>
          <a:xfrm>
            <a:off x="26700" y="1722325"/>
            <a:ext cx="9090600" cy="1893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4600"/>
              <a:buFont typeface="Arial"/>
              <a:buNone/>
            </a:pPr>
            <a:r>
              <a:rPr lang="en" sz="3700">
                <a:latin typeface="Courier New"/>
                <a:ea typeface="Courier New"/>
                <a:cs typeface="Courier New"/>
                <a:sym typeface="Courier New"/>
              </a:rPr>
              <a:t>50% of the income can be split between each member of your group. How much do you get?</a:t>
            </a:r>
            <a:r>
              <a:rPr i="0" lang="en" sz="3700" u="none" cap="none" strike="noStrike">
                <a:solidFill>
                  <a:srgbClr val="000000"/>
                </a:solidFill>
                <a:latin typeface="Courier New"/>
                <a:ea typeface="Courier New"/>
                <a:cs typeface="Courier New"/>
                <a:sym typeface="Courier New"/>
              </a:rPr>
              <a:t> </a:t>
            </a:r>
            <a:endParaRPr i="0" sz="3700" u="none" cap="none" strike="noStrike">
              <a:solidFill>
                <a:srgbClr val="000000"/>
              </a:solidFill>
              <a:latin typeface="Courier New"/>
              <a:ea typeface="Courier New"/>
              <a:cs typeface="Courier New"/>
              <a:sym typeface="Courier New"/>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g244d1b1823a_0_2"/>
          <p:cNvSpPr txBox="1"/>
          <p:nvPr/>
        </p:nvSpPr>
        <p:spPr>
          <a:xfrm>
            <a:off x="327450" y="1871400"/>
            <a:ext cx="8489100" cy="1400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7900"/>
              <a:buFont typeface="Arial"/>
              <a:buNone/>
            </a:pPr>
            <a:r>
              <a:t/>
            </a:r>
            <a:endParaRPr b="0" i="0" sz="7900" u="none" cap="none" strike="noStrike">
              <a:solidFill>
                <a:srgbClr val="000000"/>
              </a:solidFill>
              <a:latin typeface="Comfortaa"/>
              <a:ea typeface="Comfortaa"/>
              <a:cs typeface="Comfortaa"/>
              <a:sym typeface="Comfortaa"/>
            </a:endParaRPr>
          </a:p>
        </p:txBody>
      </p:sp>
      <p:sp>
        <p:nvSpPr>
          <p:cNvPr id="175" name="Google Shape;175;g244d1b1823a_0_2"/>
          <p:cNvSpPr txBox="1"/>
          <p:nvPr/>
        </p:nvSpPr>
        <p:spPr>
          <a:xfrm>
            <a:off x="26700" y="1738150"/>
            <a:ext cx="9090600" cy="754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4600"/>
              <a:buFont typeface="Arial"/>
              <a:buNone/>
            </a:pPr>
            <a:r>
              <a:rPr b="1" lang="en" sz="3700">
                <a:latin typeface="Courier New"/>
                <a:ea typeface="Courier New"/>
                <a:cs typeface="Courier New"/>
                <a:sym typeface="Courier New"/>
              </a:rPr>
              <a:t>End of sequence.</a:t>
            </a:r>
            <a:endParaRPr b="1" i="0" sz="3700" u="none" cap="none" strike="noStrike">
              <a:solidFill>
                <a:srgbClr val="000000"/>
              </a:solidFill>
              <a:latin typeface="Courier New"/>
              <a:ea typeface="Courier New"/>
              <a:cs typeface="Courier New"/>
              <a:sym typeface="Courier New"/>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g22112ec3f1a_0_138"/>
          <p:cNvSpPr txBox="1"/>
          <p:nvPr>
            <p:ph idx="1" type="body"/>
          </p:nvPr>
        </p:nvSpPr>
        <p:spPr>
          <a:xfrm>
            <a:off x="212325" y="1441388"/>
            <a:ext cx="2983200" cy="234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SzPts val="1800"/>
              <a:buNone/>
            </a:pPr>
            <a:r>
              <a:rPr b="1" lang="en">
                <a:solidFill>
                  <a:schemeClr val="dk1"/>
                </a:solidFill>
                <a:latin typeface="Nunito Sans"/>
                <a:ea typeface="Nunito Sans"/>
                <a:cs typeface="Nunito Sans"/>
                <a:sym typeface="Nunito Sans"/>
              </a:rPr>
              <a:t>Chicken tacos:</a:t>
            </a:r>
            <a:r>
              <a:rPr lang="en">
                <a:solidFill>
                  <a:schemeClr val="dk1"/>
                </a:solidFill>
                <a:latin typeface="Nunito Sans"/>
                <a:ea typeface="Nunito Sans"/>
                <a:cs typeface="Nunito Sans"/>
                <a:sym typeface="Nunito Sans"/>
              </a:rPr>
              <a:t> $4.95</a:t>
            </a:r>
            <a:endParaRPr>
              <a:solidFill>
                <a:schemeClr val="dk1"/>
              </a:solidFill>
              <a:latin typeface="Nunito Sans"/>
              <a:ea typeface="Nunito Sans"/>
              <a:cs typeface="Nunito Sans"/>
              <a:sym typeface="Nunito Sans"/>
            </a:endParaRPr>
          </a:p>
          <a:p>
            <a:pPr indent="0" lvl="0" marL="0" rtl="0" algn="l">
              <a:lnSpc>
                <a:spcPct val="115000"/>
              </a:lnSpc>
              <a:spcBef>
                <a:spcPts val="1200"/>
              </a:spcBef>
              <a:spcAft>
                <a:spcPts val="0"/>
              </a:spcAft>
              <a:buSzPts val="1800"/>
              <a:buNone/>
            </a:pPr>
            <a:r>
              <a:rPr b="1" lang="en">
                <a:solidFill>
                  <a:schemeClr val="dk1"/>
                </a:solidFill>
                <a:latin typeface="Nunito Sans"/>
                <a:ea typeface="Nunito Sans"/>
                <a:cs typeface="Nunito Sans"/>
                <a:sym typeface="Nunito Sans"/>
              </a:rPr>
              <a:t>Beef tacos:</a:t>
            </a:r>
            <a:r>
              <a:rPr lang="en">
                <a:solidFill>
                  <a:schemeClr val="dk1"/>
                </a:solidFill>
                <a:latin typeface="Nunito Sans"/>
                <a:ea typeface="Nunito Sans"/>
                <a:cs typeface="Nunito Sans"/>
                <a:sym typeface="Nunito Sans"/>
              </a:rPr>
              <a:t> $3.99</a:t>
            </a:r>
            <a:endParaRPr>
              <a:solidFill>
                <a:schemeClr val="dk1"/>
              </a:solidFill>
              <a:latin typeface="Nunito Sans"/>
              <a:ea typeface="Nunito Sans"/>
              <a:cs typeface="Nunito Sans"/>
              <a:sym typeface="Nunito Sans"/>
            </a:endParaRPr>
          </a:p>
          <a:p>
            <a:pPr indent="0" lvl="0" marL="0" rtl="0" algn="l">
              <a:lnSpc>
                <a:spcPct val="115000"/>
              </a:lnSpc>
              <a:spcBef>
                <a:spcPts val="1200"/>
              </a:spcBef>
              <a:spcAft>
                <a:spcPts val="0"/>
              </a:spcAft>
              <a:buSzPts val="1800"/>
              <a:buNone/>
            </a:pPr>
            <a:r>
              <a:rPr b="1" lang="en">
                <a:solidFill>
                  <a:schemeClr val="dk1"/>
                </a:solidFill>
                <a:latin typeface="Nunito Sans"/>
                <a:ea typeface="Nunito Sans"/>
                <a:cs typeface="Nunito Sans"/>
                <a:sym typeface="Nunito Sans"/>
              </a:rPr>
              <a:t>The Big Mix! </a:t>
            </a:r>
            <a:r>
              <a:rPr lang="en">
                <a:solidFill>
                  <a:schemeClr val="dk1"/>
                </a:solidFill>
                <a:latin typeface="Nunito Sans"/>
                <a:ea typeface="Nunito Sans"/>
                <a:cs typeface="Nunito Sans"/>
                <a:sym typeface="Nunito Sans"/>
              </a:rPr>
              <a:t>$6.50</a:t>
            </a:r>
            <a:endParaRPr>
              <a:solidFill>
                <a:schemeClr val="dk1"/>
              </a:solidFill>
              <a:latin typeface="Nunito Sans"/>
              <a:ea typeface="Nunito Sans"/>
              <a:cs typeface="Nunito Sans"/>
              <a:sym typeface="Nunito Sans"/>
            </a:endParaRPr>
          </a:p>
          <a:p>
            <a:pPr indent="0" lvl="0" marL="0" rtl="0" algn="l">
              <a:lnSpc>
                <a:spcPct val="115000"/>
              </a:lnSpc>
              <a:spcBef>
                <a:spcPts val="1200"/>
              </a:spcBef>
              <a:spcAft>
                <a:spcPts val="0"/>
              </a:spcAft>
              <a:buSzPts val="1800"/>
              <a:buNone/>
            </a:pPr>
            <a:r>
              <a:rPr b="1" lang="en">
                <a:solidFill>
                  <a:schemeClr val="dk1"/>
                </a:solidFill>
                <a:latin typeface="Nunito Sans"/>
                <a:ea typeface="Nunito Sans"/>
                <a:cs typeface="Nunito Sans"/>
                <a:sym typeface="Nunito Sans"/>
              </a:rPr>
              <a:t>Chilli Mayo:</a:t>
            </a:r>
            <a:r>
              <a:rPr lang="en">
                <a:solidFill>
                  <a:schemeClr val="dk1"/>
                </a:solidFill>
                <a:latin typeface="Nunito Sans"/>
                <a:ea typeface="Nunito Sans"/>
                <a:cs typeface="Nunito Sans"/>
                <a:sym typeface="Nunito Sans"/>
              </a:rPr>
              <a:t> $0.49</a:t>
            </a:r>
            <a:endParaRPr>
              <a:solidFill>
                <a:schemeClr val="dk1"/>
              </a:solidFill>
              <a:latin typeface="Nunito Sans"/>
              <a:ea typeface="Nunito Sans"/>
              <a:cs typeface="Nunito Sans"/>
              <a:sym typeface="Nunito Sans"/>
            </a:endParaRPr>
          </a:p>
          <a:p>
            <a:pPr indent="0" lvl="0" marL="0" rtl="0" algn="l">
              <a:lnSpc>
                <a:spcPct val="115000"/>
              </a:lnSpc>
              <a:spcBef>
                <a:spcPts val="1200"/>
              </a:spcBef>
              <a:spcAft>
                <a:spcPts val="1200"/>
              </a:spcAft>
              <a:buSzPts val="1800"/>
              <a:buNone/>
            </a:pPr>
            <a:r>
              <a:rPr b="1" lang="en">
                <a:solidFill>
                  <a:schemeClr val="dk1"/>
                </a:solidFill>
                <a:latin typeface="Nunito Sans"/>
                <a:ea typeface="Nunito Sans"/>
                <a:cs typeface="Nunito Sans"/>
                <a:sym typeface="Nunito Sans"/>
              </a:rPr>
              <a:t>Muchos Soda:</a:t>
            </a:r>
            <a:r>
              <a:rPr lang="en">
                <a:solidFill>
                  <a:schemeClr val="dk1"/>
                </a:solidFill>
                <a:latin typeface="Nunito Sans"/>
                <a:ea typeface="Nunito Sans"/>
                <a:cs typeface="Nunito Sans"/>
                <a:sym typeface="Nunito Sans"/>
              </a:rPr>
              <a:t> $2.49</a:t>
            </a:r>
            <a:endParaRPr>
              <a:solidFill>
                <a:schemeClr val="dk1"/>
              </a:solidFill>
              <a:latin typeface="Nunito Sans"/>
              <a:ea typeface="Nunito Sans"/>
              <a:cs typeface="Nunito Sans"/>
              <a:sym typeface="Nunito Sans"/>
            </a:endParaRPr>
          </a:p>
        </p:txBody>
      </p:sp>
      <p:pic>
        <p:nvPicPr>
          <p:cNvPr id="181" name="Google Shape;181;g22112ec3f1a_0_138"/>
          <p:cNvPicPr preferRelativeResize="0"/>
          <p:nvPr/>
        </p:nvPicPr>
        <p:blipFill rotWithShape="1">
          <a:blip r:embed="rId3">
            <a:alphaModFix/>
          </a:blip>
          <a:srcRect b="0" l="0" r="0" t="0"/>
          <a:stretch/>
        </p:blipFill>
        <p:spPr>
          <a:xfrm>
            <a:off x="521048" y="3858875"/>
            <a:ext cx="1928950" cy="1218537"/>
          </a:xfrm>
          <a:prstGeom prst="rect">
            <a:avLst/>
          </a:prstGeom>
          <a:noFill/>
          <a:ln>
            <a:noFill/>
          </a:ln>
        </p:spPr>
      </p:pic>
      <p:pic>
        <p:nvPicPr>
          <p:cNvPr id="182" name="Google Shape;182;g22112ec3f1a_0_138"/>
          <p:cNvPicPr preferRelativeResize="0"/>
          <p:nvPr/>
        </p:nvPicPr>
        <p:blipFill>
          <a:blip r:embed="rId4">
            <a:alphaModFix/>
          </a:blip>
          <a:stretch>
            <a:fillRect/>
          </a:stretch>
        </p:blipFill>
        <p:spPr>
          <a:xfrm>
            <a:off x="212325" y="4516574"/>
            <a:ext cx="558240" cy="626926"/>
          </a:xfrm>
          <a:prstGeom prst="rect">
            <a:avLst/>
          </a:prstGeom>
          <a:noFill/>
          <a:ln>
            <a:noFill/>
          </a:ln>
        </p:spPr>
      </p:pic>
      <p:sp>
        <p:nvSpPr>
          <p:cNvPr id="183" name="Google Shape;183;g22112ec3f1a_0_138"/>
          <p:cNvSpPr txBox="1"/>
          <p:nvPr/>
        </p:nvSpPr>
        <p:spPr>
          <a:xfrm>
            <a:off x="3699175" y="125125"/>
            <a:ext cx="4696200" cy="892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300">
                <a:latin typeface="Courier New"/>
                <a:ea typeface="Courier New"/>
                <a:cs typeface="Courier New"/>
                <a:sym typeface="Courier New"/>
              </a:rPr>
              <a:t>“Two orders of beef tacos, please”</a:t>
            </a:r>
            <a:endParaRPr sz="2300">
              <a:latin typeface="Courier New"/>
              <a:ea typeface="Courier New"/>
              <a:cs typeface="Courier New"/>
              <a:sym typeface="Courier New"/>
            </a:endParaRPr>
          </a:p>
        </p:txBody>
      </p:sp>
      <p:sp>
        <p:nvSpPr>
          <p:cNvPr id="184" name="Google Shape;184;g22112ec3f1a_0_138"/>
          <p:cNvSpPr txBox="1"/>
          <p:nvPr/>
        </p:nvSpPr>
        <p:spPr>
          <a:xfrm>
            <a:off x="3785350" y="875100"/>
            <a:ext cx="4696200" cy="892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300">
                <a:latin typeface="Courier New"/>
                <a:ea typeface="Courier New"/>
                <a:cs typeface="Courier New"/>
                <a:sym typeface="Courier New"/>
              </a:rPr>
              <a:t>“Three orders of chicken tacos, please”</a:t>
            </a:r>
            <a:endParaRPr sz="2300">
              <a:latin typeface="Courier New"/>
              <a:ea typeface="Courier New"/>
              <a:cs typeface="Courier New"/>
              <a:sym typeface="Courier New"/>
            </a:endParaRPr>
          </a:p>
        </p:txBody>
      </p:sp>
      <p:sp>
        <p:nvSpPr>
          <p:cNvPr id="185" name="Google Shape;185;g22112ec3f1a_0_138"/>
          <p:cNvSpPr txBox="1"/>
          <p:nvPr/>
        </p:nvSpPr>
        <p:spPr>
          <a:xfrm>
            <a:off x="120750" y="55375"/>
            <a:ext cx="4872300" cy="711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420" u="sng">
                <a:solidFill>
                  <a:schemeClr val="dk1"/>
                </a:solidFill>
                <a:latin typeface="Nunito Sans"/>
                <a:ea typeface="Nunito Sans"/>
                <a:cs typeface="Nunito Sans"/>
                <a:sym typeface="Nunito Sans"/>
              </a:rPr>
              <a:t>Problem talk.</a:t>
            </a:r>
            <a:endParaRPr sz="11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3"/>
                                        </p:tgtEl>
                                        <p:attrNameLst>
                                          <p:attrName>style.visibility</p:attrName>
                                        </p:attrNameLst>
                                      </p:cBhvr>
                                      <p:to>
                                        <p:strVal val="visible"/>
                                      </p:to>
                                    </p:set>
                                    <p:animEffect filter="fade" transition="in">
                                      <p:cBhvr>
                                        <p:cTn dur="1000"/>
                                        <p:tgtEl>
                                          <p:spTgt spid="18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83"/>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84"/>
                                        </p:tgtEl>
                                        <p:attrNameLst>
                                          <p:attrName>style.visibility</p:attrName>
                                        </p:attrNameLst>
                                      </p:cBhvr>
                                      <p:to>
                                        <p:strVal val="visible"/>
                                      </p:to>
                                    </p:set>
                                    <p:animEffect filter="fade" transition="in">
                                      <p:cBhvr>
                                        <p:cTn dur="2000"/>
                                        <p:tgtEl>
                                          <p:spTgt spid="1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g244d1b1823a_0_26"/>
          <p:cNvSpPr txBox="1"/>
          <p:nvPr/>
        </p:nvSpPr>
        <p:spPr>
          <a:xfrm>
            <a:off x="327450" y="1871400"/>
            <a:ext cx="8489100" cy="1092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7900"/>
              <a:buFont typeface="Arial"/>
              <a:buNone/>
            </a:pPr>
            <a:r>
              <a:t/>
            </a:r>
            <a:endParaRPr b="0" i="0" sz="5900" u="none" cap="none" strike="noStrike">
              <a:solidFill>
                <a:srgbClr val="000000"/>
              </a:solidFill>
              <a:latin typeface="Comfortaa"/>
              <a:ea typeface="Comfortaa"/>
              <a:cs typeface="Comfortaa"/>
              <a:sym typeface="Comfortaa"/>
            </a:endParaRPr>
          </a:p>
        </p:txBody>
      </p:sp>
      <p:sp>
        <p:nvSpPr>
          <p:cNvPr id="191" name="Google Shape;191;g244d1b1823a_0_26"/>
          <p:cNvSpPr txBox="1"/>
          <p:nvPr/>
        </p:nvSpPr>
        <p:spPr>
          <a:xfrm>
            <a:off x="26700" y="630300"/>
            <a:ext cx="9090600" cy="3370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4600"/>
              <a:buFont typeface="Arial"/>
              <a:buNone/>
            </a:pPr>
            <a:r>
              <a:rPr b="1" lang="en" sz="2000">
                <a:latin typeface="Courier New"/>
                <a:ea typeface="Courier New"/>
                <a:cs typeface="Courier New"/>
                <a:sym typeface="Courier New"/>
              </a:rPr>
              <a:t>Check your understanding.</a:t>
            </a:r>
            <a:endParaRPr b="1" sz="2000">
              <a:latin typeface="Courier New"/>
              <a:ea typeface="Courier New"/>
              <a:cs typeface="Courier New"/>
              <a:sym typeface="Courier New"/>
            </a:endParaRPr>
          </a:p>
          <a:p>
            <a:pPr indent="0" lvl="0" marL="0" marR="0" rtl="0" algn="ctr">
              <a:lnSpc>
                <a:spcPct val="100000"/>
              </a:lnSpc>
              <a:spcBef>
                <a:spcPts val="0"/>
              </a:spcBef>
              <a:spcAft>
                <a:spcPts val="0"/>
              </a:spcAft>
              <a:buClr>
                <a:srgbClr val="000000"/>
              </a:buClr>
              <a:buSzPts val="4600"/>
              <a:buFont typeface="Arial"/>
              <a:buNone/>
            </a:pPr>
            <a:r>
              <a:t/>
            </a:r>
            <a:endParaRPr b="1" sz="1700">
              <a:latin typeface="Courier New"/>
              <a:ea typeface="Courier New"/>
              <a:cs typeface="Courier New"/>
              <a:sym typeface="Courier New"/>
            </a:endParaRPr>
          </a:p>
          <a:p>
            <a:pPr indent="0" lvl="0" marL="0" marR="0" rtl="0" algn="ctr">
              <a:lnSpc>
                <a:spcPct val="100000"/>
              </a:lnSpc>
              <a:spcBef>
                <a:spcPts val="0"/>
              </a:spcBef>
              <a:spcAft>
                <a:spcPts val="0"/>
              </a:spcAft>
              <a:buClr>
                <a:srgbClr val="000000"/>
              </a:buClr>
              <a:buSzPts val="4600"/>
              <a:buFont typeface="Arial"/>
              <a:buNone/>
            </a:pPr>
            <a:r>
              <a:rPr b="1" lang="en" sz="1700" u="sng">
                <a:latin typeface="Courier New"/>
                <a:ea typeface="Courier New"/>
                <a:cs typeface="Courier New"/>
                <a:sym typeface="Courier New"/>
              </a:rPr>
              <a:t>Teacher notes:</a:t>
            </a:r>
            <a:endParaRPr b="1" sz="1700" u="sng">
              <a:latin typeface="Courier New"/>
              <a:ea typeface="Courier New"/>
              <a:cs typeface="Courier New"/>
              <a:sym typeface="Courier New"/>
            </a:endParaRPr>
          </a:p>
          <a:p>
            <a:pPr indent="0" lvl="0" marL="0" marR="0" rtl="0" algn="ctr">
              <a:lnSpc>
                <a:spcPct val="100000"/>
              </a:lnSpc>
              <a:spcBef>
                <a:spcPts val="0"/>
              </a:spcBef>
              <a:spcAft>
                <a:spcPts val="0"/>
              </a:spcAft>
              <a:buClr>
                <a:srgbClr val="000000"/>
              </a:buClr>
              <a:buSzPts val="4600"/>
              <a:buFont typeface="Arial"/>
              <a:buNone/>
            </a:pPr>
            <a:r>
              <a:t/>
            </a:r>
            <a:endParaRPr b="1" sz="1700">
              <a:latin typeface="Courier New"/>
              <a:ea typeface="Courier New"/>
              <a:cs typeface="Courier New"/>
              <a:sym typeface="Courier New"/>
            </a:endParaRPr>
          </a:p>
          <a:p>
            <a:pPr indent="0" lvl="0" marL="0" marR="0" rtl="0" algn="ctr">
              <a:lnSpc>
                <a:spcPct val="100000"/>
              </a:lnSpc>
              <a:spcBef>
                <a:spcPts val="0"/>
              </a:spcBef>
              <a:spcAft>
                <a:spcPts val="0"/>
              </a:spcAft>
              <a:buClr>
                <a:srgbClr val="000000"/>
              </a:buClr>
              <a:buSzPts val="4600"/>
              <a:buFont typeface="Arial"/>
              <a:buNone/>
            </a:pPr>
            <a:r>
              <a:rPr b="1" lang="en" sz="1700">
                <a:latin typeface="Courier New"/>
                <a:ea typeface="Courier New"/>
                <a:cs typeface="Courier New"/>
                <a:sym typeface="Courier New"/>
              </a:rPr>
              <a:t>The d</a:t>
            </a:r>
            <a:r>
              <a:rPr b="1" lang="en" sz="1700">
                <a:latin typeface="Courier New"/>
                <a:ea typeface="Courier New"/>
                <a:cs typeface="Courier New"/>
                <a:sym typeface="Courier New"/>
              </a:rPr>
              <a:t>ifficulty increases from left to right. Students solve each problem in the mini string, then take on the “clunker” at the bottom of the column. These clunkers are related to the string as they can be solved in a similar way, but are novel. This is to try and aid transfer and help students apply strategies without “helper” clues.</a:t>
            </a:r>
            <a:endParaRPr b="1" sz="1700">
              <a:latin typeface="Courier New"/>
              <a:ea typeface="Courier New"/>
              <a:cs typeface="Courier New"/>
              <a:sym typeface="Courier New"/>
            </a:endParaRPr>
          </a:p>
          <a:p>
            <a:pPr indent="0" lvl="0" marL="0" marR="0" rtl="0" algn="ctr">
              <a:lnSpc>
                <a:spcPct val="100000"/>
              </a:lnSpc>
              <a:spcBef>
                <a:spcPts val="0"/>
              </a:spcBef>
              <a:spcAft>
                <a:spcPts val="0"/>
              </a:spcAft>
              <a:buClr>
                <a:srgbClr val="000000"/>
              </a:buClr>
              <a:buSzPts val="4600"/>
              <a:buFont typeface="Arial"/>
              <a:buNone/>
            </a:pPr>
            <a:r>
              <a:t/>
            </a:r>
            <a:endParaRPr b="1" sz="1700">
              <a:latin typeface="Courier New"/>
              <a:ea typeface="Courier New"/>
              <a:cs typeface="Courier New"/>
              <a:sym typeface="Courier New"/>
            </a:endParaRPr>
          </a:p>
          <a:p>
            <a:pPr indent="0" lvl="0" marL="0" marR="0" rtl="0" algn="ctr">
              <a:lnSpc>
                <a:spcPct val="100000"/>
              </a:lnSpc>
              <a:spcBef>
                <a:spcPts val="0"/>
              </a:spcBef>
              <a:spcAft>
                <a:spcPts val="0"/>
              </a:spcAft>
              <a:buClr>
                <a:srgbClr val="000000"/>
              </a:buClr>
              <a:buSzPts val="4600"/>
              <a:buFont typeface="Arial"/>
              <a:buNone/>
            </a:pPr>
            <a:r>
              <a:rPr b="1" lang="en" sz="1700">
                <a:latin typeface="Courier New"/>
                <a:ea typeface="Courier New"/>
                <a:cs typeface="Courier New"/>
                <a:sym typeface="Courier New"/>
              </a:rPr>
              <a:t>It is not necessary for all students to complete all problems. The aim is for each student to be challenged appropriately </a:t>
            </a:r>
            <a:endParaRPr b="1" sz="1700">
              <a:latin typeface="Courier New"/>
              <a:ea typeface="Courier New"/>
              <a:cs typeface="Courier New"/>
              <a:sym typeface="Courier New"/>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195" name="Shape 195"/>
        <p:cNvGrpSpPr/>
        <p:nvPr/>
      </p:nvGrpSpPr>
      <p:grpSpPr>
        <a:xfrm>
          <a:off x="0" y="0"/>
          <a:ext cx="0" cy="0"/>
          <a:chOff x="0" y="0"/>
          <a:chExt cx="0" cy="0"/>
        </a:xfrm>
      </p:grpSpPr>
      <p:graphicFrame>
        <p:nvGraphicFramePr>
          <p:cNvPr id="196" name="Google Shape;196;g22112ec3f1a_0_80"/>
          <p:cNvGraphicFramePr/>
          <p:nvPr/>
        </p:nvGraphicFramePr>
        <p:xfrm>
          <a:off x="179625" y="906075"/>
          <a:ext cx="3000000" cy="3000000"/>
        </p:xfrm>
        <a:graphic>
          <a:graphicData uri="http://schemas.openxmlformats.org/drawingml/2006/table">
            <a:tbl>
              <a:tblPr>
                <a:noFill/>
                <a:tableStyleId>{839E495B-F705-49E0-87F7-BD434A49D26E}</a:tableStyleId>
              </a:tblPr>
              <a:tblGrid>
                <a:gridCol w="1756950"/>
                <a:gridCol w="1756950"/>
                <a:gridCol w="1756950"/>
                <a:gridCol w="1756950"/>
                <a:gridCol w="1756950"/>
              </a:tblGrid>
              <a:tr h="599800">
                <a:tc>
                  <a:txBody>
                    <a:bodyPr/>
                    <a:lstStyle/>
                    <a:p>
                      <a:pPr indent="0" lvl="0" marL="0" rtl="0" algn="ctr">
                        <a:spcBef>
                          <a:spcPts val="0"/>
                        </a:spcBef>
                        <a:spcAft>
                          <a:spcPts val="0"/>
                        </a:spcAft>
                        <a:buNone/>
                      </a:pPr>
                      <a:r>
                        <a:rPr lang="en" sz="2600">
                          <a:latin typeface="Comfortaa"/>
                          <a:ea typeface="Comfortaa"/>
                          <a:cs typeface="Comfortaa"/>
                          <a:sym typeface="Comfortaa"/>
                        </a:rPr>
                        <a:t>2</a:t>
                      </a:r>
                      <a:r>
                        <a:rPr lang="en" sz="2600">
                          <a:latin typeface="Comfortaa"/>
                          <a:ea typeface="Comfortaa"/>
                          <a:cs typeface="Comfortaa"/>
                          <a:sym typeface="Comfortaa"/>
                        </a:rPr>
                        <a:t> x 2</a:t>
                      </a:r>
                      <a:endParaRPr sz="2600">
                        <a:latin typeface="Comfortaa"/>
                        <a:ea typeface="Comfortaa"/>
                        <a:cs typeface="Comfortaa"/>
                        <a:sym typeface="Comfortaa"/>
                      </a:endParaRPr>
                    </a:p>
                  </a:txBody>
                  <a:tcPr marT="91425" marB="91425" marR="91425" marL="91425">
                    <a:solidFill>
                      <a:srgbClr val="FFE599"/>
                    </a:solidFill>
                  </a:tcPr>
                </a:tc>
                <a:tc>
                  <a:txBody>
                    <a:bodyPr/>
                    <a:lstStyle/>
                    <a:p>
                      <a:pPr indent="0" lvl="0" marL="0" rtl="0" algn="ctr">
                        <a:spcBef>
                          <a:spcPts val="0"/>
                        </a:spcBef>
                        <a:spcAft>
                          <a:spcPts val="0"/>
                        </a:spcAft>
                        <a:buNone/>
                      </a:pPr>
                      <a:r>
                        <a:rPr lang="en" sz="2600">
                          <a:latin typeface="Comfortaa"/>
                          <a:ea typeface="Comfortaa"/>
                          <a:cs typeface="Comfortaa"/>
                          <a:sym typeface="Comfortaa"/>
                        </a:rPr>
                        <a:t>4</a:t>
                      </a:r>
                      <a:r>
                        <a:rPr lang="en" sz="2600">
                          <a:latin typeface="Comfortaa"/>
                          <a:ea typeface="Comfortaa"/>
                          <a:cs typeface="Comfortaa"/>
                          <a:sym typeface="Comfortaa"/>
                        </a:rPr>
                        <a:t> x 3</a:t>
                      </a:r>
                      <a:endParaRPr sz="2600">
                        <a:latin typeface="Comfortaa"/>
                        <a:ea typeface="Comfortaa"/>
                        <a:cs typeface="Comfortaa"/>
                        <a:sym typeface="Comfortaa"/>
                      </a:endParaRPr>
                    </a:p>
                  </a:txBody>
                  <a:tcPr marT="91425" marB="91425" marR="91425" marL="91425">
                    <a:solidFill>
                      <a:srgbClr val="B6D7A8"/>
                    </a:solidFill>
                  </a:tcPr>
                </a:tc>
                <a:tc>
                  <a:txBody>
                    <a:bodyPr/>
                    <a:lstStyle/>
                    <a:p>
                      <a:pPr indent="0" lvl="0" marL="0" rtl="0" algn="ctr">
                        <a:spcBef>
                          <a:spcPts val="0"/>
                        </a:spcBef>
                        <a:spcAft>
                          <a:spcPts val="0"/>
                        </a:spcAft>
                        <a:buNone/>
                      </a:pPr>
                      <a:r>
                        <a:rPr lang="en" sz="2600">
                          <a:latin typeface="Comfortaa"/>
                          <a:ea typeface="Comfortaa"/>
                          <a:cs typeface="Comfortaa"/>
                          <a:sym typeface="Comfortaa"/>
                        </a:rPr>
                        <a:t>5 </a:t>
                      </a:r>
                      <a:r>
                        <a:rPr lang="en" sz="2600">
                          <a:latin typeface="Comfortaa"/>
                          <a:ea typeface="Comfortaa"/>
                          <a:cs typeface="Comfortaa"/>
                          <a:sym typeface="Comfortaa"/>
                        </a:rPr>
                        <a:t>x 5</a:t>
                      </a:r>
                      <a:endParaRPr sz="2600">
                        <a:latin typeface="Comfortaa"/>
                        <a:ea typeface="Comfortaa"/>
                        <a:cs typeface="Comfortaa"/>
                        <a:sym typeface="Comfortaa"/>
                      </a:endParaRPr>
                    </a:p>
                  </a:txBody>
                  <a:tcPr marT="91425" marB="91425" marR="91425" marL="91425">
                    <a:solidFill>
                      <a:srgbClr val="F6B26B"/>
                    </a:solidFill>
                  </a:tcPr>
                </a:tc>
                <a:tc>
                  <a:txBody>
                    <a:bodyPr/>
                    <a:lstStyle/>
                    <a:p>
                      <a:pPr indent="0" lvl="0" marL="0" rtl="0" algn="ctr">
                        <a:spcBef>
                          <a:spcPts val="0"/>
                        </a:spcBef>
                        <a:spcAft>
                          <a:spcPts val="0"/>
                        </a:spcAft>
                        <a:buNone/>
                      </a:pPr>
                      <a:r>
                        <a:rPr lang="en" sz="2600">
                          <a:latin typeface="Comfortaa"/>
                          <a:ea typeface="Comfortaa"/>
                          <a:cs typeface="Comfortaa"/>
                          <a:sym typeface="Comfortaa"/>
                        </a:rPr>
                        <a:t>8</a:t>
                      </a:r>
                      <a:r>
                        <a:rPr lang="en" sz="2600">
                          <a:latin typeface="Comfortaa"/>
                          <a:ea typeface="Comfortaa"/>
                          <a:cs typeface="Comfortaa"/>
                          <a:sym typeface="Comfortaa"/>
                        </a:rPr>
                        <a:t> x 12</a:t>
                      </a:r>
                      <a:endParaRPr sz="2600">
                        <a:latin typeface="Comfortaa"/>
                        <a:ea typeface="Comfortaa"/>
                        <a:cs typeface="Comfortaa"/>
                        <a:sym typeface="Comfortaa"/>
                      </a:endParaRPr>
                    </a:p>
                  </a:txBody>
                  <a:tcPr marT="91425" marB="91425" marR="91425" marL="91425">
                    <a:solidFill>
                      <a:srgbClr val="6D9EEB"/>
                    </a:solidFill>
                  </a:tcPr>
                </a:tc>
                <a:tc>
                  <a:txBody>
                    <a:bodyPr/>
                    <a:lstStyle/>
                    <a:p>
                      <a:pPr indent="0" lvl="0" marL="0" rtl="0" algn="ctr">
                        <a:spcBef>
                          <a:spcPts val="0"/>
                        </a:spcBef>
                        <a:spcAft>
                          <a:spcPts val="0"/>
                        </a:spcAft>
                        <a:buNone/>
                      </a:pPr>
                      <a:r>
                        <a:rPr lang="en" sz="2600">
                          <a:latin typeface="Comfortaa"/>
                          <a:ea typeface="Comfortaa"/>
                          <a:cs typeface="Comfortaa"/>
                          <a:sym typeface="Comfortaa"/>
                        </a:rPr>
                        <a:t>6 x 9</a:t>
                      </a:r>
                      <a:endParaRPr sz="2600">
                        <a:latin typeface="Comfortaa"/>
                        <a:ea typeface="Comfortaa"/>
                        <a:cs typeface="Comfortaa"/>
                        <a:sym typeface="Comfortaa"/>
                      </a:endParaRPr>
                    </a:p>
                  </a:txBody>
                  <a:tcPr marT="91425" marB="91425" marR="91425" marL="91425">
                    <a:solidFill>
                      <a:srgbClr val="D5A6BD"/>
                    </a:solidFill>
                  </a:tcPr>
                </a:tc>
              </a:tr>
              <a:tr h="599800">
                <a:tc>
                  <a:txBody>
                    <a:bodyPr/>
                    <a:lstStyle/>
                    <a:p>
                      <a:pPr indent="0" lvl="0" marL="0" rtl="0" algn="ctr">
                        <a:spcBef>
                          <a:spcPts val="0"/>
                        </a:spcBef>
                        <a:spcAft>
                          <a:spcPts val="0"/>
                        </a:spcAft>
                        <a:buNone/>
                      </a:pPr>
                      <a:r>
                        <a:rPr lang="en" sz="2600">
                          <a:latin typeface="Comfortaa"/>
                          <a:ea typeface="Comfortaa"/>
                          <a:cs typeface="Comfortaa"/>
                          <a:sym typeface="Comfortaa"/>
                        </a:rPr>
                        <a:t>2</a:t>
                      </a:r>
                      <a:r>
                        <a:rPr lang="en" sz="2600">
                          <a:latin typeface="Comfortaa"/>
                          <a:ea typeface="Comfortaa"/>
                          <a:cs typeface="Comfortaa"/>
                          <a:sym typeface="Comfortaa"/>
                        </a:rPr>
                        <a:t> x 0.01</a:t>
                      </a:r>
                      <a:endParaRPr sz="2600">
                        <a:latin typeface="Comfortaa"/>
                        <a:ea typeface="Comfortaa"/>
                        <a:cs typeface="Comfortaa"/>
                        <a:sym typeface="Comfortaa"/>
                      </a:endParaRPr>
                    </a:p>
                  </a:txBody>
                  <a:tcPr marT="91425" marB="91425" marR="91425" marL="91425">
                    <a:solidFill>
                      <a:srgbClr val="FFE599"/>
                    </a:solidFill>
                  </a:tcPr>
                </a:tc>
                <a:tc>
                  <a:txBody>
                    <a:bodyPr/>
                    <a:lstStyle/>
                    <a:p>
                      <a:pPr indent="0" lvl="0" marL="0" rtl="0" algn="ctr">
                        <a:spcBef>
                          <a:spcPts val="0"/>
                        </a:spcBef>
                        <a:spcAft>
                          <a:spcPts val="0"/>
                        </a:spcAft>
                        <a:buNone/>
                      </a:pPr>
                      <a:r>
                        <a:rPr lang="en" sz="2600">
                          <a:latin typeface="Comfortaa"/>
                          <a:ea typeface="Comfortaa"/>
                          <a:cs typeface="Comfortaa"/>
                          <a:sym typeface="Comfortaa"/>
                        </a:rPr>
                        <a:t>4</a:t>
                      </a:r>
                      <a:r>
                        <a:rPr lang="en" sz="2600">
                          <a:latin typeface="Comfortaa"/>
                          <a:ea typeface="Comfortaa"/>
                          <a:cs typeface="Comfortaa"/>
                          <a:sym typeface="Comfortaa"/>
                        </a:rPr>
                        <a:t> x 0.02</a:t>
                      </a:r>
                      <a:endParaRPr sz="2600">
                        <a:latin typeface="Comfortaa"/>
                        <a:ea typeface="Comfortaa"/>
                        <a:cs typeface="Comfortaa"/>
                        <a:sym typeface="Comfortaa"/>
                      </a:endParaRPr>
                    </a:p>
                  </a:txBody>
                  <a:tcPr marT="91425" marB="91425" marR="91425" marL="91425">
                    <a:solidFill>
                      <a:srgbClr val="B6D7A8"/>
                    </a:solidFill>
                  </a:tcPr>
                </a:tc>
                <a:tc>
                  <a:txBody>
                    <a:bodyPr/>
                    <a:lstStyle/>
                    <a:p>
                      <a:pPr indent="0" lvl="0" marL="0" rtl="0" algn="ctr">
                        <a:spcBef>
                          <a:spcPts val="0"/>
                        </a:spcBef>
                        <a:spcAft>
                          <a:spcPts val="0"/>
                        </a:spcAft>
                        <a:buNone/>
                      </a:pPr>
                      <a:r>
                        <a:rPr lang="en" sz="2600">
                          <a:latin typeface="Comfortaa"/>
                          <a:ea typeface="Comfortaa"/>
                          <a:cs typeface="Comfortaa"/>
                          <a:sym typeface="Comfortaa"/>
                        </a:rPr>
                        <a:t>5</a:t>
                      </a:r>
                      <a:r>
                        <a:rPr lang="en" sz="2600">
                          <a:latin typeface="Comfortaa"/>
                          <a:ea typeface="Comfortaa"/>
                          <a:cs typeface="Comfortaa"/>
                          <a:sym typeface="Comfortaa"/>
                        </a:rPr>
                        <a:t> x .05</a:t>
                      </a:r>
                      <a:endParaRPr sz="2600">
                        <a:latin typeface="Comfortaa"/>
                        <a:ea typeface="Comfortaa"/>
                        <a:cs typeface="Comfortaa"/>
                        <a:sym typeface="Comfortaa"/>
                      </a:endParaRPr>
                    </a:p>
                  </a:txBody>
                  <a:tcPr marT="91425" marB="91425" marR="91425" marL="91425">
                    <a:solidFill>
                      <a:srgbClr val="F6B26B"/>
                    </a:solidFill>
                  </a:tcPr>
                </a:tc>
                <a:tc>
                  <a:txBody>
                    <a:bodyPr/>
                    <a:lstStyle/>
                    <a:p>
                      <a:pPr indent="0" lvl="0" marL="0" rtl="0" algn="ctr">
                        <a:spcBef>
                          <a:spcPts val="0"/>
                        </a:spcBef>
                        <a:spcAft>
                          <a:spcPts val="0"/>
                        </a:spcAft>
                        <a:buNone/>
                      </a:pPr>
                      <a:r>
                        <a:rPr lang="en" sz="2600">
                          <a:latin typeface="Comfortaa"/>
                          <a:ea typeface="Comfortaa"/>
                          <a:cs typeface="Comfortaa"/>
                          <a:sym typeface="Comfortaa"/>
                        </a:rPr>
                        <a:t>8</a:t>
                      </a:r>
                      <a:r>
                        <a:rPr lang="en" sz="2600">
                          <a:latin typeface="Comfortaa"/>
                          <a:ea typeface="Comfortaa"/>
                          <a:cs typeface="Comfortaa"/>
                          <a:sym typeface="Comfortaa"/>
                        </a:rPr>
                        <a:t> x 0.04</a:t>
                      </a:r>
                      <a:endParaRPr sz="2600">
                        <a:latin typeface="Comfortaa"/>
                        <a:ea typeface="Comfortaa"/>
                        <a:cs typeface="Comfortaa"/>
                        <a:sym typeface="Comfortaa"/>
                      </a:endParaRPr>
                    </a:p>
                  </a:txBody>
                  <a:tcPr marT="91425" marB="91425" marR="91425" marL="91425">
                    <a:solidFill>
                      <a:srgbClr val="6D9EEB"/>
                    </a:solidFill>
                  </a:tcPr>
                </a:tc>
                <a:tc>
                  <a:txBody>
                    <a:bodyPr/>
                    <a:lstStyle/>
                    <a:p>
                      <a:pPr indent="0" lvl="0" marL="0" rtl="0" algn="ctr">
                        <a:spcBef>
                          <a:spcPts val="0"/>
                        </a:spcBef>
                        <a:spcAft>
                          <a:spcPts val="0"/>
                        </a:spcAft>
                        <a:buNone/>
                      </a:pPr>
                      <a:r>
                        <a:rPr lang="en" sz="2600">
                          <a:latin typeface="Comfortaa"/>
                          <a:ea typeface="Comfortaa"/>
                          <a:cs typeface="Comfortaa"/>
                          <a:sym typeface="Comfortaa"/>
                        </a:rPr>
                        <a:t>6 x 0.02</a:t>
                      </a:r>
                      <a:endParaRPr sz="2600">
                        <a:latin typeface="Comfortaa"/>
                        <a:ea typeface="Comfortaa"/>
                        <a:cs typeface="Comfortaa"/>
                        <a:sym typeface="Comfortaa"/>
                      </a:endParaRPr>
                    </a:p>
                  </a:txBody>
                  <a:tcPr marT="91425" marB="91425" marR="91425" marL="91425">
                    <a:solidFill>
                      <a:srgbClr val="D5A6BD"/>
                    </a:solidFill>
                  </a:tcPr>
                </a:tc>
              </a:tr>
              <a:tr h="599800">
                <a:tc>
                  <a:txBody>
                    <a:bodyPr/>
                    <a:lstStyle/>
                    <a:p>
                      <a:pPr indent="0" lvl="0" marL="0" rtl="0" algn="ctr">
                        <a:spcBef>
                          <a:spcPts val="0"/>
                        </a:spcBef>
                        <a:spcAft>
                          <a:spcPts val="0"/>
                        </a:spcAft>
                        <a:buNone/>
                      </a:pPr>
                      <a:r>
                        <a:rPr lang="en" sz="2600">
                          <a:latin typeface="Comfortaa"/>
                          <a:ea typeface="Comfortaa"/>
                          <a:cs typeface="Comfortaa"/>
                          <a:sym typeface="Comfortaa"/>
                        </a:rPr>
                        <a:t>2 x 1.99</a:t>
                      </a:r>
                      <a:endParaRPr sz="2600">
                        <a:latin typeface="Comfortaa"/>
                        <a:ea typeface="Comfortaa"/>
                        <a:cs typeface="Comfortaa"/>
                        <a:sym typeface="Comfortaa"/>
                      </a:endParaRPr>
                    </a:p>
                  </a:txBody>
                  <a:tcPr marT="91425" marB="91425" marR="91425" marL="91425">
                    <a:solidFill>
                      <a:srgbClr val="FFE599"/>
                    </a:solidFill>
                  </a:tcPr>
                </a:tc>
                <a:tc>
                  <a:txBody>
                    <a:bodyPr/>
                    <a:lstStyle/>
                    <a:p>
                      <a:pPr indent="0" lvl="0" marL="0" rtl="0" algn="ctr">
                        <a:spcBef>
                          <a:spcPts val="0"/>
                        </a:spcBef>
                        <a:spcAft>
                          <a:spcPts val="0"/>
                        </a:spcAft>
                        <a:buNone/>
                      </a:pPr>
                      <a:r>
                        <a:rPr lang="en" sz="2600">
                          <a:latin typeface="Comfortaa"/>
                          <a:ea typeface="Comfortaa"/>
                          <a:cs typeface="Comfortaa"/>
                          <a:sym typeface="Comfortaa"/>
                        </a:rPr>
                        <a:t>4 x 2.98</a:t>
                      </a:r>
                      <a:endParaRPr sz="2600">
                        <a:latin typeface="Comfortaa"/>
                        <a:ea typeface="Comfortaa"/>
                        <a:cs typeface="Comfortaa"/>
                        <a:sym typeface="Comfortaa"/>
                      </a:endParaRPr>
                    </a:p>
                  </a:txBody>
                  <a:tcPr marT="91425" marB="91425" marR="91425" marL="91425">
                    <a:solidFill>
                      <a:srgbClr val="B6D7A8"/>
                    </a:solidFill>
                  </a:tcPr>
                </a:tc>
                <a:tc>
                  <a:txBody>
                    <a:bodyPr/>
                    <a:lstStyle/>
                    <a:p>
                      <a:pPr indent="0" lvl="0" marL="0" rtl="0" algn="ctr">
                        <a:spcBef>
                          <a:spcPts val="0"/>
                        </a:spcBef>
                        <a:spcAft>
                          <a:spcPts val="0"/>
                        </a:spcAft>
                        <a:buNone/>
                      </a:pPr>
                      <a:r>
                        <a:rPr lang="en" sz="2600">
                          <a:latin typeface="Comfortaa"/>
                          <a:ea typeface="Comfortaa"/>
                          <a:cs typeface="Comfortaa"/>
                          <a:sym typeface="Comfortaa"/>
                        </a:rPr>
                        <a:t>5</a:t>
                      </a:r>
                      <a:r>
                        <a:rPr lang="en" sz="2600">
                          <a:latin typeface="Comfortaa"/>
                          <a:ea typeface="Comfortaa"/>
                          <a:cs typeface="Comfortaa"/>
                          <a:sym typeface="Comfortaa"/>
                        </a:rPr>
                        <a:t> x 4.95</a:t>
                      </a:r>
                      <a:endParaRPr sz="2600">
                        <a:latin typeface="Comfortaa"/>
                        <a:ea typeface="Comfortaa"/>
                        <a:cs typeface="Comfortaa"/>
                        <a:sym typeface="Comfortaa"/>
                      </a:endParaRPr>
                    </a:p>
                  </a:txBody>
                  <a:tcPr marT="91425" marB="91425" marR="91425" marL="91425">
                    <a:solidFill>
                      <a:srgbClr val="F6B26B"/>
                    </a:solidFill>
                  </a:tcPr>
                </a:tc>
                <a:tc>
                  <a:txBody>
                    <a:bodyPr/>
                    <a:lstStyle/>
                    <a:p>
                      <a:pPr indent="0" lvl="0" marL="0" rtl="0" algn="ctr">
                        <a:spcBef>
                          <a:spcPts val="0"/>
                        </a:spcBef>
                        <a:spcAft>
                          <a:spcPts val="0"/>
                        </a:spcAft>
                        <a:buNone/>
                      </a:pPr>
                      <a:r>
                        <a:rPr lang="en" sz="2600">
                          <a:latin typeface="Comfortaa"/>
                          <a:ea typeface="Comfortaa"/>
                          <a:cs typeface="Comfortaa"/>
                          <a:sym typeface="Comfortaa"/>
                        </a:rPr>
                        <a:t>8</a:t>
                      </a:r>
                      <a:r>
                        <a:rPr lang="en" sz="2600">
                          <a:latin typeface="Comfortaa"/>
                          <a:ea typeface="Comfortaa"/>
                          <a:cs typeface="Comfortaa"/>
                          <a:sym typeface="Comfortaa"/>
                        </a:rPr>
                        <a:t> x 11.96</a:t>
                      </a:r>
                      <a:endParaRPr sz="2600">
                        <a:latin typeface="Comfortaa"/>
                        <a:ea typeface="Comfortaa"/>
                        <a:cs typeface="Comfortaa"/>
                        <a:sym typeface="Comfortaa"/>
                      </a:endParaRPr>
                    </a:p>
                  </a:txBody>
                  <a:tcPr marT="91425" marB="91425" marR="91425" marL="91425">
                    <a:solidFill>
                      <a:srgbClr val="6D9EEB"/>
                    </a:solidFill>
                  </a:tcPr>
                </a:tc>
                <a:tc>
                  <a:txBody>
                    <a:bodyPr/>
                    <a:lstStyle/>
                    <a:p>
                      <a:pPr indent="0" lvl="0" marL="0" rtl="0" algn="ctr">
                        <a:spcBef>
                          <a:spcPts val="0"/>
                        </a:spcBef>
                        <a:spcAft>
                          <a:spcPts val="0"/>
                        </a:spcAft>
                        <a:buNone/>
                      </a:pPr>
                      <a:r>
                        <a:rPr lang="en" sz="2600">
                          <a:latin typeface="Comfortaa"/>
                          <a:ea typeface="Comfortaa"/>
                          <a:cs typeface="Comfortaa"/>
                          <a:sym typeface="Comfortaa"/>
                        </a:rPr>
                        <a:t>6 x 8.98</a:t>
                      </a:r>
                      <a:endParaRPr sz="2600">
                        <a:latin typeface="Comfortaa"/>
                        <a:ea typeface="Comfortaa"/>
                        <a:cs typeface="Comfortaa"/>
                        <a:sym typeface="Comfortaa"/>
                      </a:endParaRPr>
                    </a:p>
                  </a:txBody>
                  <a:tcPr marT="91425" marB="91425" marR="91425" marL="91425">
                    <a:solidFill>
                      <a:srgbClr val="D5A6BD"/>
                    </a:solidFill>
                  </a:tcPr>
                </a:tc>
              </a:tr>
              <a:tr h="599800">
                <a:tc>
                  <a:txBody>
                    <a:bodyPr/>
                    <a:lstStyle/>
                    <a:p>
                      <a:pPr indent="0" lvl="0" marL="0" rtl="0" algn="ctr">
                        <a:spcBef>
                          <a:spcPts val="0"/>
                        </a:spcBef>
                        <a:spcAft>
                          <a:spcPts val="0"/>
                        </a:spcAft>
                        <a:buNone/>
                      </a:pPr>
                      <a:r>
                        <a:t/>
                      </a:r>
                      <a:endParaRPr sz="2600">
                        <a:latin typeface="Comfortaa"/>
                        <a:ea typeface="Comfortaa"/>
                        <a:cs typeface="Comfortaa"/>
                        <a:sym typeface="Comfortaa"/>
                      </a:endParaRPr>
                    </a:p>
                  </a:txBody>
                  <a:tcPr marT="91425" marB="91425" marR="91425" marL="91425">
                    <a:solidFill>
                      <a:srgbClr val="FFE599"/>
                    </a:solidFill>
                  </a:tcPr>
                </a:tc>
                <a:tc>
                  <a:txBody>
                    <a:bodyPr/>
                    <a:lstStyle/>
                    <a:p>
                      <a:pPr indent="0" lvl="0" marL="0" rtl="0" algn="ctr">
                        <a:spcBef>
                          <a:spcPts val="0"/>
                        </a:spcBef>
                        <a:spcAft>
                          <a:spcPts val="0"/>
                        </a:spcAft>
                        <a:buNone/>
                      </a:pPr>
                      <a:r>
                        <a:t/>
                      </a:r>
                      <a:endParaRPr sz="2600">
                        <a:latin typeface="Comfortaa"/>
                        <a:ea typeface="Comfortaa"/>
                        <a:cs typeface="Comfortaa"/>
                        <a:sym typeface="Comfortaa"/>
                      </a:endParaRPr>
                    </a:p>
                  </a:txBody>
                  <a:tcPr marT="91425" marB="91425" marR="91425" marL="91425">
                    <a:solidFill>
                      <a:srgbClr val="B6D7A8"/>
                    </a:solidFill>
                  </a:tcPr>
                </a:tc>
                <a:tc>
                  <a:txBody>
                    <a:bodyPr/>
                    <a:lstStyle/>
                    <a:p>
                      <a:pPr indent="0" lvl="0" marL="0" rtl="0" algn="ctr">
                        <a:spcBef>
                          <a:spcPts val="0"/>
                        </a:spcBef>
                        <a:spcAft>
                          <a:spcPts val="0"/>
                        </a:spcAft>
                        <a:buNone/>
                      </a:pPr>
                      <a:r>
                        <a:t/>
                      </a:r>
                      <a:endParaRPr sz="2600">
                        <a:latin typeface="Comfortaa"/>
                        <a:ea typeface="Comfortaa"/>
                        <a:cs typeface="Comfortaa"/>
                        <a:sym typeface="Comfortaa"/>
                      </a:endParaRPr>
                    </a:p>
                  </a:txBody>
                  <a:tcPr marT="91425" marB="91425" marR="91425" marL="91425">
                    <a:solidFill>
                      <a:srgbClr val="F6B26B"/>
                    </a:solidFill>
                  </a:tcPr>
                </a:tc>
                <a:tc>
                  <a:txBody>
                    <a:bodyPr/>
                    <a:lstStyle/>
                    <a:p>
                      <a:pPr indent="0" lvl="0" marL="0" rtl="0" algn="ctr">
                        <a:spcBef>
                          <a:spcPts val="0"/>
                        </a:spcBef>
                        <a:spcAft>
                          <a:spcPts val="0"/>
                        </a:spcAft>
                        <a:buNone/>
                      </a:pPr>
                      <a:r>
                        <a:t/>
                      </a:r>
                      <a:endParaRPr sz="2600">
                        <a:latin typeface="Comfortaa"/>
                        <a:ea typeface="Comfortaa"/>
                        <a:cs typeface="Comfortaa"/>
                        <a:sym typeface="Comfortaa"/>
                      </a:endParaRPr>
                    </a:p>
                  </a:txBody>
                  <a:tcPr marT="91425" marB="91425" marR="91425" marL="91425">
                    <a:solidFill>
                      <a:srgbClr val="6D9EEB"/>
                    </a:solidFill>
                  </a:tcPr>
                </a:tc>
                <a:tc>
                  <a:txBody>
                    <a:bodyPr/>
                    <a:lstStyle/>
                    <a:p>
                      <a:pPr indent="0" lvl="0" marL="0" rtl="0" algn="ctr">
                        <a:spcBef>
                          <a:spcPts val="0"/>
                        </a:spcBef>
                        <a:spcAft>
                          <a:spcPts val="0"/>
                        </a:spcAft>
                        <a:buNone/>
                      </a:pPr>
                      <a:r>
                        <a:rPr lang="en" sz="2600">
                          <a:latin typeface="Comfortaa"/>
                          <a:ea typeface="Comfortaa"/>
                          <a:cs typeface="Comfortaa"/>
                          <a:sym typeface="Comfortaa"/>
                        </a:rPr>
                        <a:t>.6 x 8.98</a:t>
                      </a:r>
                      <a:endParaRPr sz="2600">
                        <a:latin typeface="Comfortaa"/>
                        <a:ea typeface="Comfortaa"/>
                        <a:cs typeface="Comfortaa"/>
                        <a:sym typeface="Comfortaa"/>
                      </a:endParaRPr>
                    </a:p>
                  </a:txBody>
                  <a:tcPr marT="91425" marB="91425" marR="91425" marL="91425">
                    <a:solidFill>
                      <a:srgbClr val="D5A6BD"/>
                    </a:solidFill>
                  </a:tcPr>
                </a:tc>
              </a:tr>
              <a:tr h="599800">
                <a:tc>
                  <a:txBody>
                    <a:bodyPr/>
                    <a:lstStyle/>
                    <a:p>
                      <a:pPr indent="0" lvl="0" marL="0" rtl="0" algn="ctr">
                        <a:spcBef>
                          <a:spcPts val="0"/>
                        </a:spcBef>
                        <a:spcAft>
                          <a:spcPts val="0"/>
                        </a:spcAft>
                        <a:buNone/>
                      </a:pPr>
                      <a:r>
                        <a:t/>
                      </a:r>
                      <a:endParaRPr sz="2600">
                        <a:latin typeface="Comfortaa"/>
                        <a:ea typeface="Comfortaa"/>
                        <a:cs typeface="Comfortaa"/>
                        <a:sym typeface="Comfortaa"/>
                      </a:endParaRPr>
                    </a:p>
                  </a:txBody>
                  <a:tcPr marT="91425" marB="91425" marR="91425" marL="91425">
                    <a:solidFill>
                      <a:srgbClr val="FFE599"/>
                    </a:solidFill>
                  </a:tcPr>
                </a:tc>
                <a:tc>
                  <a:txBody>
                    <a:bodyPr/>
                    <a:lstStyle/>
                    <a:p>
                      <a:pPr indent="0" lvl="0" marL="0" rtl="0" algn="ctr">
                        <a:spcBef>
                          <a:spcPts val="0"/>
                        </a:spcBef>
                        <a:spcAft>
                          <a:spcPts val="0"/>
                        </a:spcAft>
                        <a:buNone/>
                      </a:pPr>
                      <a:r>
                        <a:t/>
                      </a:r>
                      <a:endParaRPr sz="2600">
                        <a:latin typeface="Comfortaa"/>
                        <a:ea typeface="Comfortaa"/>
                        <a:cs typeface="Comfortaa"/>
                        <a:sym typeface="Comfortaa"/>
                      </a:endParaRPr>
                    </a:p>
                  </a:txBody>
                  <a:tcPr marT="91425" marB="91425" marR="91425" marL="91425">
                    <a:solidFill>
                      <a:srgbClr val="B6D7A8"/>
                    </a:solidFill>
                  </a:tcPr>
                </a:tc>
                <a:tc>
                  <a:txBody>
                    <a:bodyPr/>
                    <a:lstStyle/>
                    <a:p>
                      <a:pPr indent="0" lvl="0" marL="0" rtl="0" algn="ctr">
                        <a:spcBef>
                          <a:spcPts val="0"/>
                        </a:spcBef>
                        <a:spcAft>
                          <a:spcPts val="0"/>
                        </a:spcAft>
                        <a:buNone/>
                      </a:pPr>
                      <a:r>
                        <a:t/>
                      </a:r>
                      <a:endParaRPr sz="2600">
                        <a:latin typeface="Comfortaa"/>
                        <a:ea typeface="Comfortaa"/>
                        <a:cs typeface="Comfortaa"/>
                        <a:sym typeface="Comfortaa"/>
                      </a:endParaRPr>
                    </a:p>
                  </a:txBody>
                  <a:tcPr marT="91425" marB="91425" marR="91425" marL="91425">
                    <a:solidFill>
                      <a:srgbClr val="F6B26B"/>
                    </a:solidFill>
                  </a:tcPr>
                </a:tc>
                <a:tc>
                  <a:txBody>
                    <a:bodyPr/>
                    <a:lstStyle/>
                    <a:p>
                      <a:pPr indent="0" lvl="0" marL="0" rtl="0" algn="ctr">
                        <a:spcBef>
                          <a:spcPts val="0"/>
                        </a:spcBef>
                        <a:spcAft>
                          <a:spcPts val="0"/>
                        </a:spcAft>
                        <a:buNone/>
                      </a:pPr>
                      <a:r>
                        <a:t/>
                      </a:r>
                      <a:endParaRPr sz="2600">
                        <a:latin typeface="Comfortaa"/>
                        <a:ea typeface="Comfortaa"/>
                        <a:cs typeface="Comfortaa"/>
                        <a:sym typeface="Comfortaa"/>
                      </a:endParaRPr>
                    </a:p>
                  </a:txBody>
                  <a:tcPr marT="91425" marB="91425" marR="91425" marL="91425">
                    <a:solidFill>
                      <a:srgbClr val="6D9EEB"/>
                    </a:solidFill>
                  </a:tcPr>
                </a:tc>
                <a:tc>
                  <a:txBody>
                    <a:bodyPr/>
                    <a:lstStyle/>
                    <a:p>
                      <a:pPr indent="0" lvl="0" marL="0" rtl="0" algn="ctr">
                        <a:spcBef>
                          <a:spcPts val="0"/>
                        </a:spcBef>
                        <a:spcAft>
                          <a:spcPts val="0"/>
                        </a:spcAft>
                        <a:buNone/>
                      </a:pPr>
                      <a:r>
                        <a:t/>
                      </a:r>
                      <a:endParaRPr sz="2600">
                        <a:latin typeface="Comfortaa"/>
                        <a:ea typeface="Comfortaa"/>
                        <a:cs typeface="Comfortaa"/>
                        <a:sym typeface="Comfortaa"/>
                      </a:endParaRPr>
                    </a:p>
                  </a:txBody>
                  <a:tcPr marT="91425" marB="91425" marR="91425" marL="91425">
                    <a:solidFill>
                      <a:srgbClr val="D5A6BD"/>
                    </a:solidFill>
                  </a:tcPr>
                </a:tc>
              </a:tr>
              <a:tr h="599800">
                <a:tc>
                  <a:txBody>
                    <a:bodyPr/>
                    <a:lstStyle/>
                    <a:p>
                      <a:pPr indent="0" lvl="0" marL="0" rtl="0" algn="ctr">
                        <a:spcBef>
                          <a:spcPts val="0"/>
                        </a:spcBef>
                        <a:spcAft>
                          <a:spcPts val="0"/>
                        </a:spcAft>
                        <a:buClr>
                          <a:schemeClr val="dk1"/>
                        </a:buClr>
                        <a:buSzPts val="1100"/>
                        <a:buFont typeface="Arial"/>
                        <a:buNone/>
                      </a:pPr>
                      <a:r>
                        <a:rPr b="1" lang="en" sz="2600">
                          <a:solidFill>
                            <a:schemeClr val="dk1"/>
                          </a:solidFill>
                          <a:latin typeface="Comfortaa"/>
                          <a:ea typeface="Comfortaa"/>
                          <a:cs typeface="Comfortaa"/>
                          <a:sym typeface="Comfortaa"/>
                        </a:rPr>
                        <a:t>3</a:t>
                      </a:r>
                      <a:r>
                        <a:rPr b="1" lang="en" sz="2600">
                          <a:solidFill>
                            <a:schemeClr val="dk1"/>
                          </a:solidFill>
                          <a:latin typeface="Comfortaa"/>
                          <a:ea typeface="Comfortaa"/>
                          <a:cs typeface="Comfortaa"/>
                          <a:sym typeface="Comfortaa"/>
                        </a:rPr>
                        <a:t> x 2.99</a:t>
                      </a:r>
                      <a:endParaRPr b="1" sz="2600">
                        <a:latin typeface="Comfortaa"/>
                        <a:ea typeface="Comfortaa"/>
                        <a:cs typeface="Comfortaa"/>
                        <a:sym typeface="Comfortaa"/>
                      </a:endParaRPr>
                    </a:p>
                  </a:txBody>
                  <a:tcPr marT="91425" marB="91425" marR="91425" marL="91425">
                    <a:solidFill>
                      <a:srgbClr val="FFD966"/>
                    </a:solidFill>
                  </a:tcPr>
                </a:tc>
                <a:tc>
                  <a:txBody>
                    <a:bodyPr/>
                    <a:lstStyle/>
                    <a:p>
                      <a:pPr indent="0" lvl="0" marL="0" rtl="0" algn="ctr">
                        <a:spcBef>
                          <a:spcPts val="0"/>
                        </a:spcBef>
                        <a:spcAft>
                          <a:spcPts val="0"/>
                        </a:spcAft>
                        <a:buNone/>
                      </a:pPr>
                      <a:r>
                        <a:rPr b="1" lang="en" sz="2600">
                          <a:latin typeface="Comfortaa"/>
                          <a:ea typeface="Comfortaa"/>
                          <a:cs typeface="Comfortaa"/>
                          <a:sym typeface="Comfortaa"/>
                        </a:rPr>
                        <a:t>2 x 1.98</a:t>
                      </a:r>
                      <a:endParaRPr b="1" sz="2600">
                        <a:latin typeface="Comfortaa"/>
                        <a:ea typeface="Comfortaa"/>
                        <a:cs typeface="Comfortaa"/>
                        <a:sym typeface="Comfortaa"/>
                      </a:endParaRPr>
                    </a:p>
                  </a:txBody>
                  <a:tcPr marT="91425" marB="91425" marR="91425" marL="91425">
                    <a:solidFill>
                      <a:srgbClr val="93C47D"/>
                    </a:solidFill>
                  </a:tcPr>
                </a:tc>
                <a:tc>
                  <a:txBody>
                    <a:bodyPr/>
                    <a:lstStyle/>
                    <a:p>
                      <a:pPr indent="0" lvl="0" marL="0" rtl="0" algn="ctr">
                        <a:spcBef>
                          <a:spcPts val="0"/>
                        </a:spcBef>
                        <a:spcAft>
                          <a:spcPts val="0"/>
                        </a:spcAft>
                        <a:buNone/>
                      </a:pPr>
                      <a:r>
                        <a:rPr b="1" lang="en" sz="2600">
                          <a:latin typeface="Comfortaa"/>
                          <a:ea typeface="Comfortaa"/>
                          <a:cs typeface="Comfortaa"/>
                          <a:sym typeface="Comfortaa"/>
                        </a:rPr>
                        <a:t>4</a:t>
                      </a:r>
                      <a:r>
                        <a:rPr b="1" lang="en" sz="2600">
                          <a:latin typeface="Comfortaa"/>
                          <a:ea typeface="Comfortaa"/>
                          <a:cs typeface="Comfortaa"/>
                          <a:sym typeface="Comfortaa"/>
                        </a:rPr>
                        <a:t> x 3.95</a:t>
                      </a:r>
                      <a:endParaRPr b="1" sz="2600">
                        <a:latin typeface="Comfortaa"/>
                        <a:ea typeface="Comfortaa"/>
                        <a:cs typeface="Comfortaa"/>
                        <a:sym typeface="Comfortaa"/>
                      </a:endParaRPr>
                    </a:p>
                  </a:txBody>
                  <a:tcPr marT="91425" marB="91425" marR="91425" marL="91425">
                    <a:solidFill>
                      <a:srgbClr val="E69138"/>
                    </a:solidFill>
                  </a:tcPr>
                </a:tc>
                <a:tc>
                  <a:txBody>
                    <a:bodyPr/>
                    <a:lstStyle/>
                    <a:p>
                      <a:pPr indent="0" lvl="0" marL="0" rtl="0" algn="ctr">
                        <a:spcBef>
                          <a:spcPts val="0"/>
                        </a:spcBef>
                        <a:spcAft>
                          <a:spcPts val="0"/>
                        </a:spcAft>
                        <a:buNone/>
                      </a:pPr>
                      <a:r>
                        <a:rPr b="1" lang="en" sz="2600">
                          <a:latin typeface="Comfortaa"/>
                          <a:ea typeface="Comfortaa"/>
                          <a:cs typeface="Comfortaa"/>
                          <a:sym typeface="Comfortaa"/>
                        </a:rPr>
                        <a:t>7</a:t>
                      </a:r>
                      <a:r>
                        <a:rPr b="1" lang="en" sz="2600">
                          <a:latin typeface="Comfortaa"/>
                          <a:ea typeface="Comfortaa"/>
                          <a:cs typeface="Comfortaa"/>
                          <a:sym typeface="Comfortaa"/>
                        </a:rPr>
                        <a:t> x 6.96</a:t>
                      </a:r>
                      <a:endParaRPr b="1" sz="2600">
                        <a:latin typeface="Comfortaa"/>
                        <a:ea typeface="Comfortaa"/>
                        <a:cs typeface="Comfortaa"/>
                        <a:sym typeface="Comfortaa"/>
                      </a:endParaRPr>
                    </a:p>
                  </a:txBody>
                  <a:tcPr marT="91425" marB="91425" marR="91425" marL="91425">
                    <a:solidFill>
                      <a:srgbClr val="3C78D8"/>
                    </a:solidFill>
                  </a:tcPr>
                </a:tc>
                <a:tc>
                  <a:txBody>
                    <a:bodyPr/>
                    <a:lstStyle/>
                    <a:p>
                      <a:pPr indent="0" lvl="0" marL="0" rtl="0" algn="ctr">
                        <a:spcBef>
                          <a:spcPts val="0"/>
                        </a:spcBef>
                        <a:spcAft>
                          <a:spcPts val="0"/>
                        </a:spcAft>
                        <a:buNone/>
                      </a:pPr>
                      <a:r>
                        <a:rPr b="1" lang="en" sz="2600">
                          <a:latin typeface="Comfortaa"/>
                          <a:ea typeface="Comfortaa"/>
                          <a:cs typeface="Comfortaa"/>
                          <a:sym typeface="Comfortaa"/>
                        </a:rPr>
                        <a:t>.4 x 4.95</a:t>
                      </a:r>
                      <a:endParaRPr b="1" sz="2600">
                        <a:latin typeface="Comfortaa"/>
                        <a:ea typeface="Comfortaa"/>
                        <a:cs typeface="Comfortaa"/>
                        <a:sym typeface="Comfortaa"/>
                      </a:endParaRPr>
                    </a:p>
                  </a:txBody>
                  <a:tcPr marT="91425" marB="91425" marR="91425" marL="91425">
                    <a:solidFill>
                      <a:srgbClr val="C27BA0"/>
                    </a:solidFill>
                  </a:tcPr>
                </a:tc>
              </a:tr>
            </a:tbl>
          </a:graphicData>
        </a:graphic>
      </p:graphicFrame>
      <p:sp>
        <p:nvSpPr>
          <p:cNvPr id="197" name="Google Shape;197;g22112ec3f1a_0_80"/>
          <p:cNvSpPr txBox="1"/>
          <p:nvPr/>
        </p:nvSpPr>
        <p:spPr>
          <a:xfrm>
            <a:off x="327450" y="151650"/>
            <a:ext cx="8489100" cy="615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7400"/>
              <a:buFont typeface="Arial"/>
              <a:buNone/>
            </a:pPr>
            <a:r>
              <a:rPr lang="en" sz="2800">
                <a:latin typeface="Comfortaa"/>
                <a:ea typeface="Comfortaa"/>
                <a:cs typeface="Comfortaa"/>
                <a:sym typeface="Comfortaa"/>
              </a:rPr>
              <a:t>Check your understanding - </a:t>
            </a:r>
            <a:r>
              <a:rPr b="1" lang="en" sz="2800">
                <a:latin typeface="Comfortaa"/>
                <a:ea typeface="Comfortaa"/>
                <a:cs typeface="Comfortaa"/>
                <a:sym typeface="Comfortaa"/>
              </a:rPr>
              <a:t>Questions</a:t>
            </a:r>
            <a:endParaRPr b="1" i="0" sz="2800" u="none" cap="none" strike="noStrike">
              <a:solidFill>
                <a:srgbClr val="000000"/>
              </a:solidFill>
              <a:latin typeface="Comfortaa"/>
              <a:ea typeface="Comfortaa"/>
              <a:cs typeface="Comfortaa"/>
              <a:sym typeface="Comfortaa"/>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201" name="Shape 201"/>
        <p:cNvGrpSpPr/>
        <p:nvPr/>
      </p:nvGrpSpPr>
      <p:grpSpPr>
        <a:xfrm>
          <a:off x="0" y="0"/>
          <a:ext cx="0" cy="0"/>
          <a:chOff x="0" y="0"/>
          <a:chExt cx="0" cy="0"/>
        </a:xfrm>
      </p:grpSpPr>
      <p:graphicFrame>
        <p:nvGraphicFramePr>
          <p:cNvPr id="202" name="Google Shape;202;g2224b595929_0_0"/>
          <p:cNvGraphicFramePr/>
          <p:nvPr/>
        </p:nvGraphicFramePr>
        <p:xfrm>
          <a:off x="179625" y="906075"/>
          <a:ext cx="3000000" cy="3000000"/>
        </p:xfrm>
        <a:graphic>
          <a:graphicData uri="http://schemas.openxmlformats.org/drawingml/2006/table">
            <a:tbl>
              <a:tblPr>
                <a:noFill/>
                <a:tableStyleId>{839E495B-F705-49E0-87F7-BD434A49D26E}</a:tableStyleId>
              </a:tblPr>
              <a:tblGrid>
                <a:gridCol w="1756950"/>
                <a:gridCol w="1756950"/>
                <a:gridCol w="1756950"/>
                <a:gridCol w="1756950"/>
                <a:gridCol w="1756950"/>
              </a:tblGrid>
              <a:tr h="599800">
                <a:tc>
                  <a:txBody>
                    <a:bodyPr/>
                    <a:lstStyle/>
                    <a:p>
                      <a:pPr indent="0" lvl="0" marL="0" rtl="0" algn="ctr">
                        <a:spcBef>
                          <a:spcPts val="0"/>
                        </a:spcBef>
                        <a:spcAft>
                          <a:spcPts val="0"/>
                        </a:spcAft>
                        <a:buNone/>
                      </a:pPr>
                      <a:r>
                        <a:rPr lang="en" sz="1600">
                          <a:latin typeface="Comfortaa"/>
                          <a:ea typeface="Comfortaa"/>
                          <a:cs typeface="Comfortaa"/>
                          <a:sym typeface="Comfortaa"/>
                        </a:rPr>
                        <a:t>2 x 2 = 4</a:t>
                      </a:r>
                      <a:endParaRPr sz="1600">
                        <a:latin typeface="Comfortaa"/>
                        <a:ea typeface="Comfortaa"/>
                        <a:cs typeface="Comfortaa"/>
                        <a:sym typeface="Comfortaa"/>
                      </a:endParaRPr>
                    </a:p>
                  </a:txBody>
                  <a:tcPr marT="91425" marB="91425" marR="91425" marL="91425">
                    <a:solidFill>
                      <a:srgbClr val="FFE599"/>
                    </a:solidFill>
                  </a:tcPr>
                </a:tc>
                <a:tc>
                  <a:txBody>
                    <a:bodyPr/>
                    <a:lstStyle/>
                    <a:p>
                      <a:pPr indent="0" lvl="0" marL="0" rtl="0" algn="ctr">
                        <a:spcBef>
                          <a:spcPts val="0"/>
                        </a:spcBef>
                        <a:spcAft>
                          <a:spcPts val="0"/>
                        </a:spcAft>
                        <a:buNone/>
                      </a:pPr>
                      <a:r>
                        <a:rPr lang="en" sz="1600">
                          <a:latin typeface="Comfortaa"/>
                          <a:ea typeface="Comfortaa"/>
                          <a:cs typeface="Comfortaa"/>
                          <a:sym typeface="Comfortaa"/>
                        </a:rPr>
                        <a:t>4 x 3 = 12</a:t>
                      </a:r>
                      <a:endParaRPr sz="1600">
                        <a:latin typeface="Comfortaa"/>
                        <a:ea typeface="Comfortaa"/>
                        <a:cs typeface="Comfortaa"/>
                        <a:sym typeface="Comfortaa"/>
                      </a:endParaRPr>
                    </a:p>
                  </a:txBody>
                  <a:tcPr marT="91425" marB="91425" marR="91425" marL="91425">
                    <a:solidFill>
                      <a:srgbClr val="B6D7A8"/>
                    </a:solidFill>
                  </a:tcPr>
                </a:tc>
                <a:tc>
                  <a:txBody>
                    <a:bodyPr/>
                    <a:lstStyle/>
                    <a:p>
                      <a:pPr indent="0" lvl="0" marL="0" rtl="0" algn="ctr">
                        <a:spcBef>
                          <a:spcPts val="0"/>
                        </a:spcBef>
                        <a:spcAft>
                          <a:spcPts val="0"/>
                        </a:spcAft>
                        <a:buNone/>
                      </a:pPr>
                      <a:r>
                        <a:rPr lang="en" sz="1600">
                          <a:latin typeface="Comfortaa"/>
                          <a:ea typeface="Comfortaa"/>
                          <a:cs typeface="Comfortaa"/>
                          <a:sym typeface="Comfortaa"/>
                        </a:rPr>
                        <a:t>5 x 5 = 25</a:t>
                      </a:r>
                      <a:endParaRPr sz="1600">
                        <a:latin typeface="Comfortaa"/>
                        <a:ea typeface="Comfortaa"/>
                        <a:cs typeface="Comfortaa"/>
                        <a:sym typeface="Comfortaa"/>
                      </a:endParaRPr>
                    </a:p>
                  </a:txBody>
                  <a:tcPr marT="91425" marB="91425" marR="91425" marL="91425">
                    <a:solidFill>
                      <a:srgbClr val="F6B26B"/>
                    </a:solidFill>
                  </a:tcPr>
                </a:tc>
                <a:tc>
                  <a:txBody>
                    <a:bodyPr/>
                    <a:lstStyle/>
                    <a:p>
                      <a:pPr indent="0" lvl="0" marL="0" rtl="0" algn="ctr">
                        <a:spcBef>
                          <a:spcPts val="0"/>
                        </a:spcBef>
                        <a:spcAft>
                          <a:spcPts val="0"/>
                        </a:spcAft>
                        <a:buNone/>
                      </a:pPr>
                      <a:r>
                        <a:rPr lang="en" sz="1600">
                          <a:latin typeface="Comfortaa"/>
                          <a:ea typeface="Comfortaa"/>
                          <a:cs typeface="Comfortaa"/>
                          <a:sym typeface="Comfortaa"/>
                        </a:rPr>
                        <a:t>8 x 12 = 96</a:t>
                      </a:r>
                      <a:endParaRPr sz="1600">
                        <a:latin typeface="Comfortaa"/>
                        <a:ea typeface="Comfortaa"/>
                        <a:cs typeface="Comfortaa"/>
                        <a:sym typeface="Comfortaa"/>
                      </a:endParaRPr>
                    </a:p>
                  </a:txBody>
                  <a:tcPr marT="91425" marB="91425" marR="91425" marL="91425">
                    <a:solidFill>
                      <a:srgbClr val="6D9EEB"/>
                    </a:solidFill>
                  </a:tcPr>
                </a:tc>
                <a:tc>
                  <a:txBody>
                    <a:bodyPr/>
                    <a:lstStyle/>
                    <a:p>
                      <a:pPr indent="0" lvl="0" marL="0" rtl="0" algn="ctr">
                        <a:spcBef>
                          <a:spcPts val="0"/>
                        </a:spcBef>
                        <a:spcAft>
                          <a:spcPts val="0"/>
                        </a:spcAft>
                        <a:buNone/>
                      </a:pPr>
                      <a:r>
                        <a:rPr lang="en" sz="1600">
                          <a:latin typeface="Comfortaa"/>
                          <a:ea typeface="Comfortaa"/>
                          <a:cs typeface="Comfortaa"/>
                          <a:sym typeface="Comfortaa"/>
                        </a:rPr>
                        <a:t>6 x 9 = 54</a:t>
                      </a:r>
                      <a:endParaRPr sz="1600">
                        <a:latin typeface="Comfortaa"/>
                        <a:ea typeface="Comfortaa"/>
                        <a:cs typeface="Comfortaa"/>
                        <a:sym typeface="Comfortaa"/>
                      </a:endParaRPr>
                    </a:p>
                  </a:txBody>
                  <a:tcPr marT="91425" marB="91425" marR="91425" marL="91425">
                    <a:solidFill>
                      <a:srgbClr val="D5A6BD"/>
                    </a:solidFill>
                  </a:tcPr>
                </a:tc>
              </a:tr>
              <a:tr h="599800">
                <a:tc>
                  <a:txBody>
                    <a:bodyPr/>
                    <a:lstStyle/>
                    <a:p>
                      <a:pPr indent="0" lvl="0" marL="0" rtl="0" algn="ctr">
                        <a:spcBef>
                          <a:spcPts val="0"/>
                        </a:spcBef>
                        <a:spcAft>
                          <a:spcPts val="0"/>
                        </a:spcAft>
                        <a:buNone/>
                      </a:pPr>
                      <a:r>
                        <a:rPr lang="en" sz="1600">
                          <a:latin typeface="Comfortaa"/>
                          <a:ea typeface="Comfortaa"/>
                          <a:cs typeface="Comfortaa"/>
                          <a:sym typeface="Comfortaa"/>
                        </a:rPr>
                        <a:t>2 x 0.01 = 0.02</a:t>
                      </a:r>
                      <a:endParaRPr sz="1600">
                        <a:latin typeface="Comfortaa"/>
                        <a:ea typeface="Comfortaa"/>
                        <a:cs typeface="Comfortaa"/>
                        <a:sym typeface="Comfortaa"/>
                      </a:endParaRPr>
                    </a:p>
                  </a:txBody>
                  <a:tcPr marT="91425" marB="91425" marR="91425" marL="91425">
                    <a:solidFill>
                      <a:srgbClr val="FFE599"/>
                    </a:solidFill>
                  </a:tcPr>
                </a:tc>
                <a:tc>
                  <a:txBody>
                    <a:bodyPr/>
                    <a:lstStyle/>
                    <a:p>
                      <a:pPr indent="0" lvl="0" marL="0" rtl="0" algn="ctr">
                        <a:spcBef>
                          <a:spcPts val="0"/>
                        </a:spcBef>
                        <a:spcAft>
                          <a:spcPts val="0"/>
                        </a:spcAft>
                        <a:buNone/>
                      </a:pPr>
                      <a:r>
                        <a:rPr lang="en" sz="1600">
                          <a:latin typeface="Comfortaa"/>
                          <a:ea typeface="Comfortaa"/>
                          <a:cs typeface="Comfortaa"/>
                          <a:sym typeface="Comfortaa"/>
                        </a:rPr>
                        <a:t>4 x 0.02 = 0.08</a:t>
                      </a:r>
                      <a:endParaRPr sz="1600">
                        <a:latin typeface="Comfortaa"/>
                        <a:ea typeface="Comfortaa"/>
                        <a:cs typeface="Comfortaa"/>
                        <a:sym typeface="Comfortaa"/>
                      </a:endParaRPr>
                    </a:p>
                  </a:txBody>
                  <a:tcPr marT="91425" marB="91425" marR="91425" marL="91425">
                    <a:solidFill>
                      <a:srgbClr val="B6D7A8"/>
                    </a:solidFill>
                  </a:tcPr>
                </a:tc>
                <a:tc>
                  <a:txBody>
                    <a:bodyPr/>
                    <a:lstStyle/>
                    <a:p>
                      <a:pPr indent="0" lvl="0" marL="0" rtl="0" algn="ctr">
                        <a:spcBef>
                          <a:spcPts val="0"/>
                        </a:spcBef>
                        <a:spcAft>
                          <a:spcPts val="0"/>
                        </a:spcAft>
                        <a:buNone/>
                      </a:pPr>
                      <a:r>
                        <a:rPr lang="en" sz="1600">
                          <a:latin typeface="Comfortaa"/>
                          <a:ea typeface="Comfortaa"/>
                          <a:cs typeface="Comfortaa"/>
                          <a:sym typeface="Comfortaa"/>
                        </a:rPr>
                        <a:t>5 x .05 = 0.25</a:t>
                      </a:r>
                      <a:endParaRPr sz="1600">
                        <a:latin typeface="Comfortaa"/>
                        <a:ea typeface="Comfortaa"/>
                        <a:cs typeface="Comfortaa"/>
                        <a:sym typeface="Comfortaa"/>
                      </a:endParaRPr>
                    </a:p>
                  </a:txBody>
                  <a:tcPr marT="91425" marB="91425" marR="91425" marL="91425">
                    <a:solidFill>
                      <a:srgbClr val="F6B26B"/>
                    </a:solidFill>
                  </a:tcPr>
                </a:tc>
                <a:tc>
                  <a:txBody>
                    <a:bodyPr/>
                    <a:lstStyle/>
                    <a:p>
                      <a:pPr indent="0" lvl="0" marL="0" rtl="0" algn="ctr">
                        <a:spcBef>
                          <a:spcPts val="0"/>
                        </a:spcBef>
                        <a:spcAft>
                          <a:spcPts val="0"/>
                        </a:spcAft>
                        <a:buNone/>
                      </a:pPr>
                      <a:r>
                        <a:rPr lang="en" sz="1600">
                          <a:latin typeface="Comfortaa"/>
                          <a:ea typeface="Comfortaa"/>
                          <a:cs typeface="Comfortaa"/>
                          <a:sym typeface="Comfortaa"/>
                        </a:rPr>
                        <a:t>8 x 0.04 = 0.32</a:t>
                      </a:r>
                      <a:endParaRPr sz="1600">
                        <a:latin typeface="Comfortaa"/>
                        <a:ea typeface="Comfortaa"/>
                        <a:cs typeface="Comfortaa"/>
                        <a:sym typeface="Comfortaa"/>
                      </a:endParaRPr>
                    </a:p>
                  </a:txBody>
                  <a:tcPr marT="91425" marB="91425" marR="91425" marL="91425">
                    <a:solidFill>
                      <a:srgbClr val="6D9EEB"/>
                    </a:solidFill>
                  </a:tcPr>
                </a:tc>
                <a:tc>
                  <a:txBody>
                    <a:bodyPr/>
                    <a:lstStyle/>
                    <a:p>
                      <a:pPr indent="0" lvl="0" marL="0" rtl="0" algn="ctr">
                        <a:spcBef>
                          <a:spcPts val="0"/>
                        </a:spcBef>
                        <a:spcAft>
                          <a:spcPts val="0"/>
                        </a:spcAft>
                        <a:buNone/>
                      </a:pPr>
                      <a:r>
                        <a:rPr lang="en" sz="1600">
                          <a:latin typeface="Comfortaa"/>
                          <a:ea typeface="Comfortaa"/>
                          <a:cs typeface="Comfortaa"/>
                          <a:sym typeface="Comfortaa"/>
                        </a:rPr>
                        <a:t>6 x 0.02 = 0.12</a:t>
                      </a:r>
                      <a:endParaRPr sz="1600">
                        <a:latin typeface="Comfortaa"/>
                        <a:ea typeface="Comfortaa"/>
                        <a:cs typeface="Comfortaa"/>
                        <a:sym typeface="Comfortaa"/>
                      </a:endParaRPr>
                    </a:p>
                  </a:txBody>
                  <a:tcPr marT="91425" marB="91425" marR="91425" marL="91425">
                    <a:solidFill>
                      <a:srgbClr val="D5A6BD"/>
                    </a:solidFill>
                  </a:tcPr>
                </a:tc>
              </a:tr>
              <a:tr h="599800">
                <a:tc>
                  <a:txBody>
                    <a:bodyPr/>
                    <a:lstStyle/>
                    <a:p>
                      <a:pPr indent="0" lvl="0" marL="0" rtl="0" algn="ctr">
                        <a:spcBef>
                          <a:spcPts val="0"/>
                        </a:spcBef>
                        <a:spcAft>
                          <a:spcPts val="0"/>
                        </a:spcAft>
                        <a:buNone/>
                      </a:pPr>
                      <a:r>
                        <a:rPr lang="en" sz="1600">
                          <a:latin typeface="Comfortaa"/>
                          <a:ea typeface="Comfortaa"/>
                          <a:cs typeface="Comfortaa"/>
                          <a:sym typeface="Comfortaa"/>
                        </a:rPr>
                        <a:t>2 x 1.99 = 3.98</a:t>
                      </a:r>
                      <a:endParaRPr sz="1600">
                        <a:latin typeface="Comfortaa"/>
                        <a:ea typeface="Comfortaa"/>
                        <a:cs typeface="Comfortaa"/>
                        <a:sym typeface="Comfortaa"/>
                      </a:endParaRPr>
                    </a:p>
                  </a:txBody>
                  <a:tcPr marT="91425" marB="91425" marR="91425" marL="91425">
                    <a:solidFill>
                      <a:srgbClr val="FFE599"/>
                    </a:solidFill>
                  </a:tcPr>
                </a:tc>
                <a:tc>
                  <a:txBody>
                    <a:bodyPr/>
                    <a:lstStyle/>
                    <a:p>
                      <a:pPr indent="0" lvl="0" marL="0" rtl="0" algn="ctr">
                        <a:spcBef>
                          <a:spcPts val="0"/>
                        </a:spcBef>
                        <a:spcAft>
                          <a:spcPts val="0"/>
                        </a:spcAft>
                        <a:buNone/>
                      </a:pPr>
                      <a:r>
                        <a:rPr lang="en" sz="1600">
                          <a:latin typeface="Comfortaa"/>
                          <a:ea typeface="Comfortaa"/>
                          <a:cs typeface="Comfortaa"/>
                          <a:sym typeface="Comfortaa"/>
                        </a:rPr>
                        <a:t>4 x 2.98 = 11.92</a:t>
                      </a:r>
                      <a:endParaRPr sz="1600">
                        <a:latin typeface="Comfortaa"/>
                        <a:ea typeface="Comfortaa"/>
                        <a:cs typeface="Comfortaa"/>
                        <a:sym typeface="Comfortaa"/>
                      </a:endParaRPr>
                    </a:p>
                  </a:txBody>
                  <a:tcPr marT="91425" marB="91425" marR="91425" marL="91425">
                    <a:solidFill>
                      <a:srgbClr val="B6D7A8"/>
                    </a:solidFill>
                  </a:tcPr>
                </a:tc>
                <a:tc>
                  <a:txBody>
                    <a:bodyPr/>
                    <a:lstStyle/>
                    <a:p>
                      <a:pPr indent="0" lvl="0" marL="0" rtl="0" algn="ctr">
                        <a:spcBef>
                          <a:spcPts val="0"/>
                        </a:spcBef>
                        <a:spcAft>
                          <a:spcPts val="0"/>
                        </a:spcAft>
                        <a:buNone/>
                      </a:pPr>
                      <a:r>
                        <a:rPr lang="en" sz="1600">
                          <a:latin typeface="Comfortaa"/>
                          <a:ea typeface="Comfortaa"/>
                          <a:cs typeface="Comfortaa"/>
                          <a:sym typeface="Comfortaa"/>
                        </a:rPr>
                        <a:t>5 x 4.95 = 24.75</a:t>
                      </a:r>
                      <a:endParaRPr sz="1600">
                        <a:latin typeface="Comfortaa"/>
                        <a:ea typeface="Comfortaa"/>
                        <a:cs typeface="Comfortaa"/>
                        <a:sym typeface="Comfortaa"/>
                      </a:endParaRPr>
                    </a:p>
                  </a:txBody>
                  <a:tcPr marT="91425" marB="91425" marR="91425" marL="91425">
                    <a:solidFill>
                      <a:srgbClr val="F6B26B"/>
                    </a:solidFill>
                  </a:tcPr>
                </a:tc>
                <a:tc>
                  <a:txBody>
                    <a:bodyPr/>
                    <a:lstStyle/>
                    <a:p>
                      <a:pPr indent="0" lvl="0" marL="0" rtl="0" algn="ctr">
                        <a:spcBef>
                          <a:spcPts val="0"/>
                        </a:spcBef>
                        <a:spcAft>
                          <a:spcPts val="0"/>
                        </a:spcAft>
                        <a:buNone/>
                      </a:pPr>
                      <a:r>
                        <a:rPr lang="en" sz="1600">
                          <a:latin typeface="Comfortaa"/>
                          <a:ea typeface="Comfortaa"/>
                          <a:cs typeface="Comfortaa"/>
                          <a:sym typeface="Comfortaa"/>
                        </a:rPr>
                        <a:t>8 x 11.96 = 95.68</a:t>
                      </a:r>
                      <a:endParaRPr sz="1600">
                        <a:latin typeface="Comfortaa"/>
                        <a:ea typeface="Comfortaa"/>
                        <a:cs typeface="Comfortaa"/>
                        <a:sym typeface="Comfortaa"/>
                      </a:endParaRPr>
                    </a:p>
                  </a:txBody>
                  <a:tcPr marT="91425" marB="91425" marR="91425" marL="91425">
                    <a:solidFill>
                      <a:srgbClr val="6D9EEB"/>
                    </a:solidFill>
                  </a:tcPr>
                </a:tc>
                <a:tc>
                  <a:txBody>
                    <a:bodyPr/>
                    <a:lstStyle/>
                    <a:p>
                      <a:pPr indent="0" lvl="0" marL="0" rtl="0" algn="ctr">
                        <a:spcBef>
                          <a:spcPts val="0"/>
                        </a:spcBef>
                        <a:spcAft>
                          <a:spcPts val="0"/>
                        </a:spcAft>
                        <a:buNone/>
                      </a:pPr>
                      <a:r>
                        <a:rPr lang="en" sz="1600">
                          <a:latin typeface="Comfortaa"/>
                          <a:ea typeface="Comfortaa"/>
                          <a:cs typeface="Comfortaa"/>
                          <a:sym typeface="Comfortaa"/>
                        </a:rPr>
                        <a:t>6 x 8.98 = 53.88</a:t>
                      </a:r>
                      <a:endParaRPr sz="1600">
                        <a:latin typeface="Comfortaa"/>
                        <a:ea typeface="Comfortaa"/>
                        <a:cs typeface="Comfortaa"/>
                        <a:sym typeface="Comfortaa"/>
                      </a:endParaRPr>
                    </a:p>
                  </a:txBody>
                  <a:tcPr marT="91425" marB="91425" marR="91425" marL="91425">
                    <a:solidFill>
                      <a:srgbClr val="D5A6BD"/>
                    </a:solidFill>
                  </a:tcPr>
                </a:tc>
              </a:tr>
              <a:tr h="599800">
                <a:tc>
                  <a:txBody>
                    <a:bodyPr/>
                    <a:lstStyle/>
                    <a:p>
                      <a:pPr indent="0" lvl="0" marL="0" rtl="0" algn="ctr">
                        <a:spcBef>
                          <a:spcPts val="0"/>
                        </a:spcBef>
                        <a:spcAft>
                          <a:spcPts val="0"/>
                        </a:spcAft>
                        <a:buNone/>
                      </a:pPr>
                      <a:r>
                        <a:t/>
                      </a:r>
                      <a:endParaRPr sz="1600">
                        <a:latin typeface="Comfortaa"/>
                        <a:ea typeface="Comfortaa"/>
                        <a:cs typeface="Comfortaa"/>
                        <a:sym typeface="Comfortaa"/>
                      </a:endParaRPr>
                    </a:p>
                  </a:txBody>
                  <a:tcPr marT="91425" marB="91425" marR="91425" marL="91425">
                    <a:solidFill>
                      <a:srgbClr val="FFE599"/>
                    </a:solidFill>
                  </a:tcPr>
                </a:tc>
                <a:tc>
                  <a:txBody>
                    <a:bodyPr/>
                    <a:lstStyle/>
                    <a:p>
                      <a:pPr indent="0" lvl="0" marL="0" rtl="0" algn="ctr">
                        <a:spcBef>
                          <a:spcPts val="0"/>
                        </a:spcBef>
                        <a:spcAft>
                          <a:spcPts val="0"/>
                        </a:spcAft>
                        <a:buNone/>
                      </a:pPr>
                      <a:r>
                        <a:t/>
                      </a:r>
                      <a:endParaRPr sz="1600">
                        <a:latin typeface="Comfortaa"/>
                        <a:ea typeface="Comfortaa"/>
                        <a:cs typeface="Comfortaa"/>
                        <a:sym typeface="Comfortaa"/>
                      </a:endParaRPr>
                    </a:p>
                  </a:txBody>
                  <a:tcPr marT="91425" marB="91425" marR="91425" marL="91425">
                    <a:solidFill>
                      <a:srgbClr val="B6D7A8"/>
                    </a:solidFill>
                  </a:tcPr>
                </a:tc>
                <a:tc>
                  <a:txBody>
                    <a:bodyPr/>
                    <a:lstStyle/>
                    <a:p>
                      <a:pPr indent="0" lvl="0" marL="0" rtl="0" algn="ctr">
                        <a:spcBef>
                          <a:spcPts val="0"/>
                        </a:spcBef>
                        <a:spcAft>
                          <a:spcPts val="0"/>
                        </a:spcAft>
                        <a:buNone/>
                      </a:pPr>
                      <a:r>
                        <a:t/>
                      </a:r>
                      <a:endParaRPr sz="1600">
                        <a:latin typeface="Comfortaa"/>
                        <a:ea typeface="Comfortaa"/>
                        <a:cs typeface="Comfortaa"/>
                        <a:sym typeface="Comfortaa"/>
                      </a:endParaRPr>
                    </a:p>
                  </a:txBody>
                  <a:tcPr marT="91425" marB="91425" marR="91425" marL="91425">
                    <a:solidFill>
                      <a:srgbClr val="F6B26B"/>
                    </a:solidFill>
                  </a:tcPr>
                </a:tc>
                <a:tc>
                  <a:txBody>
                    <a:bodyPr/>
                    <a:lstStyle/>
                    <a:p>
                      <a:pPr indent="0" lvl="0" marL="0" rtl="0" algn="ctr">
                        <a:spcBef>
                          <a:spcPts val="0"/>
                        </a:spcBef>
                        <a:spcAft>
                          <a:spcPts val="0"/>
                        </a:spcAft>
                        <a:buNone/>
                      </a:pPr>
                      <a:r>
                        <a:t/>
                      </a:r>
                      <a:endParaRPr sz="1600">
                        <a:latin typeface="Comfortaa"/>
                        <a:ea typeface="Comfortaa"/>
                        <a:cs typeface="Comfortaa"/>
                        <a:sym typeface="Comfortaa"/>
                      </a:endParaRPr>
                    </a:p>
                  </a:txBody>
                  <a:tcPr marT="91425" marB="91425" marR="91425" marL="91425">
                    <a:solidFill>
                      <a:srgbClr val="6D9EEB"/>
                    </a:solidFill>
                  </a:tcPr>
                </a:tc>
                <a:tc>
                  <a:txBody>
                    <a:bodyPr/>
                    <a:lstStyle/>
                    <a:p>
                      <a:pPr indent="0" lvl="0" marL="0" rtl="0" algn="ctr">
                        <a:spcBef>
                          <a:spcPts val="0"/>
                        </a:spcBef>
                        <a:spcAft>
                          <a:spcPts val="0"/>
                        </a:spcAft>
                        <a:buNone/>
                      </a:pPr>
                      <a:r>
                        <a:rPr lang="en" sz="1600">
                          <a:latin typeface="Comfortaa"/>
                          <a:ea typeface="Comfortaa"/>
                          <a:cs typeface="Comfortaa"/>
                          <a:sym typeface="Comfortaa"/>
                        </a:rPr>
                        <a:t>.6 x 8.98 = 5.388</a:t>
                      </a:r>
                      <a:endParaRPr sz="1600">
                        <a:latin typeface="Comfortaa"/>
                        <a:ea typeface="Comfortaa"/>
                        <a:cs typeface="Comfortaa"/>
                        <a:sym typeface="Comfortaa"/>
                      </a:endParaRPr>
                    </a:p>
                  </a:txBody>
                  <a:tcPr marT="91425" marB="91425" marR="91425" marL="91425">
                    <a:solidFill>
                      <a:srgbClr val="D5A6BD"/>
                    </a:solidFill>
                  </a:tcPr>
                </a:tc>
              </a:tr>
              <a:tr h="599800">
                <a:tc>
                  <a:txBody>
                    <a:bodyPr/>
                    <a:lstStyle/>
                    <a:p>
                      <a:pPr indent="0" lvl="0" marL="0" rtl="0" algn="ctr">
                        <a:spcBef>
                          <a:spcPts val="0"/>
                        </a:spcBef>
                        <a:spcAft>
                          <a:spcPts val="0"/>
                        </a:spcAft>
                        <a:buNone/>
                      </a:pPr>
                      <a:r>
                        <a:t/>
                      </a:r>
                      <a:endParaRPr sz="1600">
                        <a:latin typeface="Comfortaa"/>
                        <a:ea typeface="Comfortaa"/>
                        <a:cs typeface="Comfortaa"/>
                        <a:sym typeface="Comfortaa"/>
                      </a:endParaRPr>
                    </a:p>
                  </a:txBody>
                  <a:tcPr marT="91425" marB="91425" marR="91425" marL="91425">
                    <a:solidFill>
                      <a:srgbClr val="FFE599"/>
                    </a:solidFill>
                  </a:tcPr>
                </a:tc>
                <a:tc>
                  <a:txBody>
                    <a:bodyPr/>
                    <a:lstStyle/>
                    <a:p>
                      <a:pPr indent="0" lvl="0" marL="0" rtl="0" algn="ctr">
                        <a:spcBef>
                          <a:spcPts val="0"/>
                        </a:spcBef>
                        <a:spcAft>
                          <a:spcPts val="0"/>
                        </a:spcAft>
                        <a:buNone/>
                      </a:pPr>
                      <a:r>
                        <a:t/>
                      </a:r>
                      <a:endParaRPr sz="1600">
                        <a:latin typeface="Comfortaa"/>
                        <a:ea typeface="Comfortaa"/>
                        <a:cs typeface="Comfortaa"/>
                        <a:sym typeface="Comfortaa"/>
                      </a:endParaRPr>
                    </a:p>
                  </a:txBody>
                  <a:tcPr marT="91425" marB="91425" marR="91425" marL="91425">
                    <a:solidFill>
                      <a:srgbClr val="B6D7A8"/>
                    </a:solidFill>
                  </a:tcPr>
                </a:tc>
                <a:tc>
                  <a:txBody>
                    <a:bodyPr/>
                    <a:lstStyle/>
                    <a:p>
                      <a:pPr indent="0" lvl="0" marL="0" rtl="0" algn="ctr">
                        <a:spcBef>
                          <a:spcPts val="0"/>
                        </a:spcBef>
                        <a:spcAft>
                          <a:spcPts val="0"/>
                        </a:spcAft>
                        <a:buNone/>
                      </a:pPr>
                      <a:r>
                        <a:t/>
                      </a:r>
                      <a:endParaRPr sz="1600">
                        <a:latin typeface="Comfortaa"/>
                        <a:ea typeface="Comfortaa"/>
                        <a:cs typeface="Comfortaa"/>
                        <a:sym typeface="Comfortaa"/>
                      </a:endParaRPr>
                    </a:p>
                  </a:txBody>
                  <a:tcPr marT="91425" marB="91425" marR="91425" marL="91425">
                    <a:solidFill>
                      <a:srgbClr val="F6B26B"/>
                    </a:solidFill>
                  </a:tcPr>
                </a:tc>
                <a:tc>
                  <a:txBody>
                    <a:bodyPr/>
                    <a:lstStyle/>
                    <a:p>
                      <a:pPr indent="0" lvl="0" marL="0" rtl="0" algn="ctr">
                        <a:spcBef>
                          <a:spcPts val="0"/>
                        </a:spcBef>
                        <a:spcAft>
                          <a:spcPts val="0"/>
                        </a:spcAft>
                        <a:buNone/>
                      </a:pPr>
                      <a:r>
                        <a:t/>
                      </a:r>
                      <a:endParaRPr sz="1600">
                        <a:latin typeface="Comfortaa"/>
                        <a:ea typeface="Comfortaa"/>
                        <a:cs typeface="Comfortaa"/>
                        <a:sym typeface="Comfortaa"/>
                      </a:endParaRPr>
                    </a:p>
                  </a:txBody>
                  <a:tcPr marT="91425" marB="91425" marR="91425" marL="91425">
                    <a:solidFill>
                      <a:srgbClr val="6D9EEB"/>
                    </a:solidFill>
                  </a:tcPr>
                </a:tc>
                <a:tc>
                  <a:txBody>
                    <a:bodyPr/>
                    <a:lstStyle/>
                    <a:p>
                      <a:pPr indent="0" lvl="0" marL="0" rtl="0" algn="ctr">
                        <a:spcBef>
                          <a:spcPts val="0"/>
                        </a:spcBef>
                        <a:spcAft>
                          <a:spcPts val="0"/>
                        </a:spcAft>
                        <a:buNone/>
                      </a:pPr>
                      <a:r>
                        <a:t/>
                      </a:r>
                      <a:endParaRPr sz="1600">
                        <a:latin typeface="Comfortaa"/>
                        <a:ea typeface="Comfortaa"/>
                        <a:cs typeface="Comfortaa"/>
                        <a:sym typeface="Comfortaa"/>
                      </a:endParaRPr>
                    </a:p>
                  </a:txBody>
                  <a:tcPr marT="91425" marB="91425" marR="91425" marL="91425">
                    <a:solidFill>
                      <a:srgbClr val="D5A6BD"/>
                    </a:solidFill>
                  </a:tcPr>
                </a:tc>
              </a:tr>
              <a:tr h="599800">
                <a:tc>
                  <a:txBody>
                    <a:bodyPr/>
                    <a:lstStyle/>
                    <a:p>
                      <a:pPr indent="0" lvl="0" marL="0" rtl="0" algn="ctr">
                        <a:spcBef>
                          <a:spcPts val="0"/>
                        </a:spcBef>
                        <a:spcAft>
                          <a:spcPts val="0"/>
                        </a:spcAft>
                        <a:buClr>
                          <a:schemeClr val="dk1"/>
                        </a:buClr>
                        <a:buSzPts val="1100"/>
                        <a:buFont typeface="Arial"/>
                        <a:buNone/>
                      </a:pPr>
                      <a:r>
                        <a:rPr b="1" lang="en" sz="1600">
                          <a:solidFill>
                            <a:schemeClr val="dk1"/>
                          </a:solidFill>
                          <a:latin typeface="Comfortaa"/>
                          <a:ea typeface="Comfortaa"/>
                          <a:cs typeface="Comfortaa"/>
                          <a:sym typeface="Comfortaa"/>
                        </a:rPr>
                        <a:t>3 x 2.99 = 8.97</a:t>
                      </a:r>
                      <a:endParaRPr b="1" sz="1600">
                        <a:latin typeface="Comfortaa"/>
                        <a:ea typeface="Comfortaa"/>
                        <a:cs typeface="Comfortaa"/>
                        <a:sym typeface="Comfortaa"/>
                      </a:endParaRPr>
                    </a:p>
                  </a:txBody>
                  <a:tcPr marT="91425" marB="91425" marR="91425" marL="91425">
                    <a:solidFill>
                      <a:srgbClr val="FFD966"/>
                    </a:solidFill>
                  </a:tcPr>
                </a:tc>
                <a:tc>
                  <a:txBody>
                    <a:bodyPr/>
                    <a:lstStyle/>
                    <a:p>
                      <a:pPr indent="0" lvl="0" marL="0" rtl="0" algn="ctr">
                        <a:spcBef>
                          <a:spcPts val="0"/>
                        </a:spcBef>
                        <a:spcAft>
                          <a:spcPts val="0"/>
                        </a:spcAft>
                        <a:buNone/>
                      </a:pPr>
                      <a:r>
                        <a:rPr b="1" lang="en" sz="1600">
                          <a:latin typeface="Comfortaa"/>
                          <a:ea typeface="Comfortaa"/>
                          <a:cs typeface="Comfortaa"/>
                          <a:sym typeface="Comfortaa"/>
                        </a:rPr>
                        <a:t>2 x 1.98 = 3.96</a:t>
                      </a:r>
                      <a:endParaRPr b="1" sz="1600">
                        <a:latin typeface="Comfortaa"/>
                        <a:ea typeface="Comfortaa"/>
                        <a:cs typeface="Comfortaa"/>
                        <a:sym typeface="Comfortaa"/>
                      </a:endParaRPr>
                    </a:p>
                  </a:txBody>
                  <a:tcPr marT="91425" marB="91425" marR="91425" marL="91425">
                    <a:solidFill>
                      <a:srgbClr val="93C47D"/>
                    </a:solidFill>
                  </a:tcPr>
                </a:tc>
                <a:tc>
                  <a:txBody>
                    <a:bodyPr/>
                    <a:lstStyle/>
                    <a:p>
                      <a:pPr indent="0" lvl="0" marL="0" rtl="0" algn="ctr">
                        <a:spcBef>
                          <a:spcPts val="0"/>
                        </a:spcBef>
                        <a:spcAft>
                          <a:spcPts val="0"/>
                        </a:spcAft>
                        <a:buNone/>
                      </a:pPr>
                      <a:r>
                        <a:rPr b="1" lang="en" sz="1600">
                          <a:latin typeface="Comfortaa"/>
                          <a:ea typeface="Comfortaa"/>
                          <a:cs typeface="Comfortaa"/>
                          <a:sym typeface="Comfortaa"/>
                        </a:rPr>
                        <a:t>4 x 3.95 = 15.80</a:t>
                      </a:r>
                      <a:endParaRPr b="1" sz="1600">
                        <a:latin typeface="Comfortaa"/>
                        <a:ea typeface="Comfortaa"/>
                        <a:cs typeface="Comfortaa"/>
                        <a:sym typeface="Comfortaa"/>
                      </a:endParaRPr>
                    </a:p>
                  </a:txBody>
                  <a:tcPr marT="91425" marB="91425" marR="91425" marL="91425">
                    <a:solidFill>
                      <a:srgbClr val="E69138"/>
                    </a:solidFill>
                  </a:tcPr>
                </a:tc>
                <a:tc>
                  <a:txBody>
                    <a:bodyPr/>
                    <a:lstStyle/>
                    <a:p>
                      <a:pPr indent="0" lvl="0" marL="0" rtl="0" algn="ctr">
                        <a:spcBef>
                          <a:spcPts val="0"/>
                        </a:spcBef>
                        <a:spcAft>
                          <a:spcPts val="0"/>
                        </a:spcAft>
                        <a:buNone/>
                      </a:pPr>
                      <a:r>
                        <a:rPr b="1" lang="en" sz="1600">
                          <a:latin typeface="Comfortaa"/>
                          <a:ea typeface="Comfortaa"/>
                          <a:cs typeface="Comfortaa"/>
                          <a:sym typeface="Comfortaa"/>
                        </a:rPr>
                        <a:t>7 x 6.96 = 48.72</a:t>
                      </a:r>
                      <a:endParaRPr b="1" sz="1600">
                        <a:latin typeface="Comfortaa"/>
                        <a:ea typeface="Comfortaa"/>
                        <a:cs typeface="Comfortaa"/>
                        <a:sym typeface="Comfortaa"/>
                      </a:endParaRPr>
                    </a:p>
                  </a:txBody>
                  <a:tcPr marT="91425" marB="91425" marR="91425" marL="91425">
                    <a:solidFill>
                      <a:srgbClr val="3C78D8"/>
                    </a:solidFill>
                  </a:tcPr>
                </a:tc>
                <a:tc>
                  <a:txBody>
                    <a:bodyPr/>
                    <a:lstStyle/>
                    <a:p>
                      <a:pPr indent="0" lvl="0" marL="0" rtl="0" algn="ctr">
                        <a:spcBef>
                          <a:spcPts val="0"/>
                        </a:spcBef>
                        <a:spcAft>
                          <a:spcPts val="0"/>
                        </a:spcAft>
                        <a:buNone/>
                      </a:pPr>
                      <a:r>
                        <a:rPr b="1" lang="en" sz="1600">
                          <a:latin typeface="Comfortaa"/>
                          <a:ea typeface="Comfortaa"/>
                          <a:cs typeface="Comfortaa"/>
                          <a:sym typeface="Comfortaa"/>
                        </a:rPr>
                        <a:t>.4 x 4.95 = 1.98</a:t>
                      </a:r>
                      <a:endParaRPr b="1" sz="1600">
                        <a:latin typeface="Comfortaa"/>
                        <a:ea typeface="Comfortaa"/>
                        <a:cs typeface="Comfortaa"/>
                        <a:sym typeface="Comfortaa"/>
                      </a:endParaRPr>
                    </a:p>
                  </a:txBody>
                  <a:tcPr marT="91425" marB="91425" marR="91425" marL="91425">
                    <a:solidFill>
                      <a:srgbClr val="C27BA0"/>
                    </a:solidFill>
                  </a:tcPr>
                </a:tc>
              </a:tr>
            </a:tbl>
          </a:graphicData>
        </a:graphic>
      </p:graphicFrame>
      <p:sp>
        <p:nvSpPr>
          <p:cNvPr id="203" name="Google Shape;203;g2224b595929_0_0"/>
          <p:cNvSpPr txBox="1"/>
          <p:nvPr/>
        </p:nvSpPr>
        <p:spPr>
          <a:xfrm>
            <a:off x="327450" y="151650"/>
            <a:ext cx="8489100" cy="615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7400"/>
              <a:buFont typeface="Arial"/>
              <a:buNone/>
            </a:pPr>
            <a:r>
              <a:rPr lang="en" sz="2800">
                <a:latin typeface="Comfortaa"/>
                <a:ea typeface="Comfortaa"/>
                <a:cs typeface="Comfortaa"/>
                <a:sym typeface="Comfortaa"/>
              </a:rPr>
              <a:t>Check your understanding - </a:t>
            </a:r>
            <a:r>
              <a:rPr b="1" lang="en" sz="2800">
                <a:latin typeface="Comfortaa"/>
                <a:ea typeface="Comfortaa"/>
                <a:cs typeface="Comfortaa"/>
                <a:sym typeface="Comfortaa"/>
              </a:rPr>
              <a:t>Answers</a:t>
            </a:r>
            <a:endParaRPr b="1" i="0" sz="2800" u="none" cap="none" strike="noStrike">
              <a:solidFill>
                <a:srgbClr val="000000"/>
              </a:solidFill>
              <a:latin typeface="Comfortaa"/>
              <a:ea typeface="Comfortaa"/>
              <a:cs typeface="Comfortaa"/>
              <a:sym typeface="Comfortaa"/>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