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Lst>
  <p:notesMasterIdLst>
    <p:notesMasterId r:id="rId11"/>
  </p:notesMasterIdLst>
  <p:sldIdLst>
    <p:sldId id="256" r:id="rId3"/>
    <p:sldId id="257" r:id="rId4"/>
    <p:sldId id="258" r:id="rId5"/>
    <p:sldId id="259" r:id="rId6"/>
    <p:sldId id="260" r:id="rId7"/>
    <p:sldId id="261" r:id="rId8"/>
    <p:sldId id="262" r:id="rId9"/>
    <p:sldId id="263" r:id="rId10"/>
  </p:sldIdLst>
  <p:sldSz cx="12192000" cy="6858000"/>
  <p:notesSz cx="6858000" cy="9144000"/>
  <p:embeddedFontLst>
    <p:embeddedFont>
      <p:font typeface="Corbel" panose="020B0503020204020204" pitchFamily="34" charset="0"/>
      <p:regular r:id="rId12"/>
      <p:bold r:id="rId13"/>
      <p:italic r:id="rId14"/>
      <p:boldItalic r:id="rId15"/>
    </p:embeddedFont>
    <p:embeddedFont>
      <p:font typeface="Alegreya"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jyZSOx3QfDh5xfKOF12jHT/4ynf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92AE6D-A45F-40AC-9F38-1139617EEF59}">
  <a:tblStyle styleId="{0392AE6D-A45F-40AC-9F38-1139617EEF5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font" Target="fonts/font4.fntdata"/><Relationship Id="rId23"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8ee45953b9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g8ee45953b9_0_1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8f35074b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8f35074b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8ee45953b9_0_4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8ee45953b9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8ee45953b9_0_40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8ee45953b9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8ee45953b9_0_2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8" name="Google Shape;228;g8ee45953b9_0_20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8ee45953b9_0_2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8ee45953b9_0_26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8ee45953b9_0_3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3" name="Google Shape;243;g8ee45953b9_0_3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8ee45953b9_0_40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8ee45953b9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
        <p:cNvGrpSpPr/>
        <p:nvPr/>
      </p:nvGrpSpPr>
      <p:grpSpPr>
        <a:xfrm>
          <a:off x="0" y="0"/>
          <a:ext cx="0" cy="0"/>
          <a:chOff x="0" y="0"/>
          <a:chExt cx="0" cy="0"/>
        </a:xfrm>
      </p:grpSpPr>
      <p:grpSp>
        <p:nvGrpSpPr>
          <p:cNvPr id="19" name="Google Shape;19;p7"/>
          <p:cNvGrpSpPr/>
          <p:nvPr/>
        </p:nvGrpSpPr>
        <p:grpSpPr>
          <a:xfrm>
            <a:off x="546100" y="-4763"/>
            <a:ext cx="5014912" cy="6862763"/>
            <a:chOff x="2928938" y="-4763"/>
            <a:chExt cx="5014912" cy="6862763"/>
          </a:xfrm>
        </p:grpSpPr>
        <p:sp>
          <p:nvSpPr>
            <p:cNvPr id="20" name="Google Shape;20;p7"/>
            <p:cNvSpPr/>
            <p:nvPr/>
          </p:nvSpPr>
          <p:spPr>
            <a:xfrm>
              <a:off x="3367088" y="-4763"/>
              <a:ext cx="1063625" cy="2782888"/>
            </a:xfrm>
            <a:custGeom>
              <a:avLst/>
              <a:gdLst/>
              <a:ahLst/>
              <a:cxnLst/>
              <a:rect l="l" t="t" r="r" b="b"/>
              <a:pathLst>
                <a:path w="670" h="1753" extrusionOk="0">
                  <a:moveTo>
                    <a:pt x="0" y="1696"/>
                  </a:moveTo>
                  <a:lnTo>
                    <a:pt x="225" y="1753"/>
                  </a:lnTo>
                  <a:lnTo>
                    <a:pt x="670" y="0"/>
                  </a:lnTo>
                  <a:lnTo>
                    <a:pt x="430" y="0"/>
                  </a:lnTo>
                  <a:lnTo>
                    <a:pt x="0" y="1696"/>
                  </a:lnTo>
                  <a:close/>
                </a:path>
              </a:pathLst>
            </a:custGeom>
            <a:solidFill>
              <a:schemeClr val="accent1"/>
            </a:solidFill>
            <a:ln>
              <a:noFill/>
            </a:ln>
          </p:spPr>
        </p:sp>
        <p:sp>
          <p:nvSpPr>
            <p:cNvPr id="21" name="Google Shape;21;p7"/>
            <p:cNvSpPr/>
            <p:nvPr/>
          </p:nvSpPr>
          <p:spPr>
            <a:xfrm>
              <a:off x="2928938" y="-4763"/>
              <a:ext cx="1035050" cy="2673350"/>
            </a:xfrm>
            <a:custGeom>
              <a:avLst/>
              <a:gdLst/>
              <a:ahLst/>
              <a:cxnLst/>
              <a:rect l="l" t="t" r="r" b="b"/>
              <a:pathLst>
                <a:path w="652" h="1684" extrusionOk="0">
                  <a:moveTo>
                    <a:pt x="225" y="1684"/>
                  </a:moveTo>
                  <a:lnTo>
                    <a:pt x="652" y="0"/>
                  </a:lnTo>
                  <a:lnTo>
                    <a:pt x="411" y="0"/>
                  </a:lnTo>
                  <a:lnTo>
                    <a:pt x="0" y="1627"/>
                  </a:lnTo>
                  <a:lnTo>
                    <a:pt x="219" y="1681"/>
                  </a:lnTo>
                  <a:lnTo>
                    <a:pt x="225" y="1684"/>
                  </a:lnTo>
                  <a:close/>
                </a:path>
              </a:pathLst>
            </a:custGeom>
            <a:solidFill>
              <a:srgbClr val="595959"/>
            </a:solidFill>
            <a:ln>
              <a:noFill/>
            </a:ln>
          </p:spPr>
        </p:sp>
        <p:sp>
          <p:nvSpPr>
            <p:cNvPr id="22" name="Google Shape;22;p7"/>
            <p:cNvSpPr/>
            <p:nvPr/>
          </p:nvSpPr>
          <p:spPr>
            <a:xfrm>
              <a:off x="2928938" y="2582862"/>
              <a:ext cx="2693987" cy="4275138"/>
            </a:xfrm>
            <a:custGeom>
              <a:avLst/>
              <a:gdLst/>
              <a:ahLst/>
              <a:cxnLst/>
              <a:rect l="l" t="t" r="r" b="b"/>
              <a:pathLst>
                <a:path w="1697" h="2693" extrusionOk="0">
                  <a:moveTo>
                    <a:pt x="0" y="0"/>
                  </a:moveTo>
                  <a:lnTo>
                    <a:pt x="1622" y="2693"/>
                  </a:lnTo>
                  <a:lnTo>
                    <a:pt x="1697" y="2693"/>
                  </a:lnTo>
                  <a:lnTo>
                    <a:pt x="0" y="0"/>
                  </a:lnTo>
                  <a:close/>
                </a:path>
              </a:pathLst>
            </a:custGeom>
            <a:solidFill>
              <a:srgbClr val="262626"/>
            </a:solidFill>
            <a:ln>
              <a:noFill/>
            </a:ln>
          </p:spPr>
        </p:sp>
        <p:sp>
          <p:nvSpPr>
            <p:cNvPr id="23" name="Google Shape;23;p7"/>
            <p:cNvSpPr/>
            <p:nvPr/>
          </p:nvSpPr>
          <p:spPr>
            <a:xfrm>
              <a:off x="3371850" y="2692400"/>
              <a:ext cx="3332162" cy="4165600"/>
            </a:xfrm>
            <a:custGeom>
              <a:avLst/>
              <a:gdLst/>
              <a:ahLst/>
              <a:cxnLst/>
              <a:rect l="l" t="t" r="r" b="b"/>
              <a:pathLst>
                <a:path w="2099" h="2624" extrusionOk="0">
                  <a:moveTo>
                    <a:pt x="2099" y="2624"/>
                  </a:moveTo>
                  <a:lnTo>
                    <a:pt x="0" y="0"/>
                  </a:lnTo>
                  <a:lnTo>
                    <a:pt x="2021" y="2624"/>
                  </a:lnTo>
                  <a:lnTo>
                    <a:pt x="2099" y="2624"/>
                  </a:lnTo>
                  <a:close/>
                </a:path>
              </a:pathLst>
            </a:custGeom>
            <a:solidFill>
              <a:srgbClr val="244061"/>
            </a:solidFill>
            <a:ln>
              <a:noFill/>
            </a:ln>
          </p:spPr>
        </p:sp>
        <p:sp>
          <p:nvSpPr>
            <p:cNvPr id="24" name="Google Shape;24;p7"/>
            <p:cNvSpPr/>
            <p:nvPr/>
          </p:nvSpPr>
          <p:spPr>
            <a:xfrm>
              <a:off x="3367088" y="2687637"/>
              <a:ext cx="4576762" cy="4170363"/>
            </a:xfrm>
            <a:custGeom>
              <a:avLst/>
              <a:gdLst/>
              <a:ahLst/>
              <a:cxnLst/>
              <a:rect l="l" t="t" r="r" b="b"/>
              <a:pathLst>
                <a:path w="2883" h="2627" extrusionOk="0">
                  <a:moveTo>
                    <a:pt x="0" y="0"/>
                  </a:moveTo>
                  <a:lnTo>
                    <a:pt x="3" y="3"/>
                  </a:lnTo>
                  <a:lnTo>
                    <a:pt x="2102" y="2627"/>
                  </a:lnTo>
                  <a:lnTo>
                    <a:pt x="2883" y="2627"/>
                  </a:lnTo>
                  <a:lnTo>
                    <a:pt x="225" y="57"/>
                  </a:lnTo>
                  <a:lnTo>
                    <a:pt x="0" y="0"/>
                  </a:lnTo>
                  <a:close/>
                </a:path>
              </a:pathLst>
            </a:custGeom>
            <a:solidFill>
              <a:srgbClr val="366092"/>
            </a:solidFill>
            <a:ln>
              <a:noFill/>
            </a:ln>
          </p:spPr>
        </p:sp>
        <p:sp>
          <p:nvSpPr>
            <p:cNvPr id="25" name="Google Shape;25;p7"/>
            <p:cNvSpPr/>
            <p:nvPr/>
          </p:nvSpPr>
          <p:spPr>
            <a:xfrm>
              <a:off x="2928938" y="2578100"/>
              <a:ext cx="3584575" cy="4279900"/>
            </a:xfrm>
            <a:custGeom>
              <a:avLst/>
              <a:gdLst/>
              <a:ahLst/>
              <a:cxnLst/>
              <a:rect l="l" t="t" r="r" b="b"/>
              <a:pathLst>
                <a:path w="2258" h="2696" extrusionOk="0">
                  <a:moveTo>
                    <a:pt x="2258" y="2696"/>
                  </a:moveTo>
                  <a:lnTo>
                    <a:pt x="264" y="111"/>
                  </a:lnTo>
                  <a:lnTo>
                    <a:pt x="228" y="60"/>
                  </a:lnTo>
                  <a:lnTo>
                    <a:pt x="225" y="57"/>
                  </a:lnTo>
                  <a:lnTo>
                    <a:pt x="0" y="0"/>
                  </a:lnTo>
                  <a:lnTo>
                    <a:pt x="0" y="3"/>
                  </a:lnTo>
                  <a:lnTo>
                    <a:pt x="1697" y="2696"/>
                  </a:lnTo>
                  <a:lnTo>
                    <a:pt x="2258" y="2696"/>
                  </a:lnTo>
                  <a:close/>
                </a:path>
              </a:pathLst>
            </a:custGeom>
            <a:solidFill>
              <a:srgbClr val="3F3F3F"/>
            </a:solidFill>
            <a:ln>
              <a:noFill/>
            </a:ln>
          </p:spPr>
        </p:sp>
      </p:grpSp>
      <p:sp>
        <p:nvSpPr>
          <p:cNvPr id="26" name="Google Shape;26;p7"/>
          <p:cNvSpPr txBox="1">
            <a:spLocks noGrp="1"/>
          </p:cNvSpPr>
          <p:nvPr>
            <p:ph type="ctrTitle"/>
          </p:nvPr>
        </p:nvSpPr>
        <p:spPr>
          <a:xfrm>
            <a:off x="2928401" y="1380068"/>
            <a:ext cx="8574622" cy="2616199"/>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chemeClr val="dk1"/>
              </a:buClr>
              <a:buSzPts val="6000"/>
              <a:buFont typeface="Corbe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7"/>
          <p:cNvSpPr txBox="1">
            <a:spLocks noGrp="1"/>
          </p:cNvSpPr>
          <p:nvPr>
            <p:ph type="subTitle" idx="1"/>
          </p:nvPr>
        </p:nvSpPr>
        <p:spPr>
          <a:xfrm>
            <a:off x="4515377" y="3996267"/>
            <a:ext cx="6987645" cy="1388534"/>
          </a:xfrm>
          <a:prstGeom prst="rect">
            <a:avLst/>
          </a:prstGeom>
          <a:noFill/>
          <a:ln>
            <a:noFill/>
          </a:ln>
        </p:spPr>
        <p:txBody>
          <a:bodyPr spcFirstLastPara="1" wrap="square" lIns="91425" tIns="45700" rIns="91425" bIns="45700" anchor="t" anchorCtr="0">
            <a:normAutofit/>
          </a:bodyPr>
          <a:lstStyle>
            <a:lvl1pPr lvl="0" algn="r">
              <a:lnSpc>
                <a:spcPct val="100000"/>
              </a:lnSpc>
              <a:spcBef>
                <a:spcPts val="420"/>
              </a:spcBef>
              <a:spcAft>
                <a:spcPts val="0"/>
              </a:spcAft>
              <a:buSzPts val="3045"/>
              <a:buNone/>
              <a:defRPr sz="2100">
                <a:solidFill>
                  <a:schemeClr val="dk1"/>
                </a:solidFill>
              </a:defRPr>
            </a:lvl1pPr>
            <a:lvl2pPr lvl="1" algn="ctr">
              <a:lnSpc>
                <a:spcPct val="100000"/>
              </a:lnSpc>
              <a:spcBef>
                <a:spcPts val="600"/>
              </a:spcBef>
              <a:spcAft>
                <a:spcPts val="0"/>
              </a:spcAft>
              <a:buSzPts val="2900"/>
              <a:buNone/>
              <a:defRPr>
                <a:solidFill>
                  <a:srgbClr val="888888"/>
                </a:solidFill>
              </a:defRPr>
            </a:lvl2pPr>
            <a:lvl3pPr lvl="2" algn="ctr">
              <a:lnSpc>
                <a:spcPct val="100000"/>
              </a:lnSpc>
              <a:spcBef>
                <a:spcPts val="600"/>
              </a:spcBef>
              <a:spcAft>
                <a:spcPts val="0"/>
              </a:spcAft>
              <a:buSzPts val="2610"/>
              <a:buNone/>
              <a:defRPr>
                <a:solidFill>
                  <a:srgbClr val="888888"/>
                </a:solidFill>
              </a:defRPr>
            </a:lvl3pPr>
            <a:lvl4pPr lvl="3" algn="ctr">
              <a:lnSpc>
                <a:spcPct val="100000"/>
              </a:lnSpc>
              <a:spcBef>
                <a:spcPts val="600"/>
              </a:spcBef>
              <a:spcAft>
                <a:spcPts val="0"/>
              </a:spcAft>
              <a:buSzPts val="2320"/>
              <a:buNone/>
              <a:defRPr>
                <a:solidFill>
                  <a:srgbClr val="888888"/>
                </a:solidFill>
              </a:defRPr>
            </a:lvl4pPr>
            <a:lvl5pPr lvl="4" algn="ctr">
              <a:lnSpc>
                <a:spcPct val="100000"/>
              </a:lnSpc>
              <a:spcBef>
                <a:spcPts val="600"/>
              </a:spcBef>
              <a:spcAft>
                <a:spcPts val="0"/>
              </a:spcAft>
              <a:buSzPts val="2030"/>
              <a:buNone/>
              <a:defRPr>
                <a:solidFill>
                  <a:srgbClr val="888888"/>
                </a:solidFill>
              </a:defRPr>
            </a:lvl5pPr>
            <a:lvl6pPr lvl="5" algn="ctr">
              <a:lnSpc>
                <a:spcPct val="100000"/>
              </a:lnSpc>
              <a:spcBef>
                <a:spcPts val="600"/>
              </a:spcBef>
              <a:spcAft>
                <a:spcPts val="0"/>
              </a:spcAft>
              <a:buSzPts val="2030"/>
              <a:buNone/>
              <a:defRPr>
                <a:solidFill>
                  <a:srgbClr val="888888"/>
                </a:solidFill>
              </a:defRPr>
            </a:lvl6pPr>
            <a:lvl7pPr lvl="6" algn="ctr">
              <a:lnSpc>
                <a:spcPct val="100000"/>
              </a:lnSpc>
              <a:spcBef>
                <a:spcPts val="600"/>
              </a:spcBef>
              <a:spcAft>
                <a:spcPts val="0"/>
              </a:spcAft>
              <a:buSzPts val="2030"/>
              <a:buNone/>
              <a:defRPr>
                <a:solidFill>
                  <a:srgbClr val="888888"/>
                </a:solidFill>
              </a:defRPr>
            </a:lvl7pPr>
            <a:lvl8pPr lvl="7" algn="ctr">
              <a:lnSpc>
                <a:spcPct val="100000"/>
              </a:lnSpc>
              <a:spcBef>
                <a:spcPts val="600"/>
              </a:spcBef>
              <a:spcAft>
                <a:spcPts val="0"/>
              </a:spcAft>
              <a:buSzPts val="2030"/>
              <a:buNone/>
              <a:defRPr>
                <a:solidFill>
                  <a:srgbClr val="888888"/>
                </a:solidFill>
              </a:defRPr>
            </a:lvl8pPr>
            <a:lvl9pPr lvl="8" algn="ctr">
              <a:lnSpc>
                <a:spcPct val="100000"/>
              </a:lnSpc>
              <a:spcBef>
                <a:spcPts val="600"/>
              </a:spcBef>
              <a:spcAft>
                <a:spcPts val="600"/>
              </a:spcAft>
              <a:buSzPts val="2030"/>
              <a:buNone/>
              <a:defRPr>
                <a:solidFill>
                  <a:srgbClr val="888888"/>
                </a:solidFill>
              </a:defRPr>
            </a:lvl9pPr>
          </a:lstStyle>
          <a:p>
            <a:endParaRPr/>
          </a:p>
        </p:txBody>
      </p:sp>
      <p:sp>
        <p:nvSpPr>
          <p:cNvPr id="28" name="Google Shape;28;p7"/>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7"/>
          <p:cNvSpPr txBox="1">
            <a:spLocks noGrp="1"/>
          </p:cNvSpPr>
          <p:nvPr>
            <p:ph type="ftr" idx="11"/>
          </p:nvPr>
        </p:nvSpPr>
        <p:spPr>
          <a:xfrm>
            <a:off x="5332412" y="5883275"/>
            <a:ext cx="432404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7"/>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0"/>
          <p:cNvSpPr txBox="1">
            <a:spLocks noGrp="1"/>
          </p:cNvSpPr>
          <p:nvPr>
            <p:ph type="title"/>
          </p:nvPr>
        </p:nvSpPr>
        <p:spPr>
          <a:xfrm>
            <a:off x="1484311" y="685800"/>
            <a:ext cx="10018713" cy="17525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0"/>
          <p:cNvSpPr txBox="1">
            <a:spLocks noGrp="1"/>
          </p:cNvSpPr>
          <p:nvPr>
            <p:ph type="body" idx="1"/>
          </p:nvPr>
        </p:nvSpPr>
        <p:spPr>
          <a:xfrm>
            <a:off x="1484312" y="2666999"/>
            <a:ext cx="4895055" cy="3124201"/>
          </a:xfrm>
          <a:prstGeom prst="rect">
            <a:avLst/>
          </a:prstGeom>
          <a:noFill/>
          <a:ln>
            <a:noFill/>
          </a:ln>
        </p:spPr>
        <p:txBody>
          <a:bodyPr spcFirstLastPara="1" wrap="square" lIns="91425" tIns="45700" rIns="91425" bIns="45700" anchor="ctr" anchorCtr="0">
            <a:normAutofit/>
          </a:bodyPr>
          <a:lstStyle>
            <a:lvl1pPr marL="457200" lvl="0" indent="-394335" algn="l">
              <a:lnSpc>
                <a:spcPct val="100000"/>
              </a:lnSpc>
              <a:spcBef>
                <a:spcPts val="360"/>
              </a:spcBef>
              <a:spcAft>
                <a:spcPts val="0"/>
              </a:spcAft>
              <a:buSzPts val="2610"/>
              <a:buChar char="•"/>
              <a:defRPr sz="1800"/>
            </a:lvl1pPr>
            <a:lvl2pPr marL="914400" lvl="1" indent="-375919" algn="l">
              <a:lnSpc>
                <a:spcPct val="100000"/>
              </a:lnSpc>
              <a:spcBef>
                <a:spcPts val="600"/>
              </a:spcBef>
              <a:spcAft>
                <a:spcPts val="0"/>
              </a:spcAft>
              <a:buSzPts val="2320"/>
              <a:buChar char="•"/>
              <a:defRPr sz="1600"/>
            </a:lvl2pPr>
            <a:lvl3pPr marL="1371600" lvl="2" indent="-357505" algn="l">
              <a:lnSpc>
                <a:spcPct val="100000"/>
              </a:lnSpc>
              <a:spcBef>
                <a:spcPts val="600"/>
              </a:spcBef>
              <a:spcAft>
                <a:spcPts val="0"/>
              </a:spcAft>
              <a:buSzPts val="2030"/>
              <a:buChar char="•"/>
              <a:defRPr sz="1400"/>
            </a:lvl3pPr>
            <a:lvl4pPr marL="1828800" lvl="3" indent="-339089" algn="l">
              <a:lnSpc>
                <a:spcPct val="100000"/>
              </a:lnSpc>
              <a:spcBef>
                <a:spcPts val="600"/>
              </a:spcBef>
              <a:spcAft>
                <a:spcPts val="0"/>
              </a:spcAft>
              <a:buSzPts val="1740"/>
              <a:buChar char="•"/>
              <a:defRPr sz="1200"/>
            </a:lvl4pPr>
            <a:lvl5pPr marL="2286000" lvl="4" indent="-339089" algn="l">
              <a:lnSpc>
                <a:spcPct val="100000"/>
              </a:lnSpc>
              <a:spcBef>
                <a:spcPts val="600"/>
              </a:spcBef>
              <a:spcAft>
                <a:spcPts val="0"/>
              </a:spcAft>
              <a:buSzPts val="1740"/>
              <a:buChar char="•"/>
              <a:defRPr sz="1200"/>
            </a:lvl5pPr>
            <a:lvl6pPr marL="2743200" lvl="5" indent="-339089" algn="l">
              <a:lnSpc>
                <a:spcPct val="100000"/>
              </a:lnSpc>
              <a:spcBef>
                <a:spcPts val="600"/>
              </a:spcBef>
              <a:spcAft>
                <a:spcPts val="0"/>
              </a:spcAft>
              <a:buSzPts val="1740"/>
              <a:buChar char="•"/>
              <a:defRPr sz="1200"/>
            </a:lvl6pPr>
            <a:lvl7pPr marL="3200400" lvl="6" indent="-339089" algn="l">
              <a:lnSpc>
                <a:spcPct val="100000"/>
              </a:lnSpc>
              <a:spcBef>
                <a:spcPts val="600"/>
              </a:spcBef>
              <a:spcAft>
                <a:spcPts val="0"/>
              </a:spcAft>
              <a:buSzPts val="1740"/>
              <a:buChar char="•"/>
              <a:defRPr sz="1200"/>
            </a:lvl7pPr>
            <a:lvl8pPr marL="3657600" lvl="7" indent="-339090" algn="l">
              <a:lnSpc>
                <a:spcPct val="100000"/>
              </a:lnSpc>
              <a:spcBef>
                <a:spcPts val="600"/>
              </a:spcBef>
              <a:spcAft>
                <a:spcPts val="0"/>
              </a:spcAft>
              <a:buSzPts val="1740"/>
              <a:buChar char="•"/>
              <a:defRPr sz="1200"/>
            </a:lvl8pPr>
            <a:lvl9pPr marL="4114800" lvl="8" indent="-339090" algn="l">
              <a:lnSpc>
                <a:spcPct val="100000"/>
              </a:lnSpc>
              <a:spcBef>
                <a:spcPts val="600"/>
              </a:spcBef>
              <a:spcAft>
                <a:spcPts val="600"/>
              </a:spcAft>
              <a:buSzPts val="1740"/>
              <a:buChar char="•"/>
              <a:defRPr sz="1200"/>
            </a:lvl9pPr>
          </a:lstStyle>
          <a:p>
            <a:endParaRPr/>
          </a:p>
        </p:txBody>
      </p:sp>
      <p:sp>
        <p:nvSpPr>
          <p:cNvPr id="34" name="Google Shape;34;p10"/>
          <p:cNvSpPr txBox="1">
            <a:spLocks noGrp="1"/>
          </p:cNvSpPr>
          <p:nvPr>
            <p:ph type="body" idx="2"/>
          </p:nvPr>
        </p:nvSpPr>
        <p:spPr>
          <a:xfrm>
            <a:off x="6607967" y="2667000"/>
            <a:ext cx="4895056" cy="3124200"/>
          </a:xfrm>
          <a:prstGeom prst="rect">
            <a:avLst/>
          </a:prstGeom>
          <a:noFill/>
          <a:ln>
            <a:noFill/>
          </a:ln>
        </p:spPr>
        <p:txBody>
          <a:bodyPr spcFirstLastPara="1" wrap="square" lIns="91425" tIns="45700" rIns="91425" bIns="45700" anchor="ctr" anchorCtr="0">
            <a:normAutofit/>
          </a:bodyPr>
          <a:lstStyle>
            <a:lvl1pPr marL="457200" lvl="0" indent="-394335" algn="l">
              <a:lnSpc>
                <a:spcPct val="100000"/>
              </a:lnSpc>
              <a:spcBef>
                <a:spcPts val="360"/>
              </a:spcBef>
              <a:spcAft>
                <a:spcPts val="0"/>
              </a:spcAft>
              <a:buSzPts val="2610"/>
              <a:buChar char="•"/>
              <a:defRPr sz="1800"/>
            </a:lvl1pPr>
            <a:lvl2pPr marL="914400" lvl="1" indent="-375919" algn="l">
              <a:lnSpc>
                <a:spcPct val="100000"/>
              </a:lnSpc>
              <a:spcBef>
                <a:spcPts val="600"/>
              </a:spcBef>
              <a:spcAft>
                <a:spcPts val="0"/>
              </a:spcAft>
              <a:buSzPts val="2320"/>
              <a:buChar char="•"/>
              <a:defRPr sz="1600"/>
            </a:lvl2pPr>
            <a:lvl3pPr marL="1371600" lvl="2" indent="-357505" algn="l">
              <a:lnSpc>
                <a:spcPct val="100000"/>
              </a:lnSpc>
              <a:spcBef>
                <a:spcPts val="600"/>
              </a:spcBef>
              <a:spcAft>
                <a:spcPts val="0"/>
              </a:spcAft>
              <a:buSzPts val="2030"/>
              <a:buChar char="•"/>
              <a:defRPr sz="1400"/>
            </a:lvl3pPr>
            <a:lvl4pPr marL="1828800" lvl="3" indent="-339089" algn="l">
              <a:lnSpc>
                <a:spcPct val="100000"/>
              </a:lnSpc>
              <a:spcBef>
                <a:spcPts val="600"/>
              </a:spcBef>
              <a:spcAft>
                <a:spcPts val="0"/>
              </a:spcAft>
              <a:buSzPts val="1740"/>
              <a:buChar char="•"/>
              <a:defRPr sz="1200"/>
            </a:lvl4pPr>
            <a:lvl5pPr marL="2286000" lvl="4" indent="-339089" algn="l">
              <a:lnSpc>
                <a:spcPct val="100000"/>
              </a:lnSpc>
              <a:spcBef>
                <a:spcPts val="600"/>
              </a:spcBef>
              <a:spcAft>
                <a:spcPts val="0"/>
              </a:spcAft>
              <a:buSzPts val="1740"/>
              <a:buChar char="•"/>
              <a:defRPr sz="1200"/>
            </a:lvl5pPr>
            <a:lvl6pPr marL="2743200" lvl="5" indent="-339089" algn="l">
              <a:lnSpc>
                <a:spcPct val="100000"/>
              </a:lnSpc>
              <a:spcBef>
                <a:spcPts val="600"/>
              </a:spcBef>
              <a:spcAft>
                <a:spcPts val="0"/>
              </a:spcAft>
              <a:buSzPts val="1740"/>
              <a:buChar char="•"/>
              <a:defRPr sz="1200"/>
            </a:lvl6pPr>
            <a:lvl7pPr marL="3200400" lvl="6" indent="-339089" algn="l">
              <a:lnSpc>
                <a:spcPct val="100000"/>
              </a:lnSpc>
              <a:spcBef>
                <a:spcPts val="600"/>
              </a:spcBef>
              <a:spcAft>
                <a:spcPts val="0"/>
              </a:spcAft>
              <a:buSzPts val="1740"/>
              <a:buChar char="•"/>
              <a:defRPr sz="1200"/>
            </a:lvl7pPr>
            <a:lvl8pPr marL="3657600" lvl="7" indent="-339090" algn="l">
              <a:lnSpc>
                <a:spcPct val="100000"/>
              </a:lnSpc>
              <a:spcBef>
                <a:spcPts val="600"/>
              </a:spcBef>
              <a:spcAft>
                <a:spcPts val="0"/>
              </a:spcAft>
              <a:buSzPts val="1740"/>
              <a:buChar char="•"/>
              <a:defRPr sz="1200"/>
            </a:lvl8pPr>
            <a:lvl9pPr marL="4114800" lvl="8" indent="-339090" algn="l">
              <a:lnSpc>
                <a:spcPct val="100000"/>
              </a:lnSpc>
              <a:spcBef>
                <a:spcPts val="600"/>
              </a:spcBef>
              <a:spcAft>
                <a:spcPts val="600"/>
              </a:spcAft>
              <a:buSzPts val="1740"/>
              <a:buChar char="•"/>
              <a:defRPr sz="1200"/>
            </a:lvl9pPr>
          </a:lstStyle>
          <a:p>
            <a:endParaRPr/>
          </a:p>
        </p:txBody>
      </p:sp>
      <p:sp>
        <p:nvSpPr>
          <p:cNvPr id="35" name="Google Shape;35;p10"/>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0"/>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0"/>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1484311" y="685800"/>
            <a:ext cx="10018713" cy="17525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8"/>
          <p:cNvSpPr txBox="1">
            <a:spLocks noGrp="1"/>
          </p:cNvSpPr>
          <p:nvPr>
            <p:ph type="body" idx="1"/>
          </p:nvPr>
        </p:nvSpPr>
        <p:spPr>
          <a:xfrm>
            <a:off x="1484310" y="2666999"/>
            <a:ext cx="10018713" cy="3124201"/>
          </a:xfrm>
          <a:prstGeom prst="rect">
            <a:avLst/>
          </a:prstGeom>
          <a:noFill/>
          <a:ln>
            <a:noFill/>
          </a:ln>
        </p:spPr>
        <p:txBody>
          <a:bodyPr spcFirstLastPara="1" wrap="square" lIns="91425" tIns="45700" rIns="91425" bIns="45700" anchor="ctr" anchorCtr="0">
            <a:normAutofit/>
          </a:bodyPr>
          <a:lstStyle>
            <a:lvl1pPr marL="457200" lvl="0" indent="-394335" algn="l">
              <a:lnSpc>
                <a:spcPct val="100000"/>
              </a:lnSpc>
              <a:spcBef>
                <a:spcPts val="360"/>
              </a:spcBef>
              <a:spcAft>
                <a:spcPts val="0"/>
              </a:spcAft>
              <a:buSzPts val="2610"/>
              <a:buChar char="•"/>
              <a:defRPr/>
            </a:lvl1pPr>
            <a:lvl2pPr marL="914400" lvl="1" indent="-394335" algn="l">
              <a:lnSpc>
                <a:spcPct val="100000"/>
              </a:lnSpc>
              <a:spcBef>
                <a:spcPts val="600"/>
              </a:spcBef>
              <a:spcAft>
                <a:spcPts val="0"/>
              </a:spcAft>
              <a:buSzPts val="2610"/>
              <a:buChar char="•"/>
              <a:defRPr/>
            </a:lvl2pPr>
            <a:lvl3pPr marL="1371600" lvl="2" indent="-394335" algn="l">
              <a:lnSpc>
                <a:spcPct val="100000"/>
              </a:lnSpc>
              <a:spcBef>
                <a:spcPts val="600"/>
              </a:spcBef>
              <a:spcAft>
                <a:spcPts val="0"/>
              </a:spcAft>
              <a:buSzPts val="2610"/>
              <a:buChar char="•"/>
              <a:defRPr/>
            </a:lvl3pPr>
            <a:lvl4pPr marL="1828800" lvl="3" indent="-394335" algn="l">
              <a:lnSpc>
                <a:spcPct val="100000"/>
              </a:lnSpc>
              <a:spcBef>
                <a:spcPts val="600"/>
              </a:spcBef>
              <a:spcAft>
                <a:spcPts val="0"/>
              </a:spcAft>
              <a:buSzPts val="2610"/>
              <a:buChar char="•"/>
              <a:defRPr/>
            </a:lvl4pPr>
            <a:lvl5pPr marL="2286000" lvl="4" indent="-394335" algn="l">
              <a:lnSpc>
                <a:spcPct val="100000"/>
              </a:lnSpc>
              <a:spcBef>
                <a:spcPts val="600"/>
              </a:spcBef>
              <a:spcAft>
                <a:spcPts val="0"/>
              </a:spcAft>
              <a:buSzPts val="2610"/>
              <a:buChar char="•"/>
              <a:defRPr/>
            </a:lvl5pPr>
            <a:lvl6pPr marL="2743200" lvl="5" indent="-394335" algn="l">
              <a:lnSpc>
                <a:spcPct val="100000"/>
              </a:lnSpc>
              <a:spcBef>
                <a:spcPts val="600"/>
              </a:spcBef>
              <a:spcAft>
                <a:spcPts val="0"/>
              </a:spcAft>
              <a:buSzPts val="2610"/>
              <a:buChar char="•"/>
              <a:defRPr/>
            </a:lvl6pPr>
            <a:lvl7pPr marL="3200400" lvl="6" indent="-394335" algn="l">
              <a:lnSpc>
                <a:spcPct val="100000"/>
              </a:lnSpc>
              <a:spcBef>
                <a:spcPts val="600"/>
              </a:spcBef>
              <a:spcAft>
                <a:spcPts val="0"/>
              </a:spcAft>
              <a:buSzPts val="2610"/>
              <a:buChar char="•"/>
              <a:defRPr/>
            </a:lvl7pPr>
            <a:lvl8pPr marL="3657600" lvl="7" indent="-394334" algn="l">
              <a:lnSpc>
                <a:spcPct val="100000"/>
              </a:lnSpc>
              <a:spcBef>
                <a:spcPts val="600"/>
              </a:spcBef>
              <a:spcAft>
                <a:spcPts val="0"/>
              </a:spcAft>
              <a:buSzPts val="2610"/>
              <a:buChar char="•"/>
              <a:defRPr/>
            </a:lvl8pPr>
            <a:lvl9pPr marL="4114800" lvl="8" indent="-394334" algn="l">
              <a:lnSpc>
                <a:spcPct val="100000"/>
              </a:lnSpc>
              <a:spcBef>
                <a:spcPts val="600"/>
              </a:spcBef>
              <a:spcAft>
                <a:spcPts val="600"/>
              </a:spcAft>
              <a:buSzPts val="2610"/>
              <a:buChar char="•"/>
              <a:defRPr/>
            </a:lvl9pPr>
          </a:lstStyle>
          <a:p>
            <a:endParaRPr/>
          </a:p>
        </p:txBody>
      </p:sp>
      <p:sp>
        <p:nvSpPr>
          <p:cNvPr id="41" name="Google Shape;41;p8"/>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8"/>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8"/>
          <p:cNvSpPr txBox="1">
            <a:spLocks noGrp="1"/>
          </p:cNvSpPr>
          <p:nvPr>
            <p:ph type="sldNum" idx="12"/>
          </p:nvPr>
        </p:nvSpPr>
        <p:spPr>
          <a:xfrm>
            <a:off x="10951856" y="5867131"/>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2572279" y="2666999"/>
            <a:ext cx="8930747" cy="2110382"/>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chemeClr val="dk1"/>
              </a:buClr>
              <a:buSzPts val="4000"/>
              <a:buFont typeface="Corbel"/>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9"/>
          <p:cNvSpPr txBox="1">
            <a:spLocks noGrp="1"/>
          </p:cNvSpPr>
          <p:nvPr>
            <p:ph type="body" idx="1"/>
          </p:nvPr>
        </p:nvSpPr>
        <p:spPr>
          <a:xfrm>
            <a:off x="2572278" y="4777381"/>
            <a:ext cx="8930748" cy="86040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400"/>
              </a:spcBef>
              <a:spcAft>
                <a:spcPts val="0"/>
              </a:spcAft>
              <a:buSzPts val="2900"/>
              <a:buNone/>
              <a:defRPr sz="2000">
                <a:solidFill>
                  <a:schemeClr val="dk1"/>
                </a:solidFill>
              </a:defRPr>
            </a:lvl1pPr>
            <a:lvl2pPr marL="914400" lvl="1" indent="-228600" algn="l">
              <a:lnSpc>
                <a:spcPct val="100000"/>
              </a:lnSpc>
              <a:spcBef>
                <a:spcPts val="600"/>
              </a:spcBef>
              <a:spcAft>
                <a:spcPts val="0"/>
              </a:spcAft>
              <a:buSzPts val="2610"/>
              <a:buNone/>
              <a:defRPr sz="1800">
                <a:solidFill>
                  <a:srgbClr val="888888"/>
                </a:solidFill>
              </a:defRPr>
            </a:lvl2pPr>
            <a:lvl3pPr marL="1371600" lvl="2" indent="-228600" algn="l">
              <a:lnSpc>
                <a:spcPct val="100000"/>
              </a:lnSpc>
              <a:spcBef>
                <a:spcPts val="600"/>
              </a:spcBef>
              <a:spcAft>
                <a:spcPts val="0"/>
              </a:spcAft>
              <a:buSzPts val="2320"/>
              <a:buNone/>
              <a:defRPr sz="1600">
                <a:solidFill>
                  <a:srgbClr val="888888"/>
                </a:solidFill>
              </a:defRPr>
            </a:lvl3pPr>
            <a:lvl4pPr marL="1828800" lvl="3" indent="-228600" algn="l">
              <a:lnSpc>
                <a:spcPct val="100000"/>
              </a:lnSpc>
              <a:spcBef>
                <a:spcPts val="600"/>
              </a:spcBef>
              <a:spcAft>
                <a:spcPts val="0"/>
              </a:spcAft>
              <a:buSzPts val="2030"/>
              <a:buNone/>
              <a:defRPr sz="1400">
                <a:solidFill>
                  <a:srgbClr val="888888"/>
                </a:solidFill>
              </a:defRPr>
            </a:lvl4pPr>
            <a:lvl5pPr marL="2286000" lvl="4" indent="-228600" algn="l">
              <a:lnSpc>
                <a:spcPct val="100000"/>
              </a:lnSpc>
              <a:spcBef>
                <a:spcPts val="600"/>
              </a:spcBef>
              <a:spcAft>
                <a:spcPts val="0"/>
              </a:spcAft>
              <a:buSzPts val="2030"/>
              <a:buNone/>
              <a:defRPr sz="1400">
                <a:solidFill>
                  <a:srgbClr val="888888"/>
                </a:solidFill>
              </a:defRPr>
            </a:lvl5pPr>
            <a:lvl6pPr marL="2743200" lvl="5" indent="-228600" algn="l">
              <a:lnSpc>
                <a:spcPct val="100000"/>
              </a:lnSpc>
              <a:spcBef>
                <a:spcPts val="600"/>
              </a:spcBef>
              <a:spcAft>
                <a:spcPts val="0"/>
              </a:spcAft>
              <a:buSzPts val="2030"/>
              <a:buNone/>
              <a:defRPr sz="1400">
                <a:solidFill>
                  <a:srgbClr val="888888"/>
                </a:solidFill>
              </a:defRPr>
            </a:lvl6pPr>
            <a:lvl7pPr marL="3200400" lvl="6" indent="-228600" algn="l">
              <a:lnSpc>
                <a:spcPct val="100000"/>
              </a:lnSpc>
              <a:spcBef>
                <a:spcPts val="600"/>
              </a:spcBef>
              <a:spcAft>
                <a:spcPts val="0"/>
              </a:spcAft>
              <a:buSzPts val="2030"/>
              <a:buNone/>
              <a:defRPr sz="1400">
                <a:solidFill>
                  <a:srgbClr val="888888"/>
                </a:solidFill>
              </a:defRPr>
            </a:lvl7pPr>
            <a:lvl8pPr marL="3657600" lvl="7" indent="-228600" algn="l">
              <a:lnSpc>
                <a:spcPct val="100000"/>
              </a:lnSpc>
              <a:spcBef>
                <a:spcPts val="600"/>
              </a:spcBef>
              <a:spcAft>
                <a:spcPts val="0"/>
              </a:spcAft>
              <a:buSzPts val="2030"/>
              <a:buNone/>
              <a:defRPr sz="1400">
                <a:solidFill>
                  <a:srgbClr val="888888"/>
                </a:solidFill>
              </a:defRPr>
            </a:lvl8pPr>
            <a:lvl9pPr marL="4114800" lvl="8" indent="-228600" algn="l">
              <a:lnSpc>
                <a:spcPct val="100000"/>
              </a:lnSpc>
              <a:spcBef>
                <a:spcPts val="600"/>
              </a:spcBef>
              <a:spcAft>
                <a:spcPts val="600"/>
              </a:spcAft>
              <a:buSzPts val="2030"/>
              <a:buNone/>
              <a:defRPr sz="1400">
                <a:solidFill>
                  <a:srgbClr val="888888"/>
                </a:solidFill>
              </a:defRPr>
            </a:lvl9pPr>
          </a:lstStyle>
          <a:p>
            <a:endParaRPr/>
          </a:p>
        </p:txBody>
      </p:sp>
      <p:sp>
        <p:nvSpPr>
          <p:cNvPr id="47" name="Google Shape;47;p9"/>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9"/>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11"/>
          <p:cNvSpPr txBox="1">
            <a:spLocks noGrp="1"/>
          </p:cNvSpPr>
          <p:nvPr>
            <p:ph type="title"/>
          </p:nvPr>
        </p:nvSpPr>
        <p:spPr>
          <a:xfrm>
            <a:off x="1484311" y="685800"/>
            <a:ext cx="10018713" cy="17525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0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1"/>
          <p:cNvSpPr txBox="1">
            <a:spLocks noGrp="1"/>
          </p:cNvSpPr>
          <p:nvPr>
            <p:ph type="body" idx="1"/>
          </p:nvPr>
        </p:nvSpPr>
        <p:spPr>
          <a:xfrm>
            <a:off x="1772179" y="2658533"/>
            <a:ext cx="460718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560"/>
              </a:spcBef>
              <a:spcAft>
                <a:spcPts val="0"/>
              </a:spcAft>
              <a:buSzPts val="4060"/>
              <a:buNone/>
              <a:defRPr sz="2800" b="0">
                <a:solidFill>
                  <a:srgbClr val="366092"/>
                </a:solidFill>
              </a:defRPr>
            </a:lvl1pPr>
            <a:lvl2pPr marL="914400" lvl="1" indent="-228600" algn="l">
              <a:lnSpc>
                <a:spcPct val="100000"/>
              </a:lnSpc>
              <a:spcBef>
                <a:spcPts val="600"/>
              </a:spcBef>
              <a:spcAft>
                <a:spcPts val="0"/>
              </a:spcAft>
              <a:buSzPts val="2900"/>
              <a:buNone/>
              <a:defRPr sz="2000" b="1"/>
            </a:lvl2pPr>
            <a:lvl3pPr marL="1371600" lvl="2" indent="-228600" algn="l">
              <a:lnSpc>
                <a:spcPct val="100000"/>
              </a:lnSpc>
              <a:spcBef>
                <a:spcPts val="600"/>
              </a:spcBef>
              <a:spcAft>
                <a:spcPts val="0"/>
              </a:spcAft>
              <a:buSzPts val="2610"/>
              <a:buNone/>
              <a:defRPr sz="1800" b="1"/>
            </a:lvl3pPr>
            <a:lvl4pPr marL="1828800" lvl="3" indent="-228600" algn="l">
              <a:lnSpc>
                <a:spcPct val="100000"/>
              </a:lnSpc>
              <a:spcBef>
                <a:spcPts val="600"/>
              </a:spcBef>
              <a:spcAft>
                <a:spcPts val="0"/>
              </a:spcAft>
              <a:buSzPts val="2320"/>
              <a:buNone/>
              <a:defRPr sz="1600" b="1"/>
            </a:lvl4pPr>
            <a:lvl5pPr marL="2286000" lvl="4" indent="-228600" algn="l">
              <a:lnSpc>
                <a:spcPct val="100000"/>
              </a:lnSpc>
              <a:spcBef>
                <a:spcPts val="600"/>
              </a:spcBef>
              <a:spcAft>
                <a:spcPts val="0"/>
              </a:spcAft>
              <a:buSzPts val="2320"/>
              <a:buNone/>
              <a:defRPr sz="1600" b="1"/>
            </a:lvl5pPr>
            <a:lvl6pPr marL="2743200" lvl="5" indent="-228600" algn="l">
              <a:lnSpc>
                <a:spcPct val="100000"/>
              </a:lnSpc>
              <a:spcBef>
                <a:spcPts val="600"/>
              </a:spcBef>
              <a:spcAft>
                <a:spcPts val="0"/>
              </a:spcAft>
              <a:buSzPts val="2320"/>
              <a:buNone/>
              <a:defRPr sz="1600" b="1"/>
            </a:lvl6pPr>
            <a:lvl7pPr marL="3200400" lvl="6" indent="-228600" algn="l">
              <a:lnSpc>
                <a:spcPct val="100000"/>
              </a:lnSpc>
              <a:spcBef>
                <a:spcPts val="600"/>
              </a:spcBef>
              <a:spcAft>
                <a:spcPts val="0"/>
              </a:spcAft>
              <a:buSzPts val="2320"/>
              <a:buNone/>
              <a:defRPr sz="1600" b="1"/>
            </a:lvl7pPr>
            <a:lvl8pPr marL="3657600" lvl="7" indent="-228600" algn="l">
              <a:lnSpc>
                <a:spcPct val="100000"/>
              </a:lnSpc>
              <a:spcBef>
                <a:spcPts val="600"/>
              </a:spcBef>
              <a:spcAft>
                <a:spcPts val="0"/>
              </a:spcAft>
              <a:buSzPts val="2320"/>
              <a:buNone/>
              <a:defRPr sz="1600" b="1"/>
            </a:lvl8pPr>
            <a:lvl9pPr marL="4114800" lvl="8" indent="-228600" algn="l">
              <a:lnSpc>
                <a:spcPct val="100000"/>
              </a:lnSpc>
              <a:spcBef>
                <a:spcPts val="600"/>
              </a:spcBef>
              <a:spcAft>
                <a:spcPts val="600"/>
              </a:spcAft>
              <a:buSzPts val="2320"/>
              <a:buNone/>
              <a:defRPr sz="1600" b="1"/>
            </a:lvl9pPr>
          </a:lstStyle>
          <a:p>
            <a:endParaRPr/>
          </a:p>
        </p:txBody>
      </p:sp>
      <p:sp>
        <p:nvSpPr>
          <p:cNvPr id="53" name="Google Shape;53;p11"/>
          <p:cNvSpPr txBox="1">
            <a:spLocks noGrp="1"/>
          </p:cNvSpPr>
          <p:nvPr>
            <p:ph type="body" idx="2"/>
          </p:nvPr>
        </p:nvSpPr>
        <p:spPr>
          <a:xfrm>
            <a:off x="1484311" y="3335337"/>
            <a:ext cx="4895056" cy="2455862"/>
          </a:xfrm>
          <a:prstGeom prst="rect">
            <a:avLst/>
          </a:prstGeom>
          <a:noFill/>
          <a:ln>
            <a:noFill/>
          </a:ln>
        </p:spPr>
        <p:txBody>
          <a:bodyPr spcFirstLastPara="1" wrap="square" lIns="91425" tIns="45700" rIns="91425" bIns="45700" anchor="t" anchorCtr="0">
            <a:normAutofit/>
          </a:bodyPr>
          <a:lstStyle>
            <a:lvl1pPr marL="457200" lvl="0" indent="-394335" algn="l">
              <a:lnSpc>
                <a:spcPct val="100000"/>
              </a:lnSpc>
              <a:spcBef>
                <a:spcPts val="360"/>
              </a:spcBef>
              <a:spcAft>
                <a:spcPts val="0"/>
              </a:spcAft>
              <a:buSzPts val="2610"/>
              <a:buChar char="•"/>
              <a:defRPr sz="1800"/>
            </a:lvl1pPr>
            <a:lvl2pPr marL="914400" lvl="1" indent="-375919" algn="l">
              <a:lnSpc>
                <a:spcPct val="100000"/>
              </a:lnSpc>
              <a:spcBef>
                <a:spcPts val="600"/>
              </a:spcBef>
              <a:spcAft>
                <a:spcPts val="0"/>
              </a:spcAft>
              <a:buSzPts val="2320"/>
              <a:buChar char="•"/>
              <a:defRPr sz="1600"/>
            </a:lvl2pPr>
            <a:lvl3pPr marL="1371600" lvl="2" indent="-357505" algn="l">
              <a:lnSpc>
                <a:spcPct val="100000"/>
              </a:lnSpc>
              <a:spcBef>
                <a:spcPts val="600"/>
              </a:spcBef>
              <a:spcAft>
                <a:spcPts val="0"/>
              </a:spcAft>
              <a:buSzPts val="2030"/>
              <a:buChar char="•"/>
              <a:defRPr sz="1400"/>
            </a:lvl3pPr>
            <a:lvl4pPr marL="1828800" lvl="3" indent="-339089" algn="l">
              <a:lnSpc>
                <a:spcPct val="100000"/>
              </a:lnSpc>
              <a:spcBef>
                <a:spcPts val="600"/>
              </a:spcBef>
              <a:spcAft>
                <a:spcPts val="0"/>
              </a:spcAft>
              <a:buSzPts val="1740"/>
              <a:buChar char="•"/>
              <a:defRPr sz="1200"/>
            </a:lvl4pPr>
            <a:lvl5pPr marL="2286000" lvl="4" indent="-339089" algn="l">
              <a:lnSpc>
                <a:spcPct val="100000"/>
              </a:lnSpc>
              <a:spcBef>
                <a:spcPts val="600"/>
              </a:spcBef>
              <a:spcAft>
                <a:spcPts val="0"/>
              </a:spcAft>
              <a:buSzPts val="1740"/>
              <a:buChar char="•"/>
              <a:defRPr sz="1200"/>
            </a:lvl5pPr>
            <a:lvl6pPr marL="2743200" lvl="5" indent="-339089" algn="l">
              <a:lnSpc>
                <a:spcPct val="100000"/>
              </a:lnSpc>
              <a:spcBef>
                <a:spcPts val="600"/>
              </a:spcBef>
              <a:spcAft>
                <a:spcPts val="0"/>
              </a:spcAft>
              <a:buSzPts val="1740"/>
              <a:buChar char="•"/>
              <a:defRPr sz="1200"/>
            </a:lvl6pPr>
            <a:lvl7pPr marL="3200400" lvl="6" indent="-339089" algn="l">
              <a:lnSpc>
                <a:spcPct val="100000"/>
              </a:lnSpc>
              <a:spcBef>
                <a:spcPts val="600"/>
              </a:spcBef>
              <a:spcAft>
                <a:spcPts val="0"/>
              </a:spcAft>
              <a:buSzPts val="1740"/>
              <a:buChar char="•"/>
              <a:defRPr sz="1200"/>
            </a:lvl7pPr>
            <a:lvl8pPr marL="3657600" lvl="7" indent="-339090" algn="l">
              <a:lnSpc>
                <a:spcPct val="100000"/>
              </a:lnSpc>
              <a:spcBef>
                <a:spcPts val="600"/>
              </a:spcBef>
              <a:spcAft>
                <a:spcPts val="0"/>
              </a:spcAft>
              <a:buSzPts val="1740"/>
              <a:buChar char="•"/>
              <a:defRPr sz="1200"/>
            </a:lvl8pPr>
            <a:lvl9pPr marL="4114800" lvl="8" indent="-339090" algn="l">
              <a:lnSpc>
                <a:spcPct val="100000"/>
              </a:lnSpc>
              <a:spcBef>
                <a:spcPts val="600"/>
              </a:spcBef>
              <a:spcAft>
                <a:spcPts val="600"/>
              </a:spcAft>
              <a:buSzPts val="1740"/>
              <a:buChar char="•"/>
              <a:defRPr sz="1200"/>
            </a:lvl9pPr>
          </a:lstStyle>
          <a:p>
            <a:endParaRPr/>
          </a:p>
        </p:txBody>
      </p:sp>
      <p:sp>
        <p:nvSpPr>
          <p:cNvPr id="54" name="Google Shape;54;p11"/>
          <p:cNvSpPr txBox="1">
            <a:spLocks noGrp="1"/>
          </p:cNvSpPr>
          <p:nvPr>
            <p:ph type="body" idx="3"/>
          </p:nvPr>
        </p:nvSpPr>
        <p:spPr>
          <a:xfrm>
            <a:off x="6880487" y="2667000"/>
            <a:ext cx="4622537"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560"/>
              </a:spcBef>
              <a:spcAft>
                <a:spcPts val="0"/>
              </a:spcAft>
              <a:buSzPts val="4060"/>
              <a:buNone/>
              <a:defRPr sz="2800" b="0">
                <a:solidFill>
                  <a:srgbClr val="366092"/>
                </a:solidFill>
              </a:defRPr>
            </a:lvl1pPr>
            <a:lvl2pPr marL="914400" lvl="1" indent="-228600" algn="l">
              <a:lnSpc>
                <a:spcPct val="100000"/>
              </a:lnSpc>
              <a:spcBef>
                <a:spcPts val="600"/>
              </a:spcBef>
              <a:spcAft>
                <a:spcPts val="0"/>
              </a:spcAft>
              <a:buSzPts val="2900"/>
              <a:buNone/>
              <a:defRPr sz="2000" b="1"/>
            </a:lvl2pPr>
            <a:lvl3pPr marL="1371600" lvl="2" indent="-228600" algn="l">
              <a:lnSpc>
                <a:spcPct val="100000"/>
              </a:lnSpc>
              <a:spcBef>
                <a:spcPts val="600"/>
              </a:spcBef>
              <a:spcAft>
                <a:spcPts val="0"/>
              </a:spcAft>
              <a:buSzPts val="2610"/>
              <a:buNone/>
              <a:defRPr sz="1800" b="1"/>
            </a:lvl3pPr>
            <a:lvl4pPr marL="1828800" lvl="3" indent="-228600" algn="l">
              <a:lnSpc>
                <a:spcPct val="100000"/>
              </a:lnSpc>
              <a:spcBef>
                <a:spcPts val="600"/>
              </a:spcBef>
              <a:spcAft>
                <a:spcPts val="0"/>
              </a:spcAft>
              <a:buSzPts val="2320"/>
              <a:buNone/>
              <a:defRPr sz="1600" b="1"/>
            </a:lvl4pPr>
            <a:lvl5pPr marL="2286000" lvl="4" indent="-228600" algn="l">
              <a:lnSpc>
                <a:spcPct val="100000"/>
              </a:lnSpc>
              <a:spcBef>
                <a:spcPts val="600"/>
              </a:spcBef>
              <a:spcAft>
                <a:spcPts val="0"/>
              </a:spcAft>
              <a:buSzPts val="2320"/>
              <a:buNone/>
              <a:defRPr sz="1600" b="1"/>
            </a:lvl5pPr>
            <a:lvl6pPr marL="2743200" lvl="5" indent="-228600" algn="l">
              <a:lnSpc>
                <a:spcPct val="100000"/>
              </a:lnSpc>
              <a:spcBef>
                <a:spcPts val="600"/>
              </a:spcBef>
              <a:spcAft>
                <a:spcPts val="0"/>
              </a:spcAft>
              <a:buSzPts val="2320"/>
              <a:buNone/>
              <a:defRPr sz="1600" b="1"/>
            </a:lvl6pPr>
            <a:lvl7pPr marL="3200400" lvl="6" indent="-228600" algn="l">
              <a:lnSpc>
                <a:spcPct val="100000"/>
              </a:lnSpc>
              <a:spcBef>
                <a:spcPts val="600"/>
              </a:spcBef>
              <a:spcAft>
                <a:spcPts val="0"/>
              </a:spcAft>
              <a:buSzPts val="2320"/>
              <a:buNone/>
              <a:defRPr sz="1600" b="1"/>
            </a:lvl7pPr>
            <a:lvl8pPr marL="3657600" lvl="7" indent="-228600" algn="l">
              <a:lnSpc>
                <a:spcPct val="100000"/>
              </a:lnSpc>
              <a:spcBef>
                <a:spcPts val="600"/>
              </a:spcBef>
              <a:spcAft>
                <a:spcPts val="0"/>
              </a:spcAft>
              <a:buSzPts val="2320"/>
              <a:buNone/>
              <a:defRPr sz="1600" b="1"/>
            </a:lvl8pPr>
            <a:lvl9pPr marL="4114800" lvl="8" indent="-228600" algn="l">
              <a:lnSpc>
                <a:spcPct val="100000"/>
              </a:lnSpc>
              <a:spcBef>
                <a:spcPts val="600"/>
              </a:spcBef>
              <a:spcAft>
                <a:spcPts val="600"/>
              </a:spcAft>
              <a:buSzPts val="2320"/>
              <a:buNone/>
              <a:defRPr sz="1600" b="1"/>
            </a:lvl9pPr>
          </a:lstStyle>
          <a:p>
            <a:endParaRPr/>
          </a:p>
        </p:txBody>
      </p:sp>
      <p:sp>
        <p:nvSpPr>
          <p:cNvPr id="55" name="Google Shape;55;p11"/>
          <p:cNvSpPr txBox="1">
            <a:spLocks noGrp="1"/>
          </p:cNvSpPr>
          <p:nvPr>
            <p:ph type="body" idx="4"/>
          </p:nvPr>
        </p:nvSpPr>
        <p:spPr>
          <a:xfrm>
            <a:off x="6607967" y="3335337"/>
            <a:ext cx="4895056" cy="2455862"/>
          </a:xfrm>
          <a:prstGeom prst="rect">
            <a:avLst/>
          </a:prstGeom>
          <a:noFill/>
          <a:ln>
            <a:noFill/>
          </a:ln>
        </p:spPr>
        <p:txBody>
          <a:bodyPr spcFirstLastPara="1" wrap="square" lIns="91425" tIns="45700" rIns="91425" bIns="45700" anchor="t" anchorCtr="0">
            <a:normAutofit/>
          </a:bodyPr>
          <a:lstStyle>
            <a:lvl1pPr marL="457200" lvl="0" indent="-394335" algn="l">
              <a:lnSpc>
                <a:spcPct val="100000"/>
              </a:lnSpc>
              <a:spcBef>
                <a:spcPts val="360"/>
              </a:spcBef>
              <a:spcAft>
                <a:spcPts val="0"/>
              </a:spcAft>
              <a:buSzPts val="2610"/>
              <a:buChar char="•"/>
              <a:defRPr sz="1800"/>
            </a:lvl1pPr>
            <a:lvl2pPr marL="914400" lvl="1" indent="-375919" algn="l">
              <a:lnSpc>
                <a:spcPct val="100000"/>
              </a:lnSpc>
              <a:spcBef>
                <a:spcPts val="600"/>
              </a:spcBef>
              <a:spcAft>
                <a:spcPts val="0"/>
              </a:spcAft>
              <a:buSzPts val="2320"/>
              <a:buChar char="•"/>
              <a:defRPr sz="1600"/>
            </a:lvl2pPr>
            <a:lvl3pPr marL="1371600" lvl="2" indent="-357505" algn="l">
              <a:lnSpc>
                <a:spcPct val="100000"/>
              </a:lnSpc>
              <a:spcBef>
                <a:spcPts val="600"/>
              </a:spcBef>
              <a:spcAft>
                <a:spcPts val="0"/>
              </a:spcAft>
              <a:buSzPts val="2030"/>
              <a:buChar char="•"/>
              <a:defRPr sz="1400"/>
            </a:lvl3pPr>
            <a:lvl4pPr marL="1828800" lvl="3" indent="-339089" algn="l">
              <a:lnSpc>
                <a:spcPct val="100000"/>
              </a:lnSpc>
              <a:spcBef>
                <a:spcPts val="600"/>
              </a:spcBef>
              <a:spcAft>
                <a:spcPts val="0"/>
              </a:spcAft>
              <a:buSzPts val="1740"/>
              <a:buChar char="•"/>
              <a:defRPr sz="1200"/>
            </a:lvl4pPr>
            <a:lvl5pPr marL="2286000" lvl="4" indent="-339089" algn="l">
              <a:lnSpc>
                <a:spcPct val="100000"/>
              </a:lnSpc>
              <a:spcBef>
                <a:spcPts val="600"/>
              </a:spcBef>
              <a:spcAft>
                <a:spcPts val="0"/>
              </a:spcAft>
              <a:buSzPts val="1740"/>
              <a:buChar char="•"/>
              <a:defRPr sz="1200"/>
            </a:lvl5pPr>
            <a:lvl6pPr marL="2743200" lvl="5" indent="-339089" algn="l">
              <a:lnSpc>
                <a:spcPct val="100000"/>
              </a:lnSpc>
              <a:spcBef>
                <a:spcPts val="600"/>
              </a:spcBef>
              <a:spcAft>
                <a:spcPts val="0"/>
              </a:spcAft>
              <a:buSzPts val="1740"/>
              <a:buChar char="•"/>
              <a:defRPr sz="1200"/>
            </a:lvl6pPr>
            <a:lvl7pPr marL="3200400" lvl="6" indent="-339089" algn="l">
              <a:lnSpc>
                <a:spcPct val="100000"/>
              </a:lnSpc>
              <a:spcBef>
                <a:spcPts val="600"/>
              </a:spcBef>
              <a:spcAft>
                <a:spcPts val="0"/>
              </a:spcAft>
              <a:buSzPts val="1740"/>
              <a:buChar char="•"/>
              <a:defRPr sz="1200"/>
            </a:lvl7pPr>
            <a:lvl8pPr marL="3657600" lvl="7" indent="-339090" algn="l">
              <a:lnSpc>
                <a:spcPct val="100000"/>
              </a:lnSpc>
              <a:spcBef>
                <a:spcPts val="600"/>
              </a:spcBef>
              <a:spcAft>
                <a:spcPts val="0"/>
              </a:spcAft>
              <a:buSzPts val="1740"/>
              <a:buChar char="•"/>
              <a:defRPr sz="1200"/>
            </a:lvl8pPr>
            <a:lvl9pPr marL="4114800" lvl="8" indent="-339090" algn="l">
              <a:lnSpc>
                <a:spcPct val="100000"/>
              </a:lnSpc>
              <a:spcBef>
                <a:spcPts val="600"/>
              </a:spcBef>
              <a:spcAft>
                <a:spcPts val="600"/>
              </a:spcAft>
              <a:buSzPts val="1740"/>
              <a:buChar char="•"/>
              <a:defRPr sz="1200"/>
            </a:lvl9pPr>
          </a:lstStyle>
          <a:p>
            <a:endParaRPr/>
          </a:p>
        </p:txBody>
      </p:sp>
      <p:sp>
        <p:nvSpPr>
          <p:cNvPr id="56" name="Google Shape;56;p11"/>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1"/>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1"/>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1484311" y="685800"/>
            <a:ext cx="10018713" cy="17525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2"/>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2"/>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2"/>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13"/>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1484312" y="1600200"/>
            <a:ext cx="3549121"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chemeClr val="dk1"/>
              </a:buClr>
              <a:buSzPts val="2400"/>
              <a:buFont typeface="Corbel"/>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4"/>
          <p:cNvSpPr txBox="1">
            <a:spLocks noGrp="1"/>
          </p:cNvSpPr>
          <p:nvPr>
            <p:ph type="body" idx="1"/>
          </p:nvPr>
        </p:nvSpPr>
        <p:spPr>
          <a:xfrm>
            <a:off x="5262033" y="685799"/>
            <a:ext cx="6240990" cy="5105401"/>
          </a:xfrm>
          <a:prstGeom prst="rect">
            <a:avLst/>
          </a:prstGeom>
          <a:noFill/>
          <a:ln>
            <a:noFill/>
          </a:ln>
        </p:spPr>
        <p:txBody>
          <a:bodyPr spcFirstLastPara="1" wrap="square" lIns="91425" tIns="45700" rIns="91425" bIns="45700" anchor="ctr" anchorCtr="0">
            <a:normAutofit/>
          </a:bodyPr>
          <a:lstStyle>
            <a:lvl1pPr marL="457200" lvl="0" indent="-412750" algn="l">
              <a:lnSpc>
                <a:spcPct val="100000"/>
              </a:lnSpc>
              <a:spcBef>
                <a:spcPts val="400"/>
              </a:spcBef>
              <a:spcAft>
                <a:spcPts val="0"/>
              </a:spcAft>
              <a:buSzPts val="2900"/>
              <a:buChar char="•"/>
              <a:defRPr sz="2000"/>
            </a:lvl1pPr>
            <a:lvl2pPr marL="914400" lvl="1" indent="-394335" algn="l">
              <a:lnSpc>
                <a:spcPct val="100000"/>
              </a:lnSpc>
              <a:spcBef>
                <a:spcPts val="600"/>
              </a:spcBef>
              <a:spcAft>
                <a:spcPts val="0"/>
              </a:spcAft>
              <a:buSzPts val="2610"/>
              <a:buChar char="•"/>
              <a:defRPr sz="1800"/>
            </a:lvl2pPr>
            <a:lvl3pPr marL="1371600" lvl="2" indent="-375919" algn="l">
              <a:lnSpc>
                <a:spcPct val="100000"/>
              </a:lnSpc>
              <a:spcBef>
                <a:spcPts val="600"/>
              </a:spcBef>
              <a:spcAft>
                <a:spcPts val="0"/>
              </a:spcAft>
              <a:buSzPts val="2320"/>
              <a:buChar char="•"/>
              <a:defRPr sz="1600"/>
            </a:lvl3pPr>
            <a:lvl4pPr marL="1828800" lvl="3" indent="-357505" algn="l">
              <a:lnSpc>
                <a:spcPct val="100000"/>
              </a:lnSpc>
              <a:spcBef>
                <a:spcPts val="600"/>
              </a:spcBef>
              <a:spcAft>
                <a:spcPts val="0"/>
              </a:spcAft>
              <a:buSzPts val="2030"/>
              <a:buChar char="•"/>
              <a:defRPr sz="1400"/>
            </a:lvl4pPr>
            <a:lvl5pPr marL="2286000" lvl="4" indent="-357504" algn="l">
              <a:lnSpc>
                <a:spcPct val="100000"/>
              </a:lnSpc>
              <a:spcBef>
                <a:spcPts val="600"/>
              </a:spcBef>
              <a:spcAft>
                <a:spcPts val="0"/>
              </a:spcAft>
              <a:buSzPts val="2030"/>
              <a:buChar char="•"/>
              <a:defRPr sz="1400"/>
            </a:lvl5pPr>
            <a:lvl6pPr marL="2743200" lvl="5" indent="-357504" algn="l">
              <a:lnSpc>
                <a:spcPct val="100000"/>
              </a:lnSpc>
              <a:spcBef>
                <a:spcPts val="600"/>
              </a:spcBef>
              <a:spcAft>
                <a:spcPts val="0"/>
              </a:spcAft>
              <a:buSzPts val="2030"/>
              <a:buChar char="•"/>
              <a:defRPr sz="1400"/>
            </a:lvl6pPr>
            <a:lvl7pPr marL="3200400" lvl="6" indent="-357504" algn="l">
              <a:lnSpc>
                <a:spcPct val="100000"/>
              </a:lnSpc>
              <a:spcBef>
                <a:spcPts val="600"/>
              </a:spcBef>
              <a:spcAft>
                <a:spcPts val="0"/>
              </a:spcAft>
              <a:buSzPts val="2030"/>
              <a:buChar char="•"/>
              <a:defRPr sz="1400"/>
            </a:lvl7pPr>
            <a:lvl8pPr marL="3657600" lvl="7" indent="-357504" algn="l">
              <a:lnSpc>
                <a:spcPct val="100000"/>
              </a:lnSpc>
              <a:spcBef>
                <a:spcPts val="600"/>
              </a:spcBef>
              <a:spcAft>
                <a:spcPts val="0"/>
              </a:spcAft>
              <a:buSzPts val="2030"/>
              <a:buChar char="•"/>
              <a:defRPr sz="1400"/>
            </a:lvl8pPr>
            <a:lvl9pPr marL="4114800" lvl="8" indent="-357504" algn="l">
              <a:lnSpc>
                <a:spcPct val="100000"/>
              </a:lnSpc>
              <a:spcBef>
                <a:spcPts val="600"/>
              </a:spcBef>
              <a:spcAft>
                <a:spcPts val="600"/>
              </a:spcAft>
              <a:buSzPts val="2030"/>
              <a:buChar char="•"/>
              <a:defRPr sz="1400"/>
            </a:lvl9pPr>
          </a:lstStyle>
          <a:p>
            <a:endParaRPr/>
          </a:p>
        </p:txBody>
      </p:sp>
      <p:sp>
        <p:nvSpPr>
          <p:cNvPr id="71" name="Google Shape;71;p14"/>
          <p:cNvSpPr txBox="1">
            <a:spLocks noGrp="1"/>
          </p:cNvSpPr>
          <p:nvPr>
            <p:ph type="body" idx="2"/>
          </p:nvPr>
        </p:nvSpPr>
        <p:spPr>
          <a:xfrm>
            <a:off x="1484312" y="2971800"/>
            <a:ext cx="3549121" cy="1828800"/>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320"/>
              </a:spcBef>
              <a:spcAft>
                <a:spcPts val="0"/>
              </a:spcAft>
              <a:buSzPts val="2320"/>
              <a:buNone/>
              <a:defRPr sz="1600"/>
            </a:lvl1pPr>
            <a:lvl2pPr marL="914400" lvl="1" indent="-228600" algn="l">
              <a:lnSpc>
                <a:spcPct val="100000"/>
              </a:lnSpc>
              <a:spcBef>
                <a:spcPts val="600"/>
              </a:spcBef>
              <a:spcAft>
                <a:spcPts val="0"/>
              </a:spcAft>
              <a:buSzPts val="1740"/>
              <a:buNone/>
              <a:defRPr sz="1200"/>
            </a:lvl2pPr>
            <a:lvl3pPr marL="1371600" lvl="2" indent="-228600" algn="l">
              <a:lnSpc>
                <a:spcPct val="100000"/>
              </a:lnSpc>
              <a:spcBef>
                <a:spcPts val="600"/>
              </a:spcBef>
              <a:spcAft>
                <a:spcPts val="0"/>
              </a:spcAft>
              <a:buSzPts val="1450"/>
              <a:buNone/>
              <a:defRPr sz="1000"/>
            </a:lvl3pPr>
            <a:lvl4pPr marL="1828800" lvl="3" indent="-228600" algn="l">
              <a:lnSpc>
                <a:spcPct val="100000"/>
              </a:lnSpc>
              <a:spcBef>
                <a:spcPts val="600"/>
              </a:spcBef>
              <a:spcAft>
                <a:spcPts val="0"/>
              </a:spcAft>
              <a:buSzPts val="1305"/>
              <a:buNone/>
              <a:defRPr sz="900"/>
            </a:lvl4pPr>
            <a:lvl5pPr marL="2286000" lvl="4" indent="-228600" algn="l">
              <a:lnSpc>
                <a:spcPct val="100000"/>
              </a:lnSpc>
              <a:spcBef>
                <a:spcPts val="600"/>
              </a:spcBef>
              <a:spcAft>
                <a:spcPts val="0"/>
              </a:spcAft>
              <a:buSzPts val="1305"/>
              <a:buNone/>
              <a:defRPr sz="900"/>
            </a:lvl5pPr>
            <a:lvl6pPr marL="2743200" lvl="5" indent="-228600" algn="l">
              <a:lnSpc>
                <a:spcPct val="100000"/>
              </a:lnSpc>
              <a:spcBef>
                <a:spcPts val="600"/>
              </a:spcBef>
              <a:spcAft>
                <a:spcPts val="0"/>
              </a:spcAft>
              <a:buSzPts val="1305"/>
              <a:buNone/>
              <a:defRPr sz="900"/>
            </a:lvl6pPr>
            <a:lvl7pPr marL="3200400" lvl="6" indent="-228600" algn="l">
              <a:lnSpc>
                <a:spcPct val="100000"/>
              </a:lnSpc>
              <a:spcBef>
                <a:spcPts val="600"/>
              </a:spcBef>
              <a:spcAft>
                <a:spcPts val="0"/>
              </a:spcAft>
              <a:buSzPts val="1305"/>
              <a:buNone/>
              <a:defRPr sz="900"/>
            </a:lvl7pPr>
            <a:lvl8pPr marL="3657600" lvl="7" indent="-228600" algn="l">
              <a:lnSpc>
                <a:spcPct val="100000"/>
              </a:lnSpc>
              <a:spcBef>
                <a:spcPts val="600"/>
              </a:spcBef>
              <a:spcAft>
                <a:spcPts val="0"/>
              </a:spcAft>
              <a:buSzPts val="1305"/>
              <a:buNone/>
              <a:defRPr sz="900"/>
            </a:lvl8pPr>
            <a:lvl9pPr marL="4114800" lvl="8" indent="-228600" algn="l">
              <a:lnSpc>
                <a:spcPct val="100000"/>
              </a:lnSpc>
              <a:spcBef>
                <a:spcPts val="600"/>
              </a:spcBef>
              <a:spcAft>
                <a:spcPts val="600"/>
              </a:spcAft>
              <a:buSzPts val="1305"/>
              <a:buNone/>
              <a:defRPr sz="900"/>
            </a:lvl9pPr>
          </a:lstStyle>
          <a:p>
            <a:endParaRPr/>
          </a:p>
        </p:txBody>
      </p:sp>
      <p:sp>
        <p:nvSpPr>
          <p:cNvPr id="72" name="Google Shape;72;p14"/>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4"/>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4"/>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1482724" y="1752599"/>
            <a:ext cx="5426158"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chemeClr val="dk1"/>
              </a:buClr>
              <a:buSzPts val="2800"/>
              <a:buFont typeface="Corbel"/>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5"/>
          <p:cNvSpPr>
            <a:spLocks noGrp="1"/>
          </p:cNvSpPr>
          <p:nvPr>
            <p:ph type="pic" idx="2"/>
          </p:nvPr>
        </p:nvSpPr>
        <p:spPr>
          <a:xfrm>
            <a:off x="7594682" y="914400"/>
            <a:ext cx="3280974" cy="4572000"/>
          </a:xfrm>
          <a:prstGeom prst="roundRect">
            <a:avLst>
              <a:gd name="adj" fmla="val 4280"/>
            </a:avLst>
          </a:prstGeom>
          <a:noFill/>
          <a:ln w="38100" cap="flat" cmpd="sng">
            <a:solidFill>
              <a:schemeClr val="lt2"/>
            </a:solidFill>
            <a:prstDash val="solid"/>
            <a:round/>
            <a:headEnd type="none" w="sm" len="sm"/>
            <a:tailEnd type="none" w="sm" len="sm"/>
          </a:ln>
        </p:spPr>
        <p:txBody>
          <a:bodyPr spcFirstLastPara="1" wrap="square" lIns="91425" tIns="45700" rIns="91425" bIns="45700" anchor="t" anchorCtr="0">
            <a:normAutofit/>
          </a:bodyPr>
          <a:lstStyle>
            <a:lvl1pPr marR="0" lvl="0" algn="ctr" rtl="0">
              <a:lnSpc>
                <a:spcPct val="100000"/>
              </a:lnSpc>
              <a:spcBef>
                <a:spcPts val="32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1pPr>
            <a:lvl2pPr marR="0" lvl="1"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2pPr>
            <a:lvl3pPr marR="0" lvl="2"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3pPr>
            <a:lvl4pPr marR="0" lvl="3"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4pPr>
            <a:lvl5pPr marR="0" lvl="4"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5pPr>
            <a:lvl6pPr marR="0" lvl="5"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6pPr>
            <a:lvl7pPr marR="0" lvl="6"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7pPr>
            <a:lvl8pPr marR="0" lvl="7"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8pPr>
            <a:lvl9pPr marR="0" lvl="8" algn="l" rtl="0">
              <a:lnSpc>
                <a:spcPct val="100000"/>
              </a:lnSpc>
              <a:spcBef>
                <a:spcPts val="600"/>
              </a:spcBef>
              <a:spcAft>
                <a:spcPts val="600"/>
              </a:spcAft>
              <a:buClr>
                <a:srgbClr val="366092"/>
              </a:buClr>
              <a:buSzPts val="2320"/>
              <a:buFont typeface="Arial"/>
              <a:buNone/>
              <a:defRPr sz="1600" b="0" i="0" u="none" strike="noStrike" cap="none">
                <a:solidFill>
                  <a:schemeClr val="dk1"/>
                </a:solidFill>
                <a:latin typeface="Corbel"/>
                <a:ea typeface="Corbel"/>
                <a:cs typeface="Corbel"/>
                <a:sym typeface="Corbel"/>
              </a:defRPr>
            </a:lvl9pPr>
          </a:lstStyle>
          <a:p>
            <a:endParaRPr/>
          </a:p>
        </p:txBody>
      </p:sp>
      <p:sp>
        <p:nvSpPr>
          <p:cNvPr id="78" name="Google Shape;78;p15"/>
          <p:cNvSpPr txBox="1">
            <a:spLocks noGrp="1"/>
          </p:cNvSpPr>
          <p:nvPr>
            <p:ph type="body" idx="1"/>
          </p:nvPr>
        </p:nvSpPr>
        <p:spPr>
          <a:xfrm>
            <a:off x="1482724" y="3124199"/>
            <a:ext cx="5426158" cy="1828800"/>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360"/>
              </a:spcBef>
              <a:spcAft>
                <a:spcPts val="0"/>
              </a:spcAft>
              <a:buSzPts val="2610"/>
              <a:buNone/>
              <a:defRPr sz="1800"/>
            </a:lvl1pPr>
            <a:lvl2pPr marL="914400" lvl="1" indent="-228600" algn="l">
              <a:lnSpc>
                <a:spcPct val="100000"/>
              </a:lnSpc>
              <a:spcBef>
                <a:spcPts val="600"/>
              </a:spcBef>
              <a:spcAft>
                <a:spcPts val="0"/>
              </a:spcAft>
              <a:buSzPts val="1740"/>
              <a:buNone/>
              <a:defRPr sz="1200"/>
            </a:lvl2pPr>
            <a:lvl3pPr marL="1371600" lvl="2" indent="-228600" algn="l">
              <a:lnSpc>
                <a:spcPct val="100000"/>
              </a:lnSpc>
              <a:spcBef>
                <a:spcPts val="600"/>
              </a:spcBef>
              <a:spcAft>
                <a:spcPts val="0"/>
              </a:spcAft>
              <a:buSzPts val="1450"/>
              <a:buNone/>
              <a:defRPr sz="1000"/>
            </a:lvl3pPr>
            <a:lvl4pPr marL="1828800" lvl="3" indent="-228600" algn="l">
              <a:lnSpc>
                <a:spcPct val="100000"/>
              </a:lnSpc>
              <a:spcBef>
                <a:spcPts val="600"/>
              </a:spcBef>
              <a:spcAft>
                <a:spcPts val="0"/>
              </a:spcAft>
              <a:buSzPts val="1305"/>
              <a:buNone/>
              <a:defRPr sz="900"/>
            </a:lvl4pPr>
            <a:lvl5pPr marL="2286000" lvl="4" indent="-228600" algn="l">
              <a:lnSpc>
                <a:spcPct val="100000"/>
              </a:lnSpc>
              <a:spcBef>
                <a:spcPts val="600"/>
              </a:spcBef>
              <a:spcAft>
                <a:spcPts val="0"/>
              </a:spcAft>
              <a:buSzPts val="1305"/>
              <a:buNone/>
              <a:defRPr sz="900"/>
            </a:lvl5pPr>
            <a:lvl6pPr marL="2743200" lvl="5" indent="-228600" algn="l">
              <a:lnSpc>
                <a:spcPct val="100000"/>
              </a:lnSpc>
              <a:spcBef>
                <a:spcPts val="600"/>
              </a:spcBef>
              <a:spcAft>
                <a:spcPts val="0"/>
              </a:spcAft>
              <a:buSzPts val="1305"/>
              <a:buNone/>
              <a:defRPr sz="900"/>
            </a:lvl6pPr>
            <a:lvl7pPr marL="3200400" lvl="6" indent="-228600" algn="l">
              <a:lnSpc>
                <a:spcPct val="100000"/>
              </a:lnSpc>
              <a:spcBef>
                <a:spcPts val="600"/>
              </a:spcBef>
              <a:spcAft>
                <a:spcPts val="0"/>
              </a:spcAft>
              <a:buSzPts val="1305"/>
              <a:buNone/>
              <a:defRPr sz="900"/>
            </a:lvl7pPr>
            <a:lvl8pPr marL="3657600" lvl="7" indent="-228600" algn="l">
              <a:lnSpc>
                <a:spcPct val="100000"/>
              </a:lnSpc>
              <a:spcBef>
                <a:spcPts val="600"/>
              </a:spcBef>
              <a:spcAft>
                <a:spcPts val="0"/>
              </a:spcAft>
              <a:buSzPts val="1305"/>
              <a:buNone/>
              <a:defRPr sz="900"/>
            </a:lvl8pPr>
            <a:lvl9pPr marL="4114800" lvl="8" indent="-228600" algn="l">
              <a:lnSpc>
                <a:spcPct val="100000"/>
              </a:lnSpc>
              <a:spcBef>
                <a:spcPts val="600"/>
              </a:spcBef>
              <a:spcAft>
                <a:spcPts val="600"/>
              </a:spcAft>
              <a:buSzPts val="1305"/>
              <a:buNone/>
              <a:defRPr sz="900"/>
            </a:lvl9pPr>
          </a:lstStyle>
          <a:p>
            <a:endParaRPr/>
          </a:p>
        </p:txBody>
      </p:sp>
      <p:sp>
        <p:nvSpPr>
          <p:cNvPr id="79" name="Google Shape;79;p15"/>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5"/>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5"/>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1484311" y="4732865"/>
            <a:ext cx="10018711" cy="566738"/>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chemeClr val="dk1"/>
              </a:buClr>
              <a:buSzPts val="2400"/>
              <a:buFont typeface="Corbel"/>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6"/>
          <p:cNvSpPr>
            <a:spLocks noGrp="1"/>
          </p:cNvSpPr>
          <p:nvPr>
            <p:ph type="pic" idx="2"/>
          </p:nvPr>
        </p:nvSpPr>
        <p:spPr>
          <a:xfrm>
            <a:off x="2386012" y="932112"/>
            <a:ext cx="8225944" cy="3164976"/>
          </a:xfrm>
          <a:prstGeom prst="roundRect">
            <a:avLst>
              <a:gd name="adj" fmla="val 4380"/>
            </a:avLst>
          </a:prstGeom>
          <a:noFill/>
          <a:ln w="38100" cap="flat" cmpd="sng">
            <a:solidFill>
              <a:schemeClr val="lt2"/>
            </a:solidFill>
            <a:prstDash val="solid"/>
            <a:round/>
            <a:headEnd type="none" w="sm" len="sm"/>
            <a:tailEnd type="none" w="sm" len="sm"/>
          </a:ln>
        </p:spPr>
        <p:txBody>
          <a:bodyPr spcFirstLastPara="1" wrap="square" lIns="91425" tIns="45700" rIns="91425" bIns="45700" anchor="t" anchorCtr="0">
            <a:normAutofit/>
          </a:bodyPr>
          <a:lstStyle>
            <a:lvl1pPr marR="0" lvl="0" algn="ctr" rtl="0">
              <a:lnSpc>
                <a:spcPct val="100000"/>
              </a:lnSpc>
              <a:spcBef>
                <a:spcPts val="32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1pPr>
            <a:lvl2pPr marR="0" lvl="1"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2pPr>
            <a:lvl3pPr marR="0" lvl="2"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3pPr>
            <a:lvl4pPr marR="0" lvl="3"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4pPr>
            <a:lvl5pPr marR="0" lvl="4"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5pPr>
            <a:lvl6pPr marR="0" lvl="5"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6pPr>
            <a:lvl7pPr marR="0" lvl="6"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7pPr>
            <a:lvl8pPr marR="0" lvl="7" algn="l" rtl="0">
              <a:lnSpc>
                <a:spcPct val="100000"/>
              </a:lnSpc>
              <a:spcBef>
                <a:spcPts val="600"/>
              </a:spcBef>
              <a:spcAft>
                <a:spcPts val="0"/>
              </a:spcAft>
              <a:buClr>
                <a:srgbClr val="366092"/>
              </a:buClr>
              <a:buSzPts val="2320"/>
              <a:buFont typeface="Arial"/>
              <a:buNone/>
              <a:defRPr sz="1600" b="0" i="0" u="none" strike="noStrike" cap="none">
                <a:solidFill>
                  <a:schemeClr val="dk1"/>
                </a:solidFill>
                <a:latin typeface="Corbel"/>
                <a:ea typeface="Corbel"/>
                <a:cs typeface="Corbel"/>
                <a:sym typeface="Corbel"/>
              </a:defRPr>
            </a:lvl8pPr>
            <a:lvl9pPr marR="0" lvl="8" algn="l" rtl="0">
              <a:lnSpc>
                <a:spcPct val="100000"/>
              </a:lnSpc>
              <a:spcBef>
                <a:spcPts val="600"/>
              </a:spcBef>
              <a:spcAft>
                <a:spcPts val="600"/>
              </a:spcAft>
              <a:buClr>
                <a:srgbClr val="366092"/>
              </a:buClr>
              <a:buSzPts val="2320"/>
              <a:buFont typeface="Arial"/>
              <a:buNone/>
              <a:defRPr sz="1600" b="0" i="0" u="none" strike="noStrike" cap="none">
                <a:solidFill>
                  <a:schemeClr val="dk1"/>
                </a:solidFill>
                <a:latin typeface="Corbel"/>
                <a:ea typeface="Corbel"/>
                <a:cs typeface="Corbel"/>
                <a:sym typeface="Corbel"/>
              </a:defRPr>
            </a:lvl9pPr>
          </a:lstStyle>
          <a:p>
            <a:endParaRPr/>
          </a:p>
        </p:txBody>
      </p:sp>
      <p:sp>
        <p:nvSpPr>
          <p:cNvPr id="85" name="Google Shape;85;p16"/>
          <p:cNvSpPr txBox="1">
            <a:spLocks noGrp="1"/>
          </p:cNvSpPr>
          <p:nvPr>
            <p:ph type="body" idx="1"/>
          </p:nvPr>
        </p:nvSpPr>
        <p:spPr>
          <a:xfrm>
            <a:off x="1484311" y="5299603"/>
            <a:ext cx="10018711" cy="493712"/>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280"/>
              </a:spcBef>
              <a:spcAft>
                <a:spcPts val="0"/>
              </a:spcAft>
              <a:buSzPts val="2030"/>
              <a:buNone/>
              <a:defRPr sz="1400"/>
            </a:lvl1pPr>
            <a:lvl2pPr marL="914400" lvl="1" indent="-228600" algn="l">
              <a:lnSpc>
                <a:spcPct val="100000"/>
              </a:lnSpc>
              <a:spcBef>
                <a:spcPts val="600"/>
              </a:spcBef>
              <a:spcAft>
                <a:spcPts val="0"/>
              </a:spcAft>
              <a:buSzPts val="1740"/>
              <a:buNone/>
              <a:defRPr sz="1200"/>
            </a:lvl2pPr>
            <a:lvl3pPr marL="1371600" lvl="2" indent="-228600" algn="l">
              <a:lnSpc>
                <a:spcPct val="100000"/>
              </a:lnSpc>
              <a:spcBef>
                <a:spcPts val="600"/>
              </a:spcBef>
              <a:spcAft>
                <a:spcPts val="0"/>
              </a:spcAft>
              <a:buSzPts val="1450"/>
              <a:buNone/>
              <a:defRPr sz="1000"/>
            </a:lvl3pPr>
            <a:lvl4pPr marL="1828800" lvl="3" indent="-228600" algn="l">
              <a:lnSpc>
                <a:spcPct val="100000"/>
              </a:lnSpc>
              <a:spcBef>
                <a:spcPts val="600"/>
              </a:spcBef>
              <a:spcAft>
                <a:spcPts val="0"/>
              </a:spcAft>
              <a:buSzPts val="1305"/>
              <a:buNone/>
              <a:defRPr sz="900"/>
            </a:lvl4pPr>
            <a:lvl5pPr marL="2286000" lvl="4" indent="-228600" algn="l">
              <a:lnSpc>
                <a:spcPct val="100000"/>
              </a:lnSpc>
              <a:spcBef>
                <a:spcPts val="600"/>
              </a:spcBef>
              <a:spcAft>
                <a:spcPts val="0"/>
              </a:spcAft>
              <a:buSzPts val="1305"/>
              <a:buNone/>
              <a:defRPr sz="900"/>
            </a:lvl5pPr>
            <a:lvl6pPr marL="2743200" lvl="5" indent="-228600" algn="l">
              <a:lnSpc>
                <a:spcPct val="100000"/>
              </a:lnSpc>
              <a:spcBef>
                <a:spcPts val="600"/>
              </a:spcBef>
              <a:spcAft>
                <a:spcPts val="0"/>
              </a:spcAft>
              <a:buSzPts val="1305"/>
              <a:buNone/>
              <a:defRPr sz="900"/>
            </a:lvl6pPr>
            <a:lvl7pPr marL="3200400" lvl="6" indent="-228600" algn="l">
              <a:lnSpc>
                <a:spcPct val="100000"/>
              </a:lnSpc>
              <a:spcBef>
                <a:spcPts val="600"/>
              </a:spcBef>
              <a:spcAft>
                <a:spcPts val="0"/>
              </a:spcAft>
              <a:buSzPts val="1305"/>
              <a:buNone/>
              <a:defRPr sz="900"/>
            </a:lvl7pPr>
            <a:lvl8pPr marL="3657600" lvl="7" indent="-228600" algn="l">
              <a:lnSpc>
                <a:spcPct val="100000"/>
              </a:lnSpc>
              <a:spcBef>
                <a:spcPts val="600"/>
              </a:spcBef>
              <a:spcAft>
                <a:spcPts val="0"/>
              </a:spcAft>
              <a:buSzPts val="1305"/>
              <a:buNone/>
              <a:defRPr sz="900"/>
            </a:lvl8pPr>
            <a:lvl9pPr marL="4114800" lvl="8" indent="-228600" algn="l">
              <a:lnSpc>
                <a:spcPct val="100000"/>
              </a:lnSpc>
              <a:spcBef>
                <a:spcPts val="600"/>
              </a:spcBef>
              <a:spcAft>
                <a:spcPts val="600"/>
              </a:spcAft>
              <a:buSzPts val="1305"/>
              <a:buNone/>
              <a:defRPr sz="900"/>
            </a:lvl9pPr>
          </a:lstStyle>
          <a:p>
            <a:endParaRPr/>
          </a:p>
        </p:txBody>
      </p:sp>
      <p:sp>
        <p:nvSpPr>
          <p:cNvPr id="86" name="Google Shape;86;p16"/>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6"/>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6"/>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1484312" y="685800"/>
            <a:ext cx="10018711" cy="3048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Corbel"/>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7"/>
          <p:cNvSpPr txBox="1">
            <a:spLocks noGrp="1"/>
          </p:cNvSpPr>
          <p:nvPr>
            <p:ph type="body" idx="1"/>
          </p:nvPr>
        </p:nvSpPr>
        <p:spPr>
          <a:xfrm>
            <a:off x="1484312" y="4343400"/>
            <a:ext cx="10018713" cy="1447800"/>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900"/>
              <a:buNone/>
              <a:defRPr sz="2000">
                <a:solidFill>
                  <a:schemeClr val="dk1"/>
                </a:solidFill>
              </a:defRPr>
            </a:lvl1pPr>
            <a:lvl2pPr marL="914400" lvl="1" indent="-228600" algn="l">
              <a:lnSpc>
                <a:spcPct val="100000"/>
              </a:lnSpc>
              <a:spcBef>
                <a:spcPts val="600"/>
              </a:spcBef>
              <a:spcAft>
                <a:spcPts val="0"/>
              </a:spcAft>
              <a:buSzPts val="2610"/>
              <a:buNone/>
              <a:defRPr sz="1800">
                <a:solidFill>
                  <a:srgbClr val="888888"/>
                </a:solidFill>
              </a:defRPr>
            </a:lvl2pPr>
            <a:lvl3pPr marL="1371600" lvl="2" indent="-228600" algn="l">
              <a:lnSpc>
                <a:spcPct val="100000"/>
              </a:lnSpc>
              <a:spcBef>
                <a:spcPts val="600"/>
              </a:spcBef>
              <a:spcAft>
                <a:spcPts val="0"/>
              </a:spcAft>
              <a:buSzPts val="2320"/>
              <a:buNone/>
              <a:defRPr sz="1600">
                <a:solidFill>
                  <a:srgbClr val="888888"/>
                </a:solidFill>
              </a:defRPr>
            </a:lvl3pPr>
            <a:lvl4pPr marL="1828800" lvl="3" indent="-228600" algn="l">
              <a:lnSpc>
                <a:spcPct val="100000"/>
              </a:lnSpc>
              <a:spcBef>
                <a:spcPts val="600"/>
              </a:spcBef>
              <a:spcAft>
                <a:spcPts val="0"/>
              </a:spcAft>
              <a:buSzPts val="2030"/>
              <a:buNone/>
              <a:defRPr sz="1400">
                <a:solidFill>
                  <a:srgbClr val="888888"/>
                </a:solidFill>
              </a:defRPr>
            </a:lvl4pPr>
            <a:lvl5pPr marL="2286000" lvl="4" indent="-228600" algn="l">
              <a:lnSpc>
                <a:spcPct val="100000"/>
              </a:lnSpc>
              <a:spcBef>
                <a:spcPts val="600"/>
              </a:spcBef>
              <a:spcAft>
                <a:spcPts val="0"/>
              </a:spcAft>
              <a:buSzPts val="2030"/>
              <a:buNone/>
              <a:defRPr sz="1400">
                <a:solidFill>
                  <a:srgbClr val="888888"/>
                </a:solidFill>
              </a:defRPr>
            </a:lvl5pPr>
            <a:lvl6pPr marL="2743200" lvl="5" indent="-228600" algn="l">
              <a:lnSpc>
                <a:spcPct val="100000"/>
              </a:lnSpc>
              <a:spcBef>
                <a:spcPts val="600"/>
              </a:spcBef>
              <a:spcAft>
                <a:spcPts val="0"/>
              </a:spcAft>
              <a:buSzPts val="2030"/>
              <a:buNone/>
              <a:defRPr sz="1400">
                <a:solidFill>
                  <a:srgbClr val="888888"/>
                </a:solidFill>
              </a:defRPr>
            </a:lvl6pPr>
            <a:lvl7pPr marL="3200400" lvl="6" indent="-228600" algn="l">
              <a:lnSpc>
                <a:spcPct val="100000"/>
              </a:lnSpc>
              <a:spcBef>
                <a:spcPts val="600"/>
              </a:spcBef>
              <a:spcAft>
                <a:spcPts val="0"/>
              </a:spcAft>
              <a:buSzPts val="2030"/>
              <a:buNone/>
              <a:defRPr sz="1400">
                <a:solidFill>
                  <a:srgbClr val="888888"/>
                </a:solidFill>
              </a:defRPr>
            </a:lvl7pPr>
            <a:lvl8pPr marL="3657600" lvl="7" indent="-228600" algn="l">
              <a:lnSpc>
                <a:spcPct val="100000"/>
              </a:lnSpc>
              <a:spcBef>
                <a:spcPts val="600"/>
              </a:spcBef>
              <a:spcAft>
                <a:spcPts val="0"/>
              </a:spcAft>
              <a:buSzPts val="2030"/>
              <a:buNone/>
              <a:defRPr sz="1400">
                <a:solidFill>
                  <a:srgbClr val="888888"/>
                </a:solidFill>
              </a:defRPr>
            </a:lvl8pPr>
            <a:lvl9pPr marL="4114800" lvl="8" indent="-228600" algn="l">
              <a:lnSpc>
                <a:spcPct val="100000"/>
              </a:lnSpc>
              <a:spcBef>
                <a:spcPts val="600"/>
              </a:spcBef>
              <a:spcAft>
                <a:spcPts val="600"/>
              </a:spcAft>
              <a:buSzPts val="2030"/>
              <a:buNone/>
              <a:defRPr sz="1400">
                <a:solidFill>
                  <a:srgbClr val="888888"/>
                </a:solidFill>
              </a:defRPr>
            </a:lvl9pPr>
          </a:lstStyle>
          <a:p>
            <a:endParaRPr/>
          </a:p>
        </p:txBody>
      </p:sp>
      <p:sp>
        <p:nvSpPr>
          <p:cNvPr id="92" name="Google Shape;92;p17"/>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7"/>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7"/>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5"/>
        <p:cNvGrpSpPr/>
        <p:nvPr/>
      </p:nvGrpSpPr>
      <p:grpSpPr>
        <a:xfrm>
          <a:off x="0" y="0"/>
          <a:ext cx="0" cy="0"/>
          <a:chOff x="0" y="0"/>
          <a:chExt cx="0" cy="0"/>
        </a:xfrm>
      </p:grpSpPr>
      <p:sp>
        <p:nvSpPr>
          <p:cNvPr id="96" name="Google Shape;96;p18"/>
          <p:cNvSpPr txBox="1"/>
          <p:nvPr/>
        </p:nvSpPr>
        <p:spPr>
          <a:xfrm>
            <a:off x="1598612" y="863023"/>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8000"/>
              <a:buFont typeface="Corbel"/>
              <a:buNone/>
            </a:pPr>
            <a:r>
              <a:rPr lang="en-US" sz="8000" b="0" i="0" u="none" strike="noStrike" cap="none">
                <a:solidFill>
                  <a:schemeClr val="dk1"/>
                </a:solidFill>
                <a:latin typeface="Corbel"/>
                <a:ea typeface="Corbel"/>
                <a:cs typeface="Corbel"/>
                <a:sym typeface="Corbel"/>
              </a:rPr>
              <a:t>“</a:t>
            </a:r>
            <a:endParaRPr sz="1400" b="0" i="0" u="none" strike="noStrike" cap="none">
              <a:solidFill>
                <a:srgbClr val="000000"/>
              </a:solidFill>
              <a:latin typeface="Arial"/>
              <a:ea typeface="Arial"/>
              <a:cs typeface="Arial"/>
              <a:sym typeface="Arial"/>
            </a:endParaRPr>
          </a:p>
        </p:txBody>
      </p:sp>
      <p:sp>
        <p:nvSpPr>
          <p:cNvPr id="97" name="Google Shape;97;p18"/>
          <p:cNvSpPr txBox="1"/>
          <p:nvPr/>
        </p:nvSpPr>
        <p:spPr>
          <a:xfrm>
            <a:off x="10893425" y="2819399"/>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8000"/>
              <a:buFont typeface="Corbel"/>
              <a:buNone/>
            </a:pPr>
            <a:r>
              <a:rPr lang="en-US" sz="8000" b="0" i="0" u="none" strike="noStrike" cap="none">
                <a:solidFill>
                  <a:schemeClr val="dk1"/>
                </a:solidFill>
                <a:latin typeface="Corbel"/>
                <a:ea typeface="Corbel"/>
                <a:cs typeface="Corbel"/>
                <a:sym typeface="Corbel"/>
              </a:rPr>
              <a:t>”</a:t>
            </a:r>
            <a:endParaRPr sz="1400" b="0" i="0" u="none" strike="noStrike" cap="none">
              <a:solidFill>
                <a:srgbClr val="000000"/>
              </a:solidFill>
              <a:latin typeface="Arial"/>
              <a:ea typeface="Arial"/>
              <a:cs typeface="Arial"/>
              <a:sym typeface="Arial"/>
            </a:endParaRPr>
          </a:p>
        </p:txBody>
      </p:sp>
      <p:sp>
        <p:nvSpPr>
          <p:cNvPr id="98" name="Google Shape;98;p18"/>
          <p:cNvSpPr txBox="1">
            <a:spLocks noGrp="1"/>
          </p:cNvSpPr>
          <p:nvPr>
            <p:ph type="title"/>
          </p:nvPr>
        </p:nvSpPr>
        <p:spPr>
          <a:xfrm>
            <a:off x="2208212" y="685800"/>
            <a:ext cx="8990012" cy="27431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Corbel"/>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8"/>
          <p:cNvSpPr txBox="1">
            <a:spLocks noGrp="1"/>
          </p:cNvSpPr>
          <p:nvPr>
            <p:ph type="body" idx="1"/>
          </p:nvPr>
        </p:nvSpPr>
        <p:spPr>
          <a:xfrm>
            <a:off x="2436811" y="3428999"/>
            <a:ext cx="8532815" cy="3810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360"/>
              </a:spcBef>
              <a:spcAft>
                <a:spcPts val="0"/>
              </a:spcAft>
              <a:buSzPts val="2610"/>
              <a:buFont typeface="Corbel"/>
              <a:buNone/>
              <a:defRPr sz="1800"/>
            </a:lvl1pPr>
            <a:lvl2pPr marL="914400" lvl="1" indent="-228600" algn="l">
              <a:lnSpc>
                <a:spcPct val="100000"/>
              </a:lnSpc>
              <a:spcBef>
                <a:spcPts val="600"/>
              </a:spcBef>
              <a:spcAft>
                <a:spcPts val="0"/>
              </a:spcAft>
              <a:buSzPts val="2900"/>
              <a:buFont typeface="Corbel"/>
              <a:buNone/>
              <a:defRPr/>
            </a:lvl2pPr>
            <a:lvl3pPr marL="1371600" lvl="2" indent="-228600" algn="l">
              <a:lnSpc>
                <a:spcPct val="100000"/>
              </a:lnSpc>
              <a:spcBef>
                <a:spcPts val="600"/>
              </a:spcBef>
              <a:spcAft>
                <a:spcPts val="0"/>
              </a:spcAft>
              <a:buSzPts val="2610"/>
              <a:buFont typeface="Corbel"/>
              <a:buNone/>
              <a:defRPr/>
            </a:lvl3pPr>
            <a:lvl4pPr marL="1828800" lvl="3" indent="-228600" algn="l">
              <a:lnSpc>
                <a:spcPct val="100000"/>
              </a:lnSpc>
              <a:spcBef>
                <a:spcPts val="600"/>
              </a:spcBef>
              <a:spcAft>
                <a:spcPts val="0"/>
              </a:spcAft>
              <a:buSzPts val="2320"/>
              <a:buFont typeface="Corbel"/>
              <a:buNone/>
              <a:defRPr/>
            </a:lvl4pPr>
            <a:lvl5pPr marL="2286000" lvl="4" indent="-228600" algn="l">
              <a:lnSpc>
                <a:spcPct val="100000"/>
              </a:lnSpc>
              <a:spcBef>
                <a:spcPts val="600"/>
              </a:spcBef>
              <a:spcAft>
                <a:spcPts val="0"/>
              </a:spcAft>
              <a:buSzPts val="2030"/>
              <a:buFont typeface="Corbel"/>
              <a:buNone/>
              <a:defRPr/>
            </a:lvl5pPr>
            <a:lvl6pPr marL="2743200" lvl="5" indent="-394335" algn="l">
              <a:lnSpc>
                <a:spcPct val="100000"/>
              </a:lnSpc>
              <a:spcBef>
                <a:spcPts val="600"/>
              </a:spcBef>
              <a:spcAft>
                <a:spcPts val="0"/>
              </a:spcAft>
              <a:buSzPts val="2610"/>
              <a:buChar char="•"/>
              <a:defRPr/>
            </a:lvl6pPr>
            <a:lvl7pPr marL="3200400" lvl="6" indent="-394335" algn="l">
              <a:lnSpc>
                <a:spcPct val="100000"/>
              </a:lnSpc>
              <a:spcBef>
                <a:spcPts val="600"/>
              </a:spcBef>
              <a:spcAft>
                <a:spcPts val="0"/>
              </a:spcAft>
              <a:buSzPts val="2610"/>
              <a:buChar char="•"/>
              <a:defRPr/>
            </a:lvl7pPr>
            <a:lvl8pPr marL="3657600" lvl="7" indent="-394334" algn="l">
              <a:lnSpc>
                <a:spcPct val="100000"/>
              </a:lnSpc>
              <a:spcBef>
                <a:spcPts val="600"/>
              </a:spcBef>
              <a:spcAft>
                <a:spcPts val="0"/>
              </a:spcAft>
              <a:buSzPts val="2610"/>
              <a:buChar char="•"/>
              <a:defRPr/>
            </a:lvl8pPr>
            <a:lvl9pPr marL="4114800" lvl="8" indent="-394334" algn="l">
              <a:lnSpc>
                <a:spcPct val="100000"/>
              </a:lnSpc>
              <a:spcBef>
                <a:spcPts val="600"/>
              </a:spcBef>
              <a:spcAft>
                <a:spcPts val="600"/>
              </a:spcAft>
              <a:buSzPts val="2610"/>
              <a:buChar char="•"/>
              <a:defRPr/>
            </a:lvl9pPr>
          </a:lstStyle>
          <a:p>
            <a:endParaRPr/>
          </a:p>
        </p:txBody>
      </p:sp>
      <p:sp>
        <p:nvSpPr>
          <p:cNvPr id="100" name="Google Shape;100;p18"/>
          <p:cNvSpPr txBox="1">
            <a:spLocks noGrp="1"/>
          </p:cNvSpPr>
          <p:nvPr>
            <p:ph type="body" idx="2"/>
          </p:nvPr>
        </p:nvSpPr>
        <p:spPr>
          <a:xfrm>
            <a:off x="1484311" y="4343400"/>
            <a:ext cx="10018711" cy="1447800"/>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900"/>
              <a:buNone/>
              <a:defRPr sz="2000">
                <a:solidFill>
                  <a:schemeClr val="dk1"/>
                </a:solidFill>
              </a:defRPr>
            </a:lvl1pPr>
            <a:lvl2pPr marL="914400" lvl="1" indent="-228600" algn="l">
              <a:lnSpc>
                <a:spcPct val="100000"/>
              </a:lnSpc>
              <a:spcBef>
                <a:spcPts val="600"/>
              </a:spcBef>
              <a:spcAft>
                <a:spcPts val="0"/>
              </a:spcAft>
              <a:buSzPts val="2610"/>
              <a:buNone/>
              <a:defRPr sz="1800">
                <a:solidFill>
                  <a:srgbClr val="888888"/>
                </a:solidFill>
              </a:defRPr>
            </a:lvl2pPr>
            <a:lvl3pPr marL="1371600" lvl="2" indent="-228600" algn="l">
              <a:lnSpc>
                <a:spcPct val="100000"/>
              </a:lnSpc>
              <a:spcBef>
                <a:spcPts val="600"/>
              </a:spcBef>
              <a:spcAft>
                <a:spcPts val="0"/>
              </a:spcAft>
              <a:buSzPts val="2320"/>
              <a:buNone/>
              <a:defRPr sz="1600">
                <a:solidFill>
                  <a:srgbClr val="888888"/>
                </a:solidFill>
              </a:defRPr>
            </a:lvl3pPr>
            <a:lvl4pPr marL="1828800" lvl="3" indent="-228600" algn="l">
              <a:lnSpc>
                <a:spcPct val="100000"/>
              </a:lnSpc>
              <a:spcBef>
                <a:spcPts val="600"/>
              </a:spcBef>
              <a:spcAft>
                <a:spcPts val="0"/>
              </a:spcAft>
              <a:buSzPts val="2030"/>
              <a:buNone/>
              <a:defRPr sz="1400">
                <a:solidFill>
                  <a:srgbClr val="888888"/>
                </a:solidFill>
              </a:defRPr>
            </a:lvl4pPr>
            <a:lvl5pPr marL="2286000" lvl="4" indent="-228600" algn="l">
              <a:lnSpc>
                <a:spcPct val="100000"/>
              </a:lnSpc>
              <a:spcBef>
                <a:spcPts val="600"/>
              </a:spcBef>
              <a:spcAft>
                <a:spcPts val="0"/>
              </a:spcAft>
              <a:buSzPts val="2030"/>
              <a:buNone/>
              <a:defRPr sz="1400">
                <a:solidFill>
                  <a:srgbClr val="888888"/>
                </a:solidFill>
              </a:defRPr>
            </a:lvl5pPr>
            <a:lvl6pPr marL="2743200" lvl="5" indent="-228600" algn="l">
              <a:lnSpc>
                <a:spcPct val="100000"/>
              </a:lnSpc>
              <a:spcBef>
                <a:spcPts val="600"/>
              </a:spcBef>
              <a:spcAft>
                <a:spcPts val="0"/>
              </a:spcAft>
              <a:buSzPts val="2030"/>
              <a:buNone/>
              <a:defRPr sz="1400">
                <a:solidFill>
                  <a:srgbClr val="888888"/>
                </a:solidFill>
              </a:defRPr>
            </a:lvl6pPr>
            <a:lvl7pPr marL="3200400" lvl="6" indent="-228600" algn="l">
              <a:lnSpc>
                <a:spcPct val="100000"/>
              </a:lnSpc>
              <a:spcBef>
                <a:spcPts val="600"/>
              </a:spcBef>
              <a:spcAft>
                <a:spcPts val="0"/>
              </a:spcAft>
              <a:buSzPts val="2030"/>
              <a:buNone/>
              <a:defRPr sz="1400">
                <a:solidFill>
                  <a:srgbClr val="888888"/>
                </a:solidFill>
              </a:defRPr>
            </a:lvl7pPr>
            <a:lvl8pPr marL="3657600" lvl="7" indent="-228600" algn="l">
              <a:lnSpc>
                <a:spcPct val="100000"/>
              </a:lnSpc>
              <a:spcBef>
                <a:spcPts val="600"/>
              </a:spcBef>
              <a:spcAft>
                <a:spcPts val="0"/>
              </a:spcAft>
              <a:buSzPts val="2030"/>
              <a:buNone/>
              <a:defRPr sz="1400">
                <a:solidFill>
                  <a:srgbClr val="888888"/>
                </a:solidFill>
              </a:defRPr>
            </a:lvl8pPr>
            <a:lvl9pPr marL="4114800" lvl="8" indent="-228600" algn="l">
              <a:lnSpc>
                <a:spcPct val="100000"/>
              </a:lnSpc>
              <a:spcBef>
                <a:spcPts val="600"/>
              </a:spcBef>
              <a:spcAft>
                <a:spcPts val="600"/>
              </a:spcAft>
              <a:buSzPts val="2030"/>
              <a:buNone/>
              <a:defRPr sz="1400">
                <a:solidFill>
                  <a:srgbClr val="888888"/>
                </a:solidFill>
              </a:defRPr>
            </a:lvl9pPr>
          </a:lstStyle>
          <a:p>
            <a:endParaRPr/>
          </a:p>
        </p:txBody>
      </p:sp>
      <p:sp>
        <p:nvSpPr>
          <p:cNvPr id="101" name="Google Shape;101;p18"/>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8"/>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8"/>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1484313" y="3308581"/>
            <a:ext cx="10018709" cy="1468800"/>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chemeClr val="dk1"/>
              </a:buClr>
              <a:buSzPts val="3200"/>
              <a:buFont typeface="Corbel"/>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9"/>
          <p:cNvSpPr txBox="1">
            <a:spLocks noGrp="1"/>
          </p:cNvSpPr>
          <p:nvPr>
            <p:ph type="body" idx="1"/>
          </p:nvPr>
        </p:nvSpPr>
        <p:spPr>
          <a:xfrm>
            <a:off x="1484312" y="4777381"/>
            <a:ext cx="10018710" cy="86040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400"/>
              </a:spcBef>
              <a:spcAft>
                <a:spcPts val="0"/>
              </a:spcAft>
              <a:buSzPts val="2900"/>
              <a:buNone/>
              <a:defRPr sz="2000">
                <a:solidFill>
                  <a:schemeClr val="dk1"/>
                </a:solidFill>
              </a:defRPr>
            </a:lvl1pPr>
            <a:lvl2pPr marL="914400" lvl="1" indent="-228600" algn="l">
              <a:lnSpc>
                <a:spcPct val="100000"/>
              </a:lnSpc>
              <a:spcBef>
                <a:spcPts val="600"/>
              </a:spcBef>
              <a:spcAft>
                <a:spcPts val="0"/>
              </a:spcAft>
              <a:buSzPts val="2610"/>
              <a:buNone/>
              <a:defRPr sz="1800">
                <a:solidFill>
                  <a:srgbClr val="888888"/>
                </a:solidFill>
              </a:defRPr>
            </a:lvl2pPr>
            <a:lvl3pPr marL="1371600" lvl="2" indent="-228600" algn="l">
              <a:lnSpc>
                <a:spcPct val="100000"/>
              </a:lnSpc>
              <a:spcBef>
                <a:spcPts val="600"/>
              </a:spcBef>
              <a:spcAft>
                <a:spcPts val="0"/>
              </a:spcAft>
              <a:buSzPts val="2320"/>
              <a:buNone/>
              <a:defRPr sz="1600">
                <a:solidFill>
                  <a:srgbClr val="888888"/>
                </a:solidFill>
              </a:defRPr>
            </a:lvl3pPr>
            <a:lvl4pPr marL="1828800" lvl="3" indent="-228600" algn="l">
              <a:lnSpc>
                <a:spcPct val="100000"/>
              </a:lnSpc>
              <a:spcBef>
                <a:spcPts val="600"/>
              </a:spcBef>
              <a:spcAft>
                <a:spcPts val="0"/>
              </a:spcAft>
              <a:buSzPts val="2030"/>
              <a:buNone/>
              <a:defRPr sz="1400">
                <a:solidFill>
                  <a:srgbClr val="888888"/>
                </a:solidFill>
              </a:defRPr>
            </a:lvl4pPr>
            <a:lvl5pPr marL="2286000" lvl="4" indent="-228600" algn="l">
              <a:lnSpc>
                <a:spcPct val="100000"/>
              </a:lnSpc>
              <a:spcBef>
                <a:spcPts val="600"/>
              </a:spcBef>
              <a:spcAft>
                <a:spcPts val="0"/>
              </a:spcAft>
              <a:buSzPts val="2030"/>
              <a:buNone/>
              <a:defRPr sz="1400">
                <a:solidFill>
                  <a:srgbClr val="888888"/>
                </a:solidFill>
              </a:defRPr>
            </a:lvl5pPr>
            <a:lvl6pPr marL="2743200" lvl="5" indent="-228600" algn="l">
              <a:lnSpc>
                <a:spcPct val="100000"/>
              </a:lnSpc>
              <a:spcBef>
                <a:spcPts val="600"/>
              </a:spcBef>
              <a:spcAft>
                <a:spcPts val="0"/>
              </a:spcAft>
              <a:buSzPts val="2030"/>
              <a:buNone/>
              <a:defRPr sz="1400">
                <a:solidFill>
                  <a:srgbClr val="888888"/>
                </a:solidFill>
              </a:defRPr>
            </a:lvl6pPr>
            <a:lvl7pPr marL="3200400" lvl="6" indent="-228600" algn="l">
              <a:lnSpc>
                <a:spcPct val="100000"/>
              </a:lnSpc>
              <a:spcBef>
                <a:spcPts val="600"/>
              </a:spcBef>
              <a:spcAft>
                <a:spcPts val="0"/>
              </a:spcAft>
              <a:buSzPts val="2030"/>
              <a:buNone/>
              <a:defRPr sz="1400">
                <a:solidFill>
                  <a:srgbClr val="888888"/>
                </a:solidFill>
              </a:defRPr>
            </a:lvl7pPr>
            <a:lvl8pPr marL="3657600" lvl="7" indent="-228600" algn="l">
              <a:lnSpc>
                <a:spcPct val="100000"/>
              </a:lnSpc>
              <a:spcBef>
                <a:spcPts val="600"/>
              </a:spcBef>
              <a:spcAft>
                <a:spcPts val="0"/>
              </a:spcAft>
              <a:buSzPts val="2030"/>
              <a:buNone/>
              <a:defRPr sz="1400">
                <a:solidFill>
                  <a:srgbClr val="888888"/>
                </a:solidFill>
              </a:defRPr>
            </a:lvl8pPr>
            <a:lvl9pPr marL="4114800" lvl="8" indent="-228600" algn="l">
              <a:lnSpc>
                <a:spcPct val="100000"/>
              </a:lnSpc>
              <a:spcBef>
                <a:spcPts val="600"/>
              </a:spcBef>
              <a:spcAft>
                <a:spcPts val="600"/>
              </a:spcAft>
              <a:buSzPts val="2030"/>
              <a:buNone/>
              <a:defRPr sz="1400">
                <a:solidFill>
                  <a:srgbClr val="888888"/>
                </a:solidFill>
              </a:defRPr>
            </a:lvl9pPr>
          </a:lstStyle>
          <a:p>
            <a:endParaRPr/>
          </a:p>
        </p:txBody>
      </p:sp>
      <p:sp>
        <p:nvSpPr>
          <p:cNvPr id="107" name="Google Shape;107;p19"/>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19"/>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9"/>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0"/>
        <p:cNvGrpSpPr/>
        <p:nvPr/>
      </p:nvGrpSpPr>
      <p:grpSpPr>
        <a:xfrm>
          <a:off x="0" y="0"/>
          <a:ext cx="0" cy="0"/>
          <a:chOff x="0" y="0"/>
          <a:chExt cx="0" cy="0"/>
        </a:xfrm>
      </p:grpSpPr>
      <p:sp>
        <p:nvSpPr>
          <p:cNvPr id="111" name="Google Shape;111;p20"/>
          <p:cNvSpPr txBox="1"/>
          <p:nvPr/>
        </p:nvSpPr>
        <p:spPr>
          <a:xfrm>
            <a:off x="1598612" y="863023"/>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8000"/>
              <a:buFont typeface="Corbel"/>
              <a:buNone/>
            </a:pPr>
            <a:r>
              <a:rPr lang="en-US" sz="8000" b="0" i="0" u="none" strike="noStrike" cap="none">
                <a:solidFill>
                  <a:schemeClr val="dk1"/>
                </a:solidFill>
                <a:latin typeface="Corbel"/>
                <a:ea typeface="Corbel"/>
                <a:cs typeface="Corbel"/>
                <a:sym typeface="Corbel"/>
              </a:rPr>
              <a:t>“</a:t>
            </a:r>
            <a:endParaRPr sz="1400" b="0" i="0" u="none" strike="noStrike" cap="none">
              <a:solidFill>
                <a:srgbClr val="000000"/>
              </a:solidFill>
              <a:latin typeface="Arial"/>
              <a:ea typeface="Arial"/>
              <a:cs typeface="Arial"/>
              <a:sym typeface="Arial"/>
            </a:endParaRPr>
          </a:p>
        </p:txBody>
      </p:sp>
      <p:sp>
        <p:nvSpPr>
          <p:cNvPr id="112" name="Google Shape;112;p20"/>
          <p:cNvSpPr txBox="1"/>
          <p:nvPr/>
        </p:nvSpPr>
        <p:spPr>
          <a:xfrm>
            <a:off x="10893425" y="2819399"/>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8000"/>
              <a:buFont typeface="Corbel"/>
              <a:buNone/>
            </a:pPr>
            <a:r>
              <a:rPr lang="en-US" sz="8000" b="0" i="0" u="none" strike="noStrike" cap="none">
                <a:solidFill>
                  <a:schemeClr val="dk1"/>
                </a:solidFill>
                <a:latin typeface="Corbel"/>
                <a:ea typeface="Corbel"/>
                <a:cs typeface="Corbel"/>
                <a:sym typeface="Corbel"/>
              </a:rPr>
              <a:t>”</a:t>
            </a:r>
            <a:endParaRPr sz="1400" b="0" i="0" u="none" strike="noStrike" cap="none">
              <a:solidFill>
                <a:srgbClr val="000000"/>
              </a:solidFill>
              <a:latin typeface="Arial"/>
              <a:ea typeface="Arial"/>
              <a:cs typeface="Arial"/>
              <a:sym typeface="Arial"/>
            </a:endParaRPr>
          </a:p>
        </p:txBody>
      </p:sp>
      <p:sp>
        <p:nvSpPr>
          <p:cNvPr id="113" name="Google Shape;113;p20"/>
          <p:cNvSpPr txBox="1">
            <a:spLocks noGrp="1"/>
          </p:cNvSpPr>
          <p:nvPr>
            <p:ph type="title"/>
          </p:nvPr>
        </p:nvSpPr>
        <p:spPr>
          <a:xfrm>
            <a:off x="2208212" y="685800"/>
            <a:ext cx="8990012" cy="27431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Corbel"/>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0"/>
          <p:cNvSpPr txBox="1">
            <a:spLocks noGrp="1"/>
          </p:cNvSpPr>
          <p:nvPr>
            <p:ph type="body" idx="1"/>
          </p:nvPr>
        </p:nvSpPr>
        <p:spPr>
          <a:xfrm>
            <a:off x="1484313" y="3886200"/>
            <a:ext cx="10018710" cy="889000"/>
          </a:xfrm>
          <a:prstGeom prst="rect">
            <a:avLst/>
          </a:prstGeom>
          <a:noFill/>
          <a:ln>
            <a:noFill/>
          </a:ln>
        </p:spPr>
        <p:txBody>
          <a:bodyPr spcFirstLastPara="1" wrap="square" lIns="91425" tIns="45700" rIns="91425" bIns="45700" anchor="b" anchorCtr="0">
            <a:normAutofit/>
          </a:bodyPr>
          <a:lstStyle>
            <a:lvl1pPr marL="457200" lvl="0" indent="-228600" algn="r">
              <a:lnSpc>
                <a:spcPct val="100000"/>
              </a:lnSpc>
              <a:spcBef>
                <a:spcPts val="480"/>
              </a:spcBef>
              <a:spcAft>
                <a:spcPts val="0"/>
              </a:spcAft>
              <a:buSzPts val="3480"/>
              <a:buNone/>
              <a:defRPr sz="2400" b="0" cap="none">
                <a:solidFill>
                  <a:schemeClr val="dk1"/>
                </a:solidFill>
              </a:defRPr>
            </a:lvl1pPr>
            <a:lvl2pPr marL="914400" lvl="1" indent="-394335" algn="l">
              <a:lnSpc>
                <a:spcPct val="100000"/>
              </a:lnSpc>
              <a:spcBef>
                <a:spcPts val="600"/>
              </a:spcBef>
              <a:spcAft>
                <a:spcPts val="0"/>
              </a:spcAft>
              <a:buSzPts val="2610"/>
              <a:buChar char="•"/>
              <a:defRPr/>
            </a:lvl2pPr>
            <a:lvl3pPr marL="1371600" lvl="2" indent="-394335" algn="l">
              <a:lnSpc>
                <a:spcPct val="100000"/>
              </a:lnSpc>
              <a:spcBef>
                <a:spcPts val="600"/>
              </a:spcBef>
              <a:spcAft>
                <a:spcPts val="0"/>
              </a:spcAft>
              <a:buSzPts val="2610"/>
              <a:buChar char="•"/>
              <a:defRPr/>
            </a:lvl3pPr>
            <a:lvl4pPr marL="1828800" lvl="3" indent="-394335" algn="l">
              <a:lnSpc>
                <a:spcPct val="100000"/>
              </a:lnSpc>
              <a:spcBef>
                <a:spcPts val="600"/>
              </a:spcBef>
              <a:spcAft>
                <a:spcPts val="0"/>
              </a:spcAft>
              <a:buSzPts val="2610"/>
              <a:buChar char="•"/>
              <a:defRPr/>
            </a:lvl4pPr>
            <a:lvl5pPr marL="2286000" lvl="4" indent="-394335" algn="l">
              <a:lnSpc>
                <a:spcPct val="100000"/>
              </a:lnSpc>
              <a:spcBef>
                <a:spcPts val="600"/>
              </a:spcBef>
              <a:spcAft>
                <a:spcPts val="0"/>
              </a:spcAft>
              <a:buSzPts val="2610"/>
              <a:buChar char="•"/>
              <a:defRPr/>
            </a:lvl5pPr>
            <a:lvl6pPr marL="2743200" lvl="5" indent="-394335" algn="l">
              <a:lnSpc>
                <a:spcPct val="100000"/>
              </a:lnSpc>
              <a:spcBef>
                <a:spcPts val="600"/>
              </a:spcBef>
              <a:spcAft>
                <a:spcPts val="0"/>
              </a:spcAft>
              <a:buSzPts val="2610"/>
              <a:buChar char="•"/>
              <a:defRPr/>
            </a:lvl6pPr>
            <a:lvl7pPr marL="3200400" lvl="6" indent="-394335" algn="l">
              <a:lnSpc>
                <a:spcPct val="100000"/>
              </a:lnSpc>
              <a:spcBef>
                <a:spcPts val="600"/>
              </a:spcBef>
              <a:spcAft>
                <a:spcPts val="0"/>
              </a:spcAft>
              <a:buSzPts val="2610"/>
              <a:buChar char="•"/>
              <a:defRPr/>
            </a:lvl7pPr>
            <a:lvl8pPr marL="3657600" lvl="7" indent="-394334" algn="l">
              <a:lnSpc>
                <a:spcPct val="100000"/>
              </a:lnSpc>
              <a:spcBef>
                <a:spcPts val="600"/>
              </a:spcBef>
              <a:spcAft>
                <a:spcPts val="0"/>
              </a:spcAft>
              <a:buSzPts val="2610"/>
              <a:buChar char="•"/>
              <a:defRPr/>
            </a:lvl8pPr>
            <a:lvl9pPr marL="4114800" lvl="8" indent="-394334" algn="l">
              <a:lnSpc>
                <a:spcPct val="100000"/>
              </a:lnSpc>
              <a:spcBef>
                <a:spcPts val="600"/>
              </a:spcBef>
              <a:spcAft>
                <a:spcPts val="600"/>
              </a:spcAft>
              <a:buSzPts val="2610"/>
              <a:buChar char="•"/>
              <a:defRPr/>
            </a:lvl9pPr>
          </a:lstStyle>
          <a:p>
            <a:endParaRPr/>
          </a:p>
        </p:txBody>
      </p:sp>
      <p:sp>
        <p:nvSpPr>
          <p:cNvPr id="115" name="Google Shape;115;p20"/>
          <p:cNvSpPr txBox="1">
            <a:spLocks noGrp="1"/>
          </p:cNvSpPr>
          <p:nvPr>
            <p:ph type="body" idx="2"/>
          </p:nvPr>
        </p:nvSpPr>
        <p:spPr>
          <a:xfrm>
            <a:off x="1484312" y="4775200"/>
            <a:ext cx="10018710" cy="101600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360"/>
              </a:spcBef>
              <a:spcAft>
                <a:spcPts val="0"/>
              </a:spcAft>
              <a:buSzPts val="2610"/>
              <a:buNone/>
              <a:defRPr sz="1800">
                <a:solidFill>
                  <a:schemeClr val="dk1"/>
                </a:solidFill>
              </a:defRPr>
            </a:lvl1pPr>
            <a:lvl2pPr marL="914400" lvl="1" indent="-228600" algn="l">
              <a:lnSpc>
                <a:spcPct val="100000"/>
              </a:lnSpc>
              <a:spcBef>
                <a:spcPts val="600"/>
              </a:spcBef>
              <a:spcAft>
                <a:spcPts val="0"/>
              </a:spcAft>
              <a:buSzPts val="2610"/>
              <a:buNone/>
              <a:defRPr sz="1800">
                <a:solidFill>
                  <a:srgbClr val="888888"/>
                </a:solidFill>
              </a:defRPr>
            </a:lvl2pPr>
            <a:lvl3pPr marL="1371600" lvl="2" indent="-228600" algn="l">
              <a:lnSpc>
                <a:spcPct val="100000"/>
              </a:lnSpc>
              <a:spcBef>
                <a:spcPts val="600"/>
              </a:spcBef>
              <a:spcAft>
                <a:spcPts val="0"/>
              </a:spcAft>
              <a:buSzPts val="2320"/>
              <a:buNone/>
              <a:defRPr sz="1600">
                <a:solidFill>
                  <a:srgbClr val="888888"/>
                </a:solidFill>
              </a:defRPr>
            </a:lvl3pPr>
            <a:lvl4pPr marL="1828800" lvl="3" indent="-228600" algn="l">
              <a:lnSpc>
                <a:spcPct val="100000"/>
              </a:lnSpc>
              <a:spcBef>
                <a:spcPts val="600"/>
              </a:spcBef>
              <a:spcAft>
                <a:spcPts val="0"/>
              </a:spcAft>
              <a:buSzPts val="2030"/>
              <a:buNone/>
              <a:defRPr sz="1400">
                <a:solidFill>
                  <a:srgbClr val="888888"/>
                </a:solidFill>
              </a:defRPr>
            </a:lvl4pPr>
            <a:lvl5pPr marL="2286000" lvl="4" indent="-228600" algn="l">
              <a:lnSpc>
                <a:spcPct val="100000"/>
              </a:lnSpc>
              <a:spcBef>
                <a:spcPts val="600"/>
              </a:spcBef>
              <a:spcAft>
                <a:spcPts val="0"/>
              </a:spcAft>
              <a:buSzPts val="2030"/>
              <a:buNone/>
              <a:defRPr sz="1400">
                <a:solidFill>
                  <a:srgbClr val="888888"/>
                </a:solidFill>
              </a:defRPr>
            </a:lvl5pPr>
            <a:lvl6pPr marL="2743200" lvl="5" indent="-228600" algn="l">
              <a:lnSpc>
                <a:spcPct val="100000"/>
              </a:lnSpc>
              <a:spcBef>
                <a:spcPts val="600"/>
              </a:spcBef>
              <a:spcAft>
                <a:spcPts val="0"/>
              </a:spcAft>
              <a:buSzPts val="2030"/>
              <a:buNone/>
              <a:defRPr sz="1400">
                <a:solidFill>
                  <a:srgbClr val="888888"/>
                </a:solidFill>
              </a:defRPr>
            </a:lvl6pPr>
            <a:lvl7pPr marL="3200400" lvl="6" indent="-228600" algn="l">
              <a:lnSpc>
                <a:spcPct val="100000"/>
              </a:lnSpc>
              <a:spcBef>
                <a:spcPts val="600"/>
              </a:spcBef>
              <a:spcAft>
                <a:spcPts val="0"/>
              </a:spcAft>
              <a:buSzPts val="2030"/>
              <a:buNone/>
              <a:defRPr sz="1400">
                <a:solidFill>
                  <a:srgbClr val="888888"/>
                </a:solidFill>
              </a:defRPr>
            </a:lvl7pPr>
            <a:lvl8pPr marL="3657600" lvl="7" indent="-228600" algn="l">
              <a:lnSpc>
                <a:spcPct val="100000"/>
              </a:lnSpc>
              <a:spcBef>
                <a:spcPts val="600"/>
              </a:spcBef>
              <a:spcAft>
                <a:spcPts val="0"/>
              </a:spcAft>
              <a:buSzPts val="2030"/>
              <a:buNone/>
              <a:defRPr sz="1400">
                <a:solidFill>
                  <a:srgbClr val="888888"/>
                </a:solidFill>
              </a:defRPr>
            </a:lvl8pPr>
            <a:lvl9pPr marL="4114800" lvl="8" indent="-228600" algn="l">
              <a:lnSpc>
                <a:spcPct val="100000"/>
              </a:lnSpc>
              <a:spcBef>
                <a:spcPts val="600"/>
              </a:spcBef>
              <a:spcAft>
                <a:spcPts val="600"/>
              </a:spcAft>
              <a:buSzPts val="2030"/>
              <a:buNone/>
              <a:defRPr sz="1400">
                <a:solidFill>
                  <a:srgbClr val="888888"/>
                </a:solidFill>
              </a:defRPr>
            </a:lvl9pPr>
          </a:lstStyle>
          <a:p>
            <a:endParaRPr/>
          </a:p>
        </p:txBody>
      </p:sp>
      <p:sp>
        <p:nvSpPr>
          <p:cNvPr id="116" name="Google Shape;116;p20"/>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0"/>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0"/>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1484313" y="685800"/>
            <a:ext cx="10018712" cy="27273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000"/>
              <a:buFont typeface="Corbel"/>
              <a:buNone/>
              <a:defRPr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1"/>
          <p:cNvSpPr txBox="1">
            <a:spLocks noGrp="1"/>
          </p:cNvSpPr>
          <p:nvPr>
            <p:ph type="body" idx="1"/>
          </p:nvPr>
        </p:nvSpPr>
        <p:spPr>
          <a:xfrm>
            <a:off x="1484312" y="3505200"/>
            <a:ext cx="10018713" cy="8382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560"/>
              </a:spcBef>
              <a:spcAft>
                <a:spcPts val="0"/>
              </a:spcAft>
              <a:buSzPts val="4060"/>
              <a:buNone/>
              <a:defRPr sz="2800" b="0" cap="none">
                <a:solidFill>
                  <a:schemeClr val="dk1"/>
                </a:solidFill>
              </a:defRPr>
            </a:lvl1pPr>
            <a:lvl2pPr marL="914400" lvl="1" indent="-394335" algn="l">
              <a:lnSpc>
                <a:spcPct val="100000"/>
              </a:lnSpc>
              <a:spcBef>
                <a:spcPts val="600"/>
              </a:spcBef>
              <a:spcAft>
                <a:spcPts val="0"/>
              </a:spcAft>
              <a:buSzPts val="2610"/>
              <a:buChar char="•"/>
              <a:defRPr/>
            </a:lvl2pPr>
            <a:lvl3pPr marL="1371600" lvl="2" indent="-394335" algn="l">
              <a:lnSpc>
                <a:spcPct val="100000"/>
              </a:lnSpc>
              <a:spcBef>
                <a:spcPts val="600"/>
              </a:spcBef>
              <a:spcAft>
                <a:spcPts val="0"/>
              </a:spcAft>
              <a:buSzPts val="2610"/>
              <a:buChar char="•"/>
              <a:defRPr/>
            </a:lvl3pPr>
            <a:lvl4pPr marL="1828800" lvl="3" indent="-394335" algn="l">
              <a:lnSpc>
                <a:spcPct val="100000"/>
              </a:lnSpc>
              <a:spcBef>
                <a:spcPts val="600"/>
              </a:spcBef>
              <a:spcAft>
                <a:spcPts val="0"/>
              </a:spcAft>
              <a:buSzPts val="2610"/>
              <a:buChar char="•"/>
              <a:defRPr/>
            </a:lvl4pPr>
            <a:lvl5pPr marL="2286000" lvl="4" indent="-394335" algn="l">
              <a:lnSpc>
                <a:spcPct val="100000"/>
              </a:lnSpc>
              <a:spcBef>
                <a:spcPts val="600"/>
              </a:spcBef>
              <a:spcAft>
                <a:spcPts val="0"/>
              </a:spcAft>
              <a:buSzPts val="2610"/>
              <a:buChar char="•"/>
              <a:defRPr/>
            </a:lvl5pPr>
            <a:lvl6pPr marL="2743200" lvl="5" indent="-394335" algn="l">
              <a:lnSpc>
                <a:spcPct val="100000"/>
              </a:lnSpc>
              <a:spcBef>
                <a:spcPts val="600"/>
              </a:spcBef>
              <a:spcAft>
                <a:spcPts val="0"/>
              </a:spcAft>
              <a:buSzPts val="2610"/>
              <a:buChar char="•"/>
              <a:defRPr/>
            </a:lvl6pPr>
            <a:lvl7pPr marL="3200400" lvl="6" indent="-394335" algn="l">
              <a:lnSpc>
                <a:spcPct val="100000"/>
              </a:lnSpc>
              <a:spcBef>
                <a:spcPts val="600"/>
              </a:spcBef>
              <a:spcAft>
                <a:spcPts val="0"/>
              </a:spcAft>
              <a:buSzPts val="2610"/>
              <a:buChar char="•"/>
              <a:defRPr/>
            </a:lvl7pPr>
            <a:lvl8pPr marL="3657600" lvl="7" indent="-394334" algn="l">
              <a:lnSpc>
                <a:spcPct val="100000"/>
              </a:lnSpc>
              <a:spcBef>
                <a:spcPts val="600"/>
              </a:spcBef>
              <a:spcAft>
                <a:spcPts val="0"/>
              </a:spcAft>
              <a:buSzPts val="2610"/>
              <a:buChar char="•"/>
              <a:defRPr/>
            </a:lvl8pPr>
            <a:lvl9pPr marL="4114800" lvl="8" indent="-394334" algn="l">
              <a:lnSpc>
                <a:spcPct val="100000"/>
              </a:lnSpc>
              <a:spcBef>
                <a:spcPts val="600"/>
              </a:spcBef>
              <a:spcAft>
                <a:spcPts val="600"/>
              </a:spcAft>
              <a:buSzPts val="2610"/>
              <a:buChar char="•"/>
              <a:defRPr/>
            </a:lvl9pPr>
          </a:lstStyle>
          <a:p>
            <a:endParaRPr/>
          </a:p>
        </p:txBody>
      </p:sp>
      <p:sp>
        <p:nvSpPr>
          <p:cNvPr id="122" name="Google Shape;122;p21"/>
          <p:cNvSpPr txBox="1">
            <a:spLocks noGrp="1"/>
          </p:cNvSpPr>
          <p:nvPr>
            <p:ph type="body" idx="2"/>
          </p:nvPr>
        </p:nvSpPr>
        <p:spPr>
          <a:xfrm>
            <a:off x="1484311" y="4343400"/>
            <a:ext cx="10018713" cy="1447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610"/>
              <a:buNone/>
              <a:defRPr sz="1800">
                <a:solidFill>
                  <a:schemeClr val="dk1"/>
                </a:solidFill>
              </a:defRPr>
            </a:lvl1pPr>
            <a:lvl2pPr marL="914400" lvl="1" indent="-228600" algn="l">
              <a:lnSpc>
                <a:spcPct val="100000"/>
              </a:lnSpc>
              <a:spcBef>
                <a:spcPts val="600"/>
              </a:spcBef>
              <a:spcAft>
                <a:spcPts val="0"/>
              </a:spcAft>
              <a:buSzPts val="2610"/>
              <a:buNone/>
              <a:defRPr sz="1800">
                <a:solidFill>
                  <a:srgbClr val="888888"/>
                </a:solidFill>
              </a:defRPr>
            </a:lvl2pPr>
            <a:lvl3pPr marL="1371600" lvl="2" indent="-228600" algn="l">
              <a:lnSpc>
                <a:spcPct val="100000"/>
              </a:lnSpc>
              <a:spcBef>
                <a:spcPts val="600"/>
              </a:spcBef>
              <a:spcAft>
                <a:spcPts val="0"/>
              </a:spcAft>
              <a:buSzPts val="2320"/>
              <a:buNone/>
              <a:defRPr sz="1600">
                <a:solidFill>
                  <a:srgbClr val="888888"/>
                </a:solidFill>
              </a:defRPr>
            </a:lvl3pPr>
            <a:lvl4pPr marL="1828800" lvl="3" indent="-228600" algn="l">
              <a:lnSpc>
                <a:spcPct val="100000"/>
              </a:lnSpc>
              <a:spcBef>
                <a:spcPts val="600"/>
              </a:spcBef>
              <a:spcAft>
                <a:spcPts val="0"/>
              </a:spcAft>
              <a:buSzPts val="2030"/>
              <a:buNone/>
              <a:defRPr sz="1400">
                <a:solidFill>
                  <a:srgbClr val="888888"/>
                </a:solidFill>
              </a:defRPr>
            </a:lvl4pPr>
            <a:lvl5pPr marL="2286000" lvl="4" indent="-228600" algn="l">
              <a:lnSpc>
                <a:spcPct val="100000"/>
              </a:lnSpc>
              <a:spcBef>
                <a:spcPts val="600"/>
              </a:spcBef>
              <a:spcAft>
                <a:spcPts val="0"/>
              </a:spcAft>
              <a:buSzPts val="2030"/>
              <a:buNone/>
              <a:defRPr sz="1400">
                <a:solidFill>
                  <a:srgbClr val="888888"/>
                </a:solidFill>
              </a:defRPr>
            </a:lvl5pPr>
            <a:lvl6pPr marL="2743200" lvl="5" indent="-228600" algn="l">
              <a:lnSpc>
                <a:spcPct val="100000"/>
              </a:lnSpc>
              <a:spcBef>
                <a:spcPts val="600"/>
              </a:spcBef>
              <a:spcAft>
                <a:spcPts val="0"/>
              </a:spcAft>
              <a:buSzPts val="2030"/>
              <a:buNone/>
              <a:defRPr sz="1400">
                <a:solidFill>
                  <a:srgbClr val="888888"/>
                </a:solidFill>
              </a:defRPr>
            </a:lvl6pPr>
            <a:lvl7pPr marL="3200400" lvl="6" indent="-228600" algn="l">
              <a:lnSpc>
                <a:spcPct val="100000"/>
              </a:lnSpc>
              <a:spcBef>
                <a:spcPts val="600"/>
              </a:spcBef>
              <a:spcAft>
                <a:spcPts val="0"/>
              </a:spcAft>
              <a:buSzPts val="2030"/>
              <a:buNone/>
              <a:defRPr sz="1400">
                <a:solidFill>
                  <a:srgbClr val="888888"/>
                </a:solidFill>
              </a:defRPr>
            </a:lvl7pPr>
            <a:lvl8pPr marL="3657600" lvl="7" indent="-228600" algn="l">
              <a:lnSpc>
                <a:spcPct val="100000"/>
              </a:lnSpc>
              <a:spcBef>
                <a:spcPts val="600"/>
              </a:spcBef>
              <a:spcAft>
                <a:spcPts val="0"/>
              </a:spcAft>
              <a:buSzPts val="2030"/>
              <a:buNone/>
              <a:defRPr sz="1400">
                <a:solidFill>
                  <a:srgbClr val="888888"/>
                </a:solidFill>
              </a:defRPr>
            </a:lvl8pPr>
            <a:lvl9pPr marL="4114800" lvl="8" indent="-228600" algn="l">
              <a:lnSpc>
                <a:spcPct val="100000"/>
              </a:lnSpc>
              <a:spcBef>
                <a:spcPts val="600"/>
              </a:spcBef>
              <a:spcAft>
                <a:spcPts val="600"/>
              </a:spcAft>
              <a:buSzPts val="2030"/>
              <a:buNone/>
              <a:defRPr sz="1400">
                <a:solidFill>
                  <a:srgbClr val="888888"/>
                </a:solidFill>
              </a:defRPr>
            </a:lvl9pPr>
          </a:lstStyle>
          <a:p>
            <a:endParaRPr/>
          </a:p>
        </p:txBody>
      </p:sp>
      <p:sp>
        <p:nvSpPr>
          <p:cNvPr id="123" name="Google Shape;123;p21"/>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1"/>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21"/>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1484311" y="685800"/>
            <a:ext cx="10018713" cy="175259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0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22"/>
          <p:cNvSpPr txBox="1">
            <a:spLocks noGrp="1"/>
          </p:cNvSpPr>
          <p:nvPr>
            <p:ph type="body" idx="1"/>
          </p:nvPr>
        </p:nvSpPr>
        <p:spPr>
          <a:xfrm rot="5400000">
            <a:off x="4931566" y="-780257"/>
            <a:ext cx="3124201" cy="10018713"/>
          </a:xfrm>
          <a:prstGeom prst="rect">
            <a:avLst/>
          </a:prstGeom>
          <a:noFill/>
          <a:ln>
            <a:noFill/>
          </a:ln>
        </p:spPr>
        <p:txBody>
          <a:bodyPr spcFirstLastPara="1" wrap="square" lIns="91425" tIns="45700" rIns="91425" bIns="45700" anchor="t" anchorCtr="0">
            <a:normAutofit/>
          </a:bodyPr>
          <a:lstStyle>
            <a:lvl1pPr marL="457200" lvl="0" indent="-394335" algn="l">
              <a:lnSpc>
                <a:spcPct val="100000"/>
              </a:lnSpc>
              <a:spcBef>
                <a:spcPts val="360"/>
              </a:spcBef>
              <a:spcAft>
                <a:spcPts val="0"/>
              </a:spcAft>
              <a:buSzPts val="2610"/>
              <a:buChar char="•"/>
              <a:defRPr/>
            </a:lvl1pPr>
            <a:lvl2pPr marL="914400" lvl="1" indent="-394335" algn="l">
              <a:lnSpc>
                <a:spcPct val="100000"/>
              </a:lnSpc>
              <a:spcBef>
                <a:spcPts val="600"/>
              </a:spcBef>
              <a:spcAft>
                <a:spcPts val="0"/>
              </a:spcAft>
              <a:buSzPts val="2610"/>
              <a:buChar char="•"/>
              <a:defRPr/>
            </a:lvl2pPr>
            <a:lvl3pPr marL="1371600" lvl="2" indent="-394335" algn="l">
              <a:lnSpc>
                <a:spcPct val="100000"/>
              </a:lnSpc>
              <a:spcBef>
                <a:spcPts val="600"/>
              </a:spcBef>
              <a:spcAft>
                <a:spcPts val="0"/>
              </a:spcAft>
              <a:buSzPts val="2610"/>
              <a:buChar char="•"/>
              <a:defRPr/>
            </a:lvl3pPr>
            <a:lvl4pPr marL="1828800" lvl="3" indent="-394335" algn="l">
              <a:lnSpc>
                <a:spcPct val="100000"/>
              </a:lnSpc>
              <a:spcBef>
                <a:spcPts val="600"/>
              </a:spcBef>
              <a:spcAft>
                <a:spcPts val="0"/>
              </a:spcAft>
              <a:buSzPts val="2610"/>
              <a:buChar char="•"/>
              <a:defRPr/>
            </a:lvl4pPr>
            <a:lvl5pPr marL="2286000" lvl="4" indent="-394335" algn="l">
              <a:lnSpc>
                <a:spcPct val="100000"/>
              </a:lnSpc>
              <a:spcBef>
                <a:spcPts val="600"/>
              </a:spcBef>
              <a:spcAft>
                <a:spcPts val="0"/>
              </a:spcAft>
              <a:buSzPts val="2610"/>
              <a:buChar char="•"/>
              <a:defRPr/>
            </a:lvl5pPr>
            <a:lvl6pPr marL="2743200" lvl="5" indent="-394335" algn="l">
              <a:lnSpc>
                <a:spcPct val="100000"/>
              </a:lnSpc>
              <a:spcBef>
                <a:spcPts val="600"/>
              </a:spcBef>
              <a:spcAft>
                <a:spcPts val="0"/>
              </a:spcAft>
              <a:buSzPts val="2610"/>
              <a:buChar char="•"/>
              <a:defRPr/>
            </a:lvl6pPr>
            <a:lvl7pPr marL="3200400" lvl="6" indent="-394335" algn="l">
              <a:lnSpc>
                <a:spcPct val="100000"/>
              </a:lnSpc>
              <a:spcBef>
                <a:spcPts val="600"/>
              </a:spcBef>
              <a:spcAft>
                <a:spcPts val="0"/>
              </a:spcAft>
              <a:buSzPts val="2610"/>
              <a:buChar char="•"/>
              <a:defRPr/>
            </a:lvl7pPr>
            <a:lvl8pPr marL="3657600" lvl="7" indent="-394334" algn="l">
              <a:lnSpc>
                <a:spcPct val="100000"/>
              </a:lnSpc>
              <a:spcBef>
                <a:spcPts val="600"/>
              </a:spcBef>
              <a:spcAft>
                <a:spcPts val="0"/>
              </a:spcAft>
              <a:buSzPts val="2610"/>
              <a:buChar char="•"/>
              <a:defRPr/>
            </a:lvl8pPr>
            <a:lvl9pPr marL="4114800" lvl="8" indent="-394334" algn="l">
              <a:lnSpc>
                <a:spcPct val="100000"/>
              </a:lnSpc>
              <a:spcBef>
                <a:spcPts val="600"/>
              </a:spcBef>
              <a:spcAft>
                <a:spcPts val="600"/>
              </a:spcAft>
              <a:buSzPts val="2610"/>
              <a:buChar char="•"/>
              <a:defRPr/>
            </a:lvl9pPr>
          </a:lstStyle>
          <a:p>
            <a:endParaRPr/>
          </a:p>
        </p:txBody>
      </p:sp>
      <p:sp>
        <p:nvSpPr>
          <p:cNvPr id="129" name="Google Shape;129;p22"/>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22"/>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2"/>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rot="5400000">
            <a:off x="8065140" y="2353315"/>
            <a:ext cx="5105400" cy="177036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3"/>
          <p:cNvSpPr txBox="1">
            <a:spLocks noGrp="1"/>
          </p:cNvSpPr>
          <p:nvPr>
            <p:ph type="body" idx="1"/>
          </p:nvPr>
        </p:nvSpPr>
        <p:spPr>
          <a:xfrm rot="5400000">
            <a:off x="2941483" y="-771371"/>
            <a:ext cx="5105400" cy="8019742"/>
          </a:xfrm>
          <a:prstGeom prst="rect">
            <a:avLst/>
          </a:prstGeom>
          <a:noFill/>
          <a:ln>
            <a:noFill/>
          </a:ln>
        </p:spPr>
        <p:txBody>
          <a:bodyPr spcFirstLastPara="1" wrap="square" lIns="91425" tIns="45700" rIns="91425" bIns="45700" anchor="t" anchorCtr="0">
            <a:normAutofit/>
          </a:bodyPr>
          <a:lstStyle>
            <a:lvl1pPr marL="457200" lvl="0" indent="-394335" algn="l">
              <a:lnSpc>
                <a:spcPct val="100000"/>
              </a:lnSpc>
              <a:spcBef>
                <a:spcPts val="360"/>
              </a:spcBef>
              <a:spcAft>
                <a:spcPts val="0"/>
              </a:spcAft>
              <a:buSzPts val="2610"/>
              <a:buChar char="•"/>
              <a:defRPr/>
            </a:lvl1pPr>
            <a:lvl2pPr marL="914400" lvl="1" indent="-394335" algn="l">
              <a:lnSpc>
                <a:spcPct val="100000"/>
              </a:lnSpc>
              <a:spcBef>
                <a:spcPts val="600"/>
              </a:spcBef>
              <a:spcAft>
                <a:spcPts val="0"/>
              </a:spcAft>
              <a:buSzPts val="2610"/>
              <a:buChar char="•"/>
              <a:defRPr/>
            </a:lvl2pPr>
            <a:lvl3pPr marL="1371600" lvl="2" indent="-394335" algn="l">
              <a:lnSpc>
                <a:spcPct val="100000"/>
              </a:lnSpc>
              <a:spcBef>
                <a:spcPts val="600"/>
              </a:spcBef>
              <a:spcAft>
                <a:spcPts val="0"/>
              </a:spcAft>
              <a:buSzPts val="2610"/>
              <a:buChar char="•"/>
              <a:defRPr/>
            </a:lvl3pPr>
            <a:lvl4pPr marL="1828800" lvl="3" indent="-394335" algn="l">
              <a:lnSpc>
                <a:spcPct val="100000"/>
              </a:lnSpc>
              <a:spcBef>
                <a:spcPts val="600"/>
              </a:spcBef>
              <a:spcAft>
                <a:spcPts val="0"/>
              </a:spcAft>
              <a:buSzPts val="2610"/>
              <a:buChar char="•"/>
              <a:defRPr/>
            </a:lvl4pPr>
            <a:lvl5pPr marL="2286000" lvl="4" indent="-394335" algn="l">
              <a:lnSpc>
                <a:spcPct val="100000"/>
              </a:lnSpc>
              <a:spcBef>
                <a:spcPts val="600"/>
              </a:spcBef>
              <a:spcAft>
                <a:spcPts val="0"/>
              </a:spcAft>
              <a:buSzPts val="2610"/>
              <a:buChar char="•"/>
              <a:defRPr/>
            </a:lvl5pPr>
            <a:lvl6pPr marL="2743200" lvl="5" indent="-394335" algn="l">
              <a:lnSpc>
                <a:spcPct val="100000"/>
              </a:lnSpc>
              <a:spcBef>
                <a:spcPts val="600"/>
              </a:spcBef>
              <a:spcAft>
                <a:spcPts val="0"/>
              </a:spcAft>
              <a:buSzPts val="2610"/>
              <a:buChar char="•"/>
              <a:defRPr/>
            </a:lvl6pPr>
            <a:lvl7pPr marL="3200400" lvl="6" indent="-394335" algn="l">
              <a:lnSpc>
                <a:spcPct val="100000"/>
              </a:lnSpc>
              <a:spcBef>
                <a:spcPts val="600"/>
              </a:spcBef>
              <a:spcAft>
                <a:spcPts val="0"/>
              </a:spcAft>
              <a:buSzPts val="2610"/>
              <a:buChar char="•"/>
              <a:defRPr/>
            </a:lvl7pPr>
            <a:lvl8pPr marL="3657600" lvl="7" indent="-394334" algn="l">
              <a:lnSpc>
                <a:spcPct val="100000"/>
              </a:lnSpc>
              <a:spcBef>
                <a:spcPts val="600"/>
              </a:spcBef>
              <a:spcAft>
                <a:spcPts val="0"/>
              </a:spcAft>
              <a:buSzPts val="2610"/>
              <a:buChar char="•"/>
              <a:defRPr/>
            </a:lvl8pPr>
            <a:lvl9pPr marL="4114800" lvl="8" indent="-394334" algn="l">
              <a:lnSpc>
                <a:spcPct val="100000"/>
              </a:lnSpc>
              <a:spcBef>
                <a:spcPts val="600"/>
              </a:spcBef>
              <a:spcAft>
                <a:spcPts val="600"/>
              </a:spcAft>
              <a:buSzPts val="2610"/>
              <a:buChar char="•"/>
              <a:defRPr/>
            </a:lvl9pPr>
          </a:lstStyle>
          <a:p>
            <a:endParaRPr/>
          </a:p>
        </p:txBody>
      </p:sp>
      <p:sp>
        <p:nvSpPr>
          <p:cNvPr id="135" name="Google Shape;135;p23"/>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3"/>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23"/>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3"/>
        <p:cNvGrpSpPr/>
        <p:nvPr/>
      </p:nvGrpSpPr>
      <p:grpSpPr>
        <a:xfrm>
          <a:off x="0" y="0"/>
          <a:ext cx="0" cy="0"/>
          <a:chOff x="0" y="0"/>
          <a:chExt cx="0" cy="0"/>
        </a:xfrm>
      </p:grpSpPr>
      <p:sp>
        <p:nvSpPr>
          <p:cNvPr id="144" name="Google Shape;144;g8ee45953b9_0_148"/>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6900"/>
              <a:buNone/>
              <a:defRPr sz="6900"/>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145" name="Google Shape;145;g8ee45953b9_0_148"/>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146" name="Google Shape;146;g8ee45953b9_0_14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pic>
        <p:nvPicPr>
          <p:cNvPr id="147" name="Google Shape;147;g8ee45953b9_0_148"/>
          <p:cNvPicPr preferRelativeResize="0"/>
          <p:nvPr/>
        </p:nvPicPr>
        <p:blipFill>
          <a:blip r:embed="rId2">
            <a:alphaModFix/>
          </a:blip>
          <a:stretch>
            <a:fillRect/>
          </a:stretch>
        </p:blipFill>
        <p:spPr>
          <a:xfrm>
            <a:off x="10735875" y="5449900"/>
            <a:ext cx="1292425" cy="12924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g8ee45953b9_0_153"/>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50" name="Google Shape;150;g8ee45953b9_0_15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1"/>
        <p:cNvGrpSpPr/>
        <p:nvPr/>
      </p:nvGrpSpPr>
      <p:grpSpPr>
        <a:xfrm>
          <a:off x="0" y="0"/>
          <a:ext cx="0" cy="0"/>
          <a:chOff x="0" y="0"/>
          <a:chExt cx="0" cy="0"/>
        </a:xfrm>
      </p:grpSpPr>
      <p:sp>
        <p:nvSpPr>
          <p:cNvPr id="152" name="Google Shape;152;g8ee45953b9_0_15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53" name="Google Shape;153;g8ee45953b9_0_156"/>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rtl="0">
              <a:spcBef>
                <a:spcPts val="0"/>
              </a:spcBef>
              <a:spcAft>
                <a:spcPts val="0"/>
              </a:spcAft>
              <a:buSzPts val="24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154" name="Google Shape;154;g8ee45953b9_0_15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5"/>
        <p:cNvGrpSpPr/>
        <p:nvPr/>
      </p:nvGrpSpPr>
      <p:grpSpPr>
        <a:xfrm>
          <a:off x="0" y="0"/>
          <a:ext cx="0" cy="0"/>
          <a:chOff x="0" y="0"/>
          <a:chExt cx="0" cy="0"/>
        </a:xfrm>
      </p:grpSpPr>
      <p:sp>
        <p:nvSpPr>
          <p:cNvPr id="156" name="Google Shape;156;g8ee45953b9_0_16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57" name="Google Shape;157;g8ee45953b9_0_160"/>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sz="19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58" name="Google Shape;158;g8ee45953b9_0_16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sz="19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59" name="Google Shape;159;g8ee45953b9_0_16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0"/>
        <p:cNvGrpSpPr/>
        <p:nvPr/>
      </p:nvGrpSpPr>
      <p:grpSpPr>
        <a:xfrm>
          <a:off x="0" y="0"/>
          <a:ext cx="0" cy="0"/>
          <a:chOff x="0" y="0"/>
          <a:chExt cx="0" cy="0"/>
        </a:xfrm>
      </p:grpSpPr>
      <p:sp>
        <p:nvSpPr>
          <p:cNvPr id="161" name="Google Shape;161;g8ee45953b9_0_16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62" name="Google Shape;162;g8ee45953b9_0_16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63"/>
        <p:cNvGrpSpPr/>
        <p:nvPr/>
      </p:nvGrpSpPr>
      <p:grpSpPr>
        <a:xfrm>
          <a:off x="0" y="0"/>
          <a:ext cx="0" cy="0"/>
          <a:chOff x="0" y="0"/>
          <a:chExt cx="0" cy="0"/>
        </a:xfrm>
      </p:grpSpPr>
      <p:sp>
        <p:nvSpPr>
          <p:cNvPr id="164" name="Google Shape;164;g8ee45953b9_0_168"/>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165" name="Google Shape;165;g8ee45953b9_0_168"/>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66" name="Google Shape;166;g8ee45953b9_0_16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67"/>
        <p:cNvGrpSpPr/>
        <p:nvPr/>
      </p:nvGrpSpPr>
      <p:grpSpPr>
        <a:xfrm>
          <a:off x="0" y="0"/>
          <a:ext cx="0" cy="0"/>
          <a:chOff x="0" y="0"/>
          <a:chExt cx="0" cy="0"/>
        </a:xfrm>
      </p:grpSpPr>
      <p:sp>
        <p:nvSpPr>
          <p:cNvPr id="168" name="Google Shape;168;g8ee45953b9_0_172"/>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69" name="Google Shape;169;g8ee45953b9_0_17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0"/>
        <p:cNvGrpSpPr/>
        <p:nvPr/>
      </p:nvGrpSpPr>
      <p:grpSpPr>
        <a:xfrm>
          <a:off x="0" y="0"/>
          <a:ext cx="0" cy="0"/>
          <a:chOff x="0" y="0"/>
          <a:chExt cx="0" cy="0"/>
        </a:xfrm>
      </p:grpSpPr>
      <p:sp>
        <p:nvSpPr>
          <p:cNvPr id="171" name="Google Shape;171;g8ee45953b9_0_175"/>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 name="Google Shape;172;g8ee45953b9_0_175"/>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173" name="Google Shape;173;g8ee45953b9_0_175"/>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4" name="Google Shape;174;g8ee45953b9_0_175"/>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Autofit/>
          </a:bodyPr>
          <a:lstStyle>
            <a:lvl1pPr marL="457200" lvl="0" indent="-381000" rtl="0">
              <a:spcBef>
                <a:spcPts val="0"/>
              </a:spcBef>
              <a:spcAft>
                <a:spcPts val="0"/>
              </a:spcAft>
              <a:buSzPts val="24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175" name="Google Shape;175;g8ee45953b9_0_17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6"/>
        <p:cNvGrpSpPr/>
        <p:nvPr/>
      </p:nvGrpSpPr>
      <p:grpSpPr>
        <a:xfrm>
          <a:off x="0" y="0"/>
          <a:ext cx="0" cy="0"/>
          <a:chOff x="0" y="0"/>
          <a:chExt cx="0" cy="0"/>
        </a:xfrm>
      </p:grpSpPr>
      <p:sp>
        <p:nvSpPr>
          <p:cNvPr id="177" name="Google Shape;177;g8ee45953b9_0_181"/>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rtl="0">
              <a:lnSpc>
                <a:spcPct val="100000"/>
              </a:lnSpc>
              <a:spcBef>
                <a:spcPts val="0"/>
              </a:spcBef>
              <a:spcAft>
                <a:spcPts val="0"/>
              </a:spcAft>
              <a:buSzPts val="2400"/>
              <a:buNone/>
              <a:defRPr/>
            </a:lvl1pPr>
          </a:lstStyle>
          <a:p>
            <a:endParaRPr/>
          </a:p>
        </p:txBody>
      </p:sp>
      <p:sp>
        <p:nvSpPr>
          <p:cNvPr id="178" name="Google Shape;178;g8ee45953b9_0_18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79"/>
        <p:cNvGrpSpPr/>
        <p:nvPr/>
      </p:nvGrpSpPr>
      <p:grpSpPr>
        <a:xfrm>
          <a:off x="0" y="0"/>
          <a:ext cx="0" cy="0"/>
          <a:chOff x="0" y="0"/>
          <a:chExt cx="0" cy="0"/>
        </a:xfrm>
      </p:grpSpPr>
      <p:sp>
        <p:nvSpPr>
          <p:cNvPr id="180" name="Google Shape;180;g8ee45953b9_0_184"/>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181" name="Google Shape;181;g8ee45953b9_0_184"/>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Autofit/>
          </a:bodyPr>
          <a:lstStyle>
            <a:lvl1pPr marL="457200" lvl="0" indent="-381000" algn="ctr" rtl="0">
              <a:spcBef>
                <a:spcPts val="0"/>
              </a:spcBef>
              <a:spcAft>
                <a:spcPts val="0"/>
              </a:spcAft>
              <a:buSzPts val="2400"/>
              <a:buChar char="●"/>
              <a:defRPr/>
            </a:lvl1pPr>
            <a:lvl2pPr marL="914400" lvl="1" indent="-349250" algn="ctr" rtl="0">
              <a:spcBef>
                <a:spcPts val="2100"/>
              </a:spcBef>
              <a:spcAft>
                <a:spcPts val="0"/>
              </a:spcAft>
              <a:buSzPts val="1900"/>
              <a:buChar char="○"/>
              <a:defRPr/>
            </a:lvl2pPr>
            <a:lvl3pPr marL="1371600" lvl="2" indent="-349250" algn="ctr" rtl="0">
              <a:spcBef>
                <a:spcPts val="2100"/>
              </a:spcBef>
              <a:spcAft>
                <a:spcPts val="0"/>
              </a:spcAft>
              <a:buSzPts val="1900"/>
              <a:buChar char="■"/>
              <a:defRPr/>
            </a:lvl3pPr>
            <a:lvl4pPr marL="1828800" lvl="3" indent="-349250" algn="ctr" rtl="0">
              <a:spcBef>
                <a:spcPts val="2100"/>
              </a:spcBef>
              <a:spcAft>
                <a:spcPts val="0"/>
              </a:spcAft>
              <a:buSzPts val="1900"/>
              <a:buChar char="●"/>
              <a:defRPr/>
            </a:lvl4pPr>
            <a:lvl5pPr marL="2286000" lvl="4" indent="-349250" algn="ctr" rtl="0">
              <a:spcBef>
                <a:spcPts val="2100"/>
              </a:spcBef>
              <a:spcAft>
                <a:spcPts val="0"/>
              </a:spcAft>
              <a:buSzPts val="1900"/>
              <a:buChar char="○"/>
              <a:defRPr/>
            </a:lvl5pPr>
            <a:lvl6pPr marL="2743200" lvl="5" indent="-349250" algn="ctr" rtl="0">
              <a:spcBef>
                <a:spcPts val="2100"/>
              </a:spcBef>
              <a:spcAft>
                <a:spcPts val="0"/>
              </a:spcAft>
              <a:buSzPts val="1900"/>
              <a:buChar char="■"/>
              <a:defRPr/>
            </a:lvl6pPr>
            <a:lvl7pPr marL="3200400" lvl="6" indent="-349250" algn="ctr" rtl="0">
              <a:spcBef>
                <a:spcPts val="2100"/>
              </a:spcBef>
              <a:spcAft>
                <a:spcPts val="0"/>
              </a:spcAft>
              <a:buSzPts val="1900"/>
              <a:buChar char="●"/>
              <a:defRPr/>
            </a:lvl7pPr>
            <a:lvl8pPr marL="3657600" lvl="7" indent="-349250" algn="ctr" rtl="0">
              <a:spcBef>
                <a:spcPts val="2100"/>
              </a:spcBef>
              <a:spcAft>
                <a:spcPts val="0"/>
              </a:spcAft>
              <a:buSzPts val="1900"/>
              <a:buChar char="○"/>
              <a:defRPr/>
            </a:lvl8pPr>
            <a:lvl9pPr marL="4114800" lvl="8" indent="-349250" algn="ctr" rtl="0">
              <a:spcBef>
                <a:spcPts val="2100"/>
              </a:spcBef>
              <a:spcAft>
                <a:spcPts val="2100"/>
              </a:spcAft>
              <a:buSzPts val="1900"/>
              <a:buChar char="■"/>
              <a:defRPr/>
            </a:lvl9pPr>
          </a:lstStyle>
          <a:p>
            <a:endParaRPr/>
          </a:p>
        </p:txBody>
      </p:sp>
      <p:sp>
        <p:nvSpPr>
          <p:cNvPr id="182" name="Google Shape;182;g8ee45953b9_0_18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3"/>
        <p:cNvGrpSpPr/>
        <p:nvPr/>
      </p:nvGrpSpPr>
      <p:grpSpPr>
        <a:xfrm>
          <a:off x="0" y="0"/>
          <a:ext cx="0" cy="0"/>
          <a:chOff x="0" y="0"/>
          <a:chExt cx="0" cy="0"/>
        </a:xfrm>
      </p:grpSpPr>
      <p:sp>
        <p:nvSpPr>
          <p:cNvPr id="184" name="Google Shape;184;g8ee45953b9_0_18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5"/>
        <p:cNvGrpSpPr/>
        <p:nvPr/>
      </p:nvGrpSpPr>
      <p:grpSpPr>
        <a:xfrm>
          <a:off x="0" y="0"/>
          <a:ext cx="0" cy="0"/>
          <a:chOff x="0" y="0"/>
          <a:chExt cx="0" cy="0"/>
        </a:xfrm>
      </p:grpSpPr>
      <p:sp>
        <p:nvSpPr>
          <p:cNvPr id="186" name="Google Shape;186;g8ee45953b9_0_190"/>
          <p:cNvSpPr txBox="1">
            <a:spLocks noGrp="1"/>
          </p:cNvSpPr>
          <p:nvPr>
            <p:ph type="title"/>
          </p:nvPr>
        </p:nvSpPr>
        <p:spPr>
          <a:xfrm>
            <a:off x="1484311" y="685800"/>
            <a:ext cx="10018800" cy="17526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7" name="Google Shape;187;g8ee45953b9_0_190"/>
          <p:cNvSpPr txBox="1">
            <a:spLocks noGrp="1"/>
          </p:cNvSpPr>
          <p:nvPr>
            <p:ph type="body" idx="1"/>
          </p:nvPr>
        </p:nvSpPr>
        <p:spPr>
          <a:xfrm>
            <a:off x="1484312" y="2666999"/>
            <a:ext cx="4895100" cy="3124200"/>
          </a:xfrm>
          <a:prstGeom prst="rect">
            <a:avLst/>
          </a:prstGeom>
          <a:noFill/>
          <a:ln>
            <a:noFill/>
          </a:ln>
        </p:spPr>
        <p:txBody>
          <a:bodyPr spcFirstLastPara="1" wrap="square" lIns="91425" tIns="45700" rIns="91425" bIns="45700" anchor="ctr" anchorCtr="0">
            <a:noAutofit/>
          </a:bodyPr>
          <a:lstStyle>
            <a:lvl1pPr marL="457200" lvl="0" indent="-394335" algn="l" rtl="0">
              <a:lnSpc>
                <a:spcPct val="100000"/>
              </a:lnSpc>
              <a:spcBef>
                <a:spcPts val="360"/>
              </a:spcBef>
              <a:spcAft>
                <a:spcPts val="0"/>
              </a:spcAft>
              <a:buSzPts val="2610"/>
              <a:buChar char="•"/>
              <a:defRPr sz="1800"/>
            </a:lvl1pPr>
            <a:lvl2pPr marL="914400" lvl="1" indent="-375919" algn="l" rtl="0">
              <a:lnSpc>
                <a:spcPct val="100000"/>
              </a:lnSpc>
              <a:spcBef>
                <a:spcPts val="600"/>
              </a:spcBef>
              <a:spcAft>
                <a:spcPts val="0"/>
              </a:spcAft>
              <a:buSzPts val="2320"/>
              <a:buChar char="•"/>
              <a:defRPr sz="1600"/>
            </a:lvl2pPr>
            <a:lvl3pPr marL="1371600" lvl="2" indent="-357505" algn="l" rtl="0">
              <a:lnSpc>
                <a:spcPct val="100000"/>
              </a:lnSpc>
              <a:spcBef>
                <a:spcPts val="600"/>
              </a:spcBef>
              <a:spcAft>
                <a:spcPts val="0"/>
              </a:spcAft>
              <a:buSzPts val="2030"/>
              <a:buChar char="•"/>
              <a:defRPr sz="1400"/>
            </a:lvl3pPr>
            <a:lvl4pPr marL="1828800" lvl="3" indent="-339089" algn="l" rtl="0">
              <a:lnSpc>
                <a:spcPct val="100000"/>
              </a:lnSpc>
              <a:spcBef>
                <a:spcPts val="600"/>
              </a:spcBef>
              <a:spcAft>
                <a:spcPts val="0"/>
              </a:spcAft>
              <a:buSzPts val="1740"/>
              <a:buChar char="•"/>
              <a:defRPr sz="1200"/>
            </a:lvl4pPr>
            <a:lvl5pPr marL="2286000" lvl="4" indent="-339089" algn="l" rtl="0">
              <a:lnSpc>
                <a:spcPct val="100000"/>
              </a:lnSpc>
              <a:spcBef>
                <a:spcPts val="600"/>
              </a:spcBef>
              <a:spcAft>
                <a:spcPts val="0"/>
              </a:spcAft>
              <a:buSzPts val="1740"/>
              <a:buChar char="•"/>
              <a:defRPr sz="1200"/>
            </a:lvl5pPr>
            <a:lvl6pPr marL="2743200" lvl="5" indent="-339089" algn="l" rtl="0">
              <a:lnSpc>
                <a:spcPct val="100000"/>
              </a:lnSpc>
              <a:spcBef>
                <a:spcPts val="600"/>
              </a:spcBef>
              <a:spcAft>
                <a:spcPts val="0"/>
              </a:spcAft>
              <a:buSzPts val="1740"/>
              <a:buChar char="•"/>
              <a:defRPr sz="1200"/>
            </a:lvl6pPr>
            <a:lvl7pPr marL="3200400" lvl="6" indent="-339089" algn="l" rtl="0">
              <a:lnSpc>
                <a:spcPct val="100000"/>
              </a:lnSpc>
              <a:spcBef>
                <a:spcPts val="600"/>
              </a:spcBef>
              <a:spcAft>
                <a:spcPts val="0"/>
              </a:spcAft>
              <a:buSzPts val="1740"/>
              <a:buChar char="•"/>
              <a:defRPr sz="1200"/>
            </a:lvl7pPr>
            <a:lvl8pPr marL="3657600" lvl="7" indent="-339090" algn="l" rtl="0">
              <a:lnSpc>
                <a:spcPct val="100000"/>
              </a:lnSpc>
              <a:spcBef>
                <a:spcPts val="600"/>
              </a:spcBef>
              <a:spcAft>
                <a:spcPts val="0"/>
              </a:spcAft>
              <a:buSzPts val="1740"/>
              <a:buChar char="•"/>
              <a:defRPr sz="1200"/>
            </a:lvl8pPr>
            <a:lvl9pPr marL="4114800" lvl="8" indent="-339090" algn="l" rtl="0">
              <a:lnSpc>
                <a:spcPct val="100000"/>
              </a:lnSpc>
              <a:spcBef>
                <a:spcPts val="600"/>
              </a:spcBef>
              <a:spcAft>
                <a:spcPts val="600"/>
              </a:spcAft>
              <a:buSzPts val="1740"/>
              <a:buChar char="•"/>
              <a:defRPr sz="1200"/>
            </a:lvl9pPr>
          </a:lstStyle>
          <a:p>
            <a:endParaRPr/>
          </a:p>
        </p:txBody>
      </p:sp>
      <p:sp>
        <p:nvSpPr>
          <p:cNvPr id="188" name="Google Shape;188;g8ee45953b9_0_190"/>
          <p:cNvSpPr txBox="1">
            <a:spLocks noGrp="1"/>
          </p:cNvSpPr>
          <p:nvPr>
            <p:ph type="body" idx="2"/>
          </p:nvPr>
        </p:nvSpPr>
        <p:spPr>
          <a:xfrm>
            <a:off x="6607967" y="2667000"/>
            <a:ext cx="4895100" cy="3124200"/>
          </a:xfrm>
          <a:prstGeom prst="rect">
            <a:avLst/>
          </a:prstGeom>
          <a:noFill/>
          <a:ln>
            <a:noFill/>
          </a:ln>
        </p:spPr>
        <p:txBody>
          <a:bodyPr spcFirstLastPara="1" wrap="square" lIns="91425" tIns="45700" rIns="91425" bIns="45700" anchor="ctr" anchorCtr="0">
            <a:noAutofit/>
          </a:bodyPr>
          <a:lstStyle>
            <a:lvl1pPr marL="457200" lvl="0" indent="-394335" algn="l" rtl="0">
              <a:lnSpc>
                <a:spcPct val="100000"/>
              </a:lnSpc>
              <a:spcBef>
                <a:spcPts val="360"/>
              </a:spcBef>
              <a:spcAft>
                <a:spcPts val="0"/>
              </a:spcAft>
              <a:buSzPts val="2610"/>
              <a:buChar char="•"/>
              <a:defRPr sz="1800"/>
            </a:lvl1pPr>
            <a:lvl2pPr marL="914400" lvl="1" indent="-375919" algn="l" rtl="0">
              <a:lnSpc>
                <a:spcPct val="100000"/>
              </a:lnSpc>
              <a:spcBef>
                <a:spcPts val="600"/>
              </a:spcBef>
              <a:spcAft>
                <a:spcPts val="0"/>
              </a:spcAft>
              <a:buSzPts val="2320"/>
              <a:buChar char="•"/>
              <a:defRPr sz="1600"/>
            </a:lvl2pPr>
            <a:lvl3pPr marL="1371600" lvl="2" indent="-357505" algn="l" rtl="0">
              <a:lnSpc>
                <a:spcPct val="100000"/>
              </a:lnSpc>
              <a:spcBef>
                <a:spcPts val="600"/>
              </a:spcBef>
              <a:spcAft>
                <a:spcPts val="0"/>
              </a:spcAft>
              <a:buSzPts val="2030"/>
              <a:buChar char="•"/>
              <a:defRPr sz="1400"/>
            </a:lvl3pPr>
            <a:lvl4pPr marL="1828800" lvl="3" indent="-339089" algn="l" rtl="0">
              <a:lnSpc>
                <a:spcPct val="100000"/>
              </a:lnSpc>
              <a:spcBef>
                <a:spcPts val="600"/>
              </a:spcBef>
              <a:spcAft>
                <a:spcPts val="0"/>
              </a:spcAft>
              <a:buSzPts val="1740"/>
              <a:buChar char="•"/>
              <a:defRPr sz="1200"/>
            </a:lvl4pPr>
            <a:lvl5pPr marL="2286000" lvl="4" indent="-339089" algn="l" rtl="0">
              <a:lnSpc>
                <a:spcPct val="100000"/>
              </a:lnSpc>
              <a:spcBef>
                <a:spcPts val="600"/>
              </a:spcBef>
              <a:spcAft>
                <a:spcPts val="0"/>
              </a:spcAft>
              <a:buSzPts val="1740"/>
              <a:buChar char="•"/>
              <a:defRPr sz="1200"/>
            </a:lvl5pPr>
            <a:lvl6pPr marL="2743200" lvl="5" indent="-339089" algn="l" rtl="0">
              <a:lnSpc>
                <a:spcPct val="100000"/>
              </a:lnSpc>
              <a:spcBef>
                <a:spcPts val="600"/>
              </a:spcBef>
              <a:spcAft>
                <a:spcPts val="0"/>
              </a:spcAft>
              <a:buSzPts val="1740"/>
              <a:buChar char="•"/>
              <a:defRPr sz="1200"/>
            </a:lvl6pPr>
            <a:lvl7pPr marL="3200400" lvl="6" indent="-339089" algn="l" rtl="0">
              <a:lnSpc>
                <a:spcPct val="100000"/>
              </a:lnSpc>
              <a:spcBef>
                <a:spcPts val="600"/>
              </a:spcBef>
              <a:spcAft>
                <a:spcPts val="0"/>
              </a:spcAft>
              <a:buSzPts val="1740"/>
              <a:buChar char="•"/>
              <a:defRPr sz="1200"/>
            </a:lvl7pPr>
            <a:lvl8pPr marL="3657600" lvl="7" indent="-339090" algn="l" rtl="0">
              <a:lnSpc>
                <a:spcPct val="100000"/>
              </a:lnSpc>
              <a:spcBef>
                <a:spcPts val="600"/>
              </a:spcBef>
              <a:spcAft>
                <a:spcPts val="0"/>
              </a:spcAft>
              <a:buSzPts val="1740"/>
              <a:buChar char="•"/>
              <a:defRPr sz="1200"/>
            </a:lvl8pPr>
            <a:lvl9pPr marL="4114800" lvl="8" indent="-339090" algn="l" rtl="0">
              <a:lnSpc>
                <a:spcPct val="100000"/>
              </a:lnSpc>
              <a:spcBef>
                <a:spcPts val="600"/>
              </a:spcBef>
              <a:spcAft>
                <a:spcPts val="600"/>
              </a:spcAft>
              <a:buSzPts val="1740"/>
              <a:buChar char="•"/>
              <a:defRPr sz="1200"/>
            </a:lvl9pPr>
          </a:lstStyle>
          <a:p>
            <a:endParaRPr/>
          </a:p>
        </p:txBody>
      </p:sp>
      <p:sp>
        <p:nvSpPr>
          <p:cNvPr id="189" name="Google Shape;189;g8ee45953b9_0_190"/>
          <p:cNvSpPr txBox="1">
            <a:spLocks noGrp="1"/>
          </p:cNvSpPr>
          <p:nvPr>
            <p:ph type="dt" idx="10"/>
          </p:nvPr>
        </p:nvSpPr>
        <p:spPr>
          <a:xfrm>
            <a:off x="9732656" y="5883275"/>
            <a:ext cx="1143000" cy="3651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90" name="Google Shape;190;g8ee45953b9_0_190"/>
          <p:cNvSpPr txBox="1">
            <a:spLocks noGrp="1"/>
          </p:cNvSpPr>
          <p:nvPr>
            <p:ph type="ftr" idx="11"/>
          </p:nvPr>
        </p:nvSpPr>
        <p:spPr>
          <a:xfrm>
            <a:off x="2572279" y="5883275"/>
            <a:ext cx="7084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91" name="Google Shape;191;g8ee45953b9_0_190"/>
          <p:cNvSpPr txBox="1">
            <a:spLocks noGrp="1"/>
          </p:cNvSpPr>
          <p:nvPr>
            <p:ph type="sldNum" idx="12"/>
          </p:nvPr>
        </p:nvSpPr>
        <p:spPr>
          <a:xfrm>
            <a:off x="10951856" y="5883275"/>
            <a:ext cx="5511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2"/>
        <p:cNvGrpSpPr/>
        <p:nvPr/>
      </p:nvGrpSpPr>
      <p:grpSpPr>
        <a:xfrm>
          <a:off x="0" y="0"/>
          <a:ext cx="0" cy="0"/>
          <a:chOff x="0" y="0"/>
          <a:chExt cx="0" cy="0"/>
        </a:xfrm>
      </p:grpSpPr>
      <p:sp>
        <p:nvSpPr>
          <p:cNvPr id="193" name="Google Shape;193;g8ee45953b9_0_197"/>
          <p:cNvSpPr txBox="1">
            <a:spLocks noGrp="1"/>
          </p:cNvSpPr>
          <p:nvPr>
            <p:ph type="title"/>
          </p:nvPr>
        </p:nvSpPr>
        <p:spPr>
          <a:xfrm>
            <a:off x="1484311" y="685800"/>
            <a:ext cx="10018800" cy="17526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94" name="Google Shape;194;g8ee45953b9_0_197"/>
          <p:cNvSpPr txBox="1">
            <a:spLocks noGrp="1"/>
          </p:cNvSpPr>
          <p:nvPr>
            <p:ph type="body" idx="1"/>
          </p:nvPr>
        </p:nvSpPr>
        <p:spPr>
          <a:xfrm>
            <a:off x="1484310" y="2666999"/>
            <a:ext cx="10018800" cy="3124200"/>
          </a:xfrm>
          <a:prstGeom prst="rect">
            <a:avLst/>
          </a:prstGeom>
          <a:noFill/>
          <a:ln>
            <a:noFill/>
          </a:ln>
        </p:spPr>
        <p:txBody>
          <a:bodyPr spcFirstLastPara="1" wrap="square" lIns="91425" tIns="45700" rIns="91425" bIns="45700" anchor="ctr" anchorCtr="0">
            <a:noAutofit/>
          </a:bodyPr>
          <a:lstStyle>
            <a:lvl1pPr marL="457200" lvl="0" indent="-394335" algn="l" rtl="0">
              <a:lnSpc>
                <a:spcPct val="100000"/>
              </a:lnSpc>
              <a:spcBef>
                <a:spcPts val="360"/>
              </a:spcBef>
              <a:spcAft>
                <a:spcPts val="0"/>
              </a:spcAft>
              <a:buSzPts val="2610"/>
              <a:buChar char="•"/>
              <a:defRPr/>
            </a:lvl1pPr>
            <a:lvl2pPr marL="914400" lvl="1" indent="-394335" algn="l" rtl="0">
              <a:lnSpc>
                <a:spcPct val="100000"/>
              </a:lnSpc>
              <a:spcBef>
                <a:spcPts val="600"/>
              </a:spcBef>
              <a:spcAft>
                <a:spcPts val="0"/>
              </a:spcAft>
              <a:buSzPts val="2610"/>
              <a:buChar char="•"/>
              <a:defRPr/>
            </a:lvl2pPr>
            <a:lvl3pPr marL="1371600" lvl="2" indent="-394335" algn="l" rtl="0">
              <a:lnSpc>
                <a:spcPct val="100000"/>
              </a:lnSpc>
              <a:spcBef>
                <a:spcPts val="600"/>
              </a:spcBef>
              <a:spcAft>
                <a:spcPts val="0"/>
              </a:spcAft>
              <a:buSzPts val="2610"/>
              <a:buChar char="•"/>
              <a:defRPr/>
            </a:lvl3pPr>
            <a:lvl4pPr marL="1828800" lvl="3" indent="-394335" algn="l" rtl="0">
              <a:lnSpc>
                <a:spcPct val="100000"/>
              </a:lnSpc>
              <a:spcBef>
                <a:spcPts val="600"/>
              </a:spcBef>
              <a:spcAft>
                <a:spcPts val="0"/>
              </a:spcAft>
              <a:buSzPts val="2610"/>
              <a:buChar char="•"/>
              <a:defRPr/>
            </a:lvl4pPr>
            <a:lvl5pPr marL="2286000" lvl="4" indent="-394335" algn="l" rtl="0">
              <a:lnSpc>
                <a:spcPct val="100000"/>
              </a:lnSpc>
              <a:spcBef>
                <a:spcPts val="600"/>
              </a:spcBef>
              <a:spcAft>
                <a:spcPts val="0"/>
              </a:spcAft>
              <a:buSzPts val="2610"/>
              <a:buChar char="•"/>
              <a:defRPr/>
            </a:lvl5pPr>
            <a:lvl6pPr marL="2743200" lvl="5" indent="-394335" algn="l" rtl="0">
              <a:lnSpc>
                <a:spcPct val="100000"/>
              </a:lnSpc>
              <a:spcBef>
                <a:spcPts val="600"/>
              </a:spcBef>
              <a:spcAft>
                <a:spcPts val="0"/>
              </a:spcAft>
              <a:buSzPts val="2610"/>
              <a:buChar char="•"/>
              <a:defRPr/>
            </a:lvl6pPr>
            <a:lvl7pPr marL="3200400" lvl="6" indent="-394335" algn="l" rtl="0">
              <a:lnSpc>
                <a:spcPct val="100000"/>
              </a:lnSpc>
              <a:spcBef>
                <a:spcPts val="600"/>
              </a:spcBef>
              <a:spcAft>
                <a:spcPts val="0"/>
              </a:spcAft>
              <a:buSzPts val="2610"/>
              <a:buChar char="•"/>
              <a:defRPr/>
            </a:lvl7pPr>
            <a:lvl8pPr marL="3657600" lvl="7" indent="-394334" algn="l" rtl="0">
              <a:lnSpc>
                <a:spcPct val="100000"/>
              </a:lnSpc>
              <a:spcBef>
                <a:spcPts val="600"/>
              </a:spcBef>
              <a:spcAft>
                <a:spcPts val="0"/>
              </a:spcAft>
              <a:buSzPts val="2610"/>
              <a:buChar char="•"/>
              <a:defRPr/>
            </a:lvl8pPr>
            <a:lvl9pPr marL="4114800" lvl="8" indent="-394334" algn="l" rtl="0">
              <a:lnSpc>
                <a:spcPct val="100000"/>
              </a:lnSpc>
              <a:spcBef>
                <a:spcPts val="600"/>
              </a:spcBef>
              <a:spcAft>
                <a:spcPts val="600"/>
              </a:spcAft>
              <a:buSzPts val="2610"/>
              <a:buChar char="•"/>
              <a:defRPr/>
            </a:lvl9pPr>
          </a:lstStyle>
          <a:p>
            <a:endParaRPr/>
          </a:p>
        </p:txBody>
      </p:sp>
      <p:sp>
        <p:nvSpPr>
          <p:cNvPr id="195" name="Google Shape;195;g8ee45953b9_0_197"/>
          <p:cNvSpPr txBox="1">
            <a:spLocks noGrp="1"/>
          </p:cNvSpPr>
          <p:nvPr>
            <p:ph type="dt" idx="10"/>
          </p:nvPr>
        </p:nvSpPr>
        <p:spPr>
          <a:xfrm>
            <a:off x="9732656" y="5883275"/>
            <a:ext cx="1143000" cy="3651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96" name="Google Shape;196;g8ee45953b9_0_197"/>
          <p:cNvSpPr txBox="1">
            <a:spLocks noGrp="1"/>
          </p:cNvSpPr>
          <p:nvPr>
            <p:ph type="ftr" idx="11"/>
          </p:nvPr>
        </p:nvSpPr>
        <p:spPr>
          <a:xfrm>
            <a:off x="2572279" y="5883275"/>
            <a:ext cx="70842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97" name="Google Shape;197;g8ee45953b9_0_197"/>
          <p:cNvSpPr txBox="1">
            <a:spLocks noGrp="1"/>
          </p:cNvSpPr>
          <p:nvPr>
            <p:ph type="sldNum" idx="12"/>
          </p:nvPr>
        </p:nvSpPr>
        <p:spPr>
          <a:xfrm>
            <a:off x="10951856" y="5867131"/>
            <a:ext cx="5511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1.jp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B7CCE4"/>
            </a:gs>
            <a:gs pos="38000">
              <a:srgbClr val="B7CCE4"/>
            </a:gs>
            <a:gs pos="96000">
              <a:srgbClr val="F2F2F2"/>
            </a:gs>
            <a:gs pos="100000">
              <a:srgbClr val="F2F2F2"/>
            </a:gs>
          </a:gsLst>
          <a:lin ang="5400000" scaled="0"/>
        </a:gradFill>
        <a:effectLst/>
      </p:bgPr>
    </p:bg>
    <p:spTree>
      <p:nvGrpSpPr>
        <p:cNvPr id="1" name="Shape 5"/>
        <p:cNvGrpSpPr/>
        <p:nvPr/>
      </p:nvGrpSpPr>
      <p:grpSpPr>
        <a:xfrm>
          <a:off x="0" y="0"/>
          <a:ext cx="0" cy="0"/>
          <a:chOff x="0" y="0"/>
          <a:chExt cx="0" cy="0"/>
        </a:xfrm>
      </p:grpSpPr>
      <p:grpSp>
        <p:nvGrpSpPr>
          <p:cNvPr id="6" name="Google Shape;6;p6"/>
          <p:cNvGrpSpPr/>
          <p:nvPr/>
        </p:nvGrpSpPr>
        <p:grpSpPr>
          <a:xfrm>
            <a:off x="150812" y="0"/>
            <a:ext cx="2436813" cy="6858001"/>
            <a:chOff x="1320800" y="0"/>
            <a:chExt cx="2436813" cy="6858001"/>
          </a:xfrm>
        </p:grpSpPr>
        <p:sp>
          <p:nvSpPr>
            <p:cNvPr id="7" name="Google Shape;7;p6"/>
            <p:cNvSpPr/>
            <p:nvPr/>
          </p:nvSpPr>
          <p:spPr>
            <a:xfrm>
              <a:off x="1627188" y="0"/>
              <a:ext cx="1122363" cy="5329238"/>
            </a:xfrm>
            <a:custGeom>
              <a:avLst/>
              <a:gdLst/>
              <a:ahLst/>
              <a:cxnLst/>
              <a:rect l="l" t="t" r="r" b="b"/>
              <a:pathLst>
                <a:path w="707" h="3357" extrusionOk="0">
                  <a:moveTo>
                    <a:pt x="0" y="3330"/>
                  </a:moveTo>
                  <a:lnTo>
                    <a:pt x="156" y="3357"/>
                  </a:lnTo>
                  <a:lnTo>
                    <a:pt x="707" y="0"/>
                  </a:lnTo>
                  <a:lnTo>
                    <a:pt x="547" y="0"/>
                  </a:lnTo>
                  <a:lnTo>
                    <a:pt x="0" y="3330"/>
                  </a:lnTo>
                  <a:close/>
                </a:path>
              </a:pathLst>
            </a:custGeom>
            <a:solidFill>
              <a:schemeClr val="accent1"/>
            </a:solidFill>
            <a:ln>
              <a:noFill/>
            </a:ln>
          </p:spPr>
        </p:sp>
        <p:sp>
          <p:nvSpPr>
            <p:cNvPr id="8" name="Google Shape;8;p6"/>
            <p:cNvSpPr/>
            <p:nvPr/>
          </p:nvSpPr>
          <p:spPr>
            <a:xfrm>
              <a:off x="1320800" y="0"/>
              <a:ext cx="1117600" cy="5276850"/>
            </a:xfrm>
            <a:custGeom>
              <a:avLst/>
              <a:gdLst/>
              <a:ahLst/>
              <a:cxnLst/>
              <a:rect l="l" t="t" r="r" b="b"/>
              <a:pathLst>
                <a:path w="704" h="3324" extrusionOk="0">
                  <a:moveTo>
                    <a:pt x="704" y="0"/>
                  </a:moveTo>
                  <a:lnTo>
                    <a:pt x="545" y="0"/>
                  </a:lnTo>
                  <a:lnTo>
                    <a:pt x="0" y="3300"/>
                  </a:lnTo>
                  <a:lnTo>
                    <a:pt x="157" y="3324"/>
                  </a:lnTo>
                  <a:lnTo>
                    <a:pt x="704" y="0"/>
                  </a:lnTo>
                  <a:close/>
                </a:path>
              </a:pathLst>
            </a:custGeom>
            <a:solidFill>
              <a:srgbClr val="595959"/>
            </a:solidFill>
            <a:ln>
              <a:noFill/>
            </a:ln>
          </p:spPr>
        </p:sp>
        <p:sp>
          <p:nvSpPr>
            <p:cNvPr id="9" name="Google Shape;9;p6"/>
            <p:cNvSpPr/>
            <p:nvPr/>
          </p:nvSpPr>
          <p:spPr>
            <a:xfrm>
              <a:off x="1320800" y="5238750"/>
              <a:ext cx="1228725" cy="1619250"/>
            </a:xfrm>
            <a:custGeom>
              <a:avLst/>
              <a:gdLst/>
              <a:ahLst/>
              <a:cxnLst/>
              <a:rect l="l" t="t" r="r" b="b"/>
              <a:pathLst>
                <a:path w="774" h="1020" extrusionOk="0">
                  <a:moveTo>
                    <a:pt x="0" y="0"/>
                  </a:moveTo>
                  <a:lnTo>
                    <a:pt x="740" y="1020"/>
                  </a:lnTo>
                  <a:lnTo>
                    <a:pt x="774" y="1020"/>
                  </a:lnTo>
                  <a:lnTo>
                    <a:pt x="0" y="0"/>
                  </a:lnTo>
                  <a:close/>
                </a:path>
              </a:pathLst>
            </a:custGeom>
            <a:solidFill>
              <a:srgbClr val="262626"/>
            </a:solidFill>
            <a:ln>
              <a:noFill/>
            </a:ln>
          </p:spPr>
        </p:sp>
        <p:sp>
          <p:nvSpPr>
            <p:cNvPr id="10" name="Google Shape;10;p6"/>
            <p:cNvSpPr/>
            <p:nvPr/>
          </p:nvSpPr>
          <p:spPr>
            <a:xfrm>
              <a:off x="1627188" y="5291138"/>
              <a:ext cx="1495425" cy="1566863"/>
            </a:xfrm>
            <a:custGeom>
              <a:avLst/>
              <a:gdLst/>
              <a:ahLst/>
              <a:cxnLst/>
              <a:rect l="l" t="t" r="r" b="b"/>
              <a:pathLst>
                <a:path w="942" h="987" extrusionOk="0">
                  <a:moveTo>
                    <a:pt x="0" y="0"/>
                  </a:moveTo>
                  <a:lnTo>
                    <a:pt x="909" y="987"/>
                  </a:lnTo>
                  <a:lnTo>
                    <a:pt x="942" y="987"/>
                  </a:lnTo>
                  <a:lnTo>
                    <a:pt x="0" y="0"/>
                  </a:lnTo>
                  <a:close/>
                </a:path>
              </a:pathLst>
            </a:custGeom>
            <a:solidFill>
              <a:srgbClr val="244061"/>
            </a:solidFill>
            <a:ln>
              <a:noFill/>
            </a:ln>
          </p:spPr>
        </p:sp>
        <p:sp>
          <p:nvSpPr>
            <p:cNvPr id="11" name="Google Shape;11;p6"/>
            <p:cNvSpPr/>
            <p:nvPr/>
          </p:nvSpPr>
          <p:spPr>
            <a:xfrm>
              <a:off x="1627188" y="5286375"/>
              <a:ext cx="2130425" cy="1571625"/>
            </a:xfrm>
            <a:custGeom>
              <a:avLst/>
              <a:gdLst/>
              <a:ahLst/>
              <a:cxnLst/>
              <a:rect l="l" t="t" r="r" b="b"/>
              <a:pathLst>
                <a:path w="1342" h="990" extrusionOk="0">
                  <a:moveTo>
                    <a:pt x="0" y="3"/>
                  </a:moveTo>
                  <a:lnTo>
                    <a:pt x="942" y="990"/>
                  </a:lnTo>
                  <a:lnTo>
                    <a:pt x="1342" y="990"/>
                  </a:lnTo>
                  <a:lnTo>
                    <a:pt x="156" y="27"/>
                  </a:lnTo>
                  <a:lnTo>
                    <a:pt x="0" y="0"/>
                  </a:lnTo>
                  <a:lnTo>
                    <a:pt x="0" y="3"/>
                  </a:lnTo>
                  <a:close/>
                </a:path>
              </a:pathLst>
            </a:custGeom>
            <a:solidFill>
              <a:srgbClr val="366092"/>
            </a:solidFill>
            <a:ln>
              <a:noFill/>
            </a:ln>
          </p:spPr>
        </p:sp>
        <p:sp>
          <p:nvSpPr>
            <p:cNvPr id="12" name="Google Shape;12;p6"/>
            <p:cNvSpPr/>
            <p:nvPr/>
          </p:nvSpPr>
          <p:spPr>
            <a:xfrm>
              <a:off x="1320800" y="5238750"/>
              <a:ext cx="1695450" cy="1619250"/>
            </a:xfrm>
            <a:custGeom>
              <a:avLst/>
              <a:gdLst/>
              <a:ahLst/>
              <a:cxnLst/>
              <a:rect l="l" t="t" r="r" b="b"/>
              <a:pathLst>
                <a:path w="1068" h="1020" extrusionOk="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3F3F3F"/>
            </a:solidFill>
            <a:ln>
              <a:noFill/>
            </a:ln>
          </p:spPr>
        </p:sp>
      </p:grpSp>
      <p:sp>
        <p:nvSpPr>
          <p:cNvPr id="13" name="Google Shape;13;p6"/>
          <p:cNvSpPr txBox="1">
            <a:spLocks noGrp="1"/>
          </p:cNvSpPr>
          <p:nvPr>
            <p:ph type="title"/>
          </p:nvPr>
        </p:nvSpPr>
        <p:spPr>
          <a:xfrm>
            <a:off x="1484311" y="685800"/>
            <a:ext cx="10018713" cy="1752599"/>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000"/>
              <a:buFont typeface="Corbel"/>
              <a:buNone/>
              <a:defRPr sz="4000" b="0" i="0" u="none" strike="noStrike" cap="none">
                <a:solidFill>
                  <a:schemeClr val="dk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4" name="Google Shape;14;p6"/>
          <p:cNvSpPr txBox="1">
            <a:spLocks noGrp="1"/>
          </p:cNvSpPr>
          <p:nvPr>
            <p:ph type="body" idx="1"/>
          </p:nvPr>
        </p:nvSpPr>
        <p:spPr>
          <a:xfrm>
            <a:off x="1484310" y="2666999"/>
            <a:ext cx="10018713" cy="3124201"/>
          </a:xfrm>
          <a:prstGeom prst="rect">
            <a:avLst/>
          </a:prstGeom>
          <a:noFill/>
          <a:ln>
            <a:noFill/>
          </a:ln>
        </p:spPr>
        <p:txBody>
          <a:bodyPr spcFirstLastPara="1" wrap="square" lIns="91425" tIns="45700" rIns="91425" bIns="45700" anchor="ctr" anchorCtr="0">
            <a:normAutofit/>
          </a:bodyPr>
          <a:lstStyle>
            <a:lvl1pPr marL="457200" marR="0" lvl="0" indent="-449580" algn="l" rtl="0">
              <a:lnSpc>
                <a:spcPct val="100000"/>
              </a:lnSpc>
              <a:spcBef>
                <a:spcPts val="480"/>
              </a:spcBef>
              <a:spcAft>
                <a:spcPts val="0"/>
              </a:spcAft>
              <a:buClr>
                <a:srgbClr val="366092"/>
              </a:buClr>
              <a:buSzPts val="3480"/>
              <a:buFont typeface="Arial"/>
              <a:buChar char="•"/>
              <a:defRPr sz="2400" b="0" i="0" u="none" strike="noStrike" cap="none">
                <a:solidFill>
                  <a:schemeClr val="dk1"/>
                </a:solidFill>
                <a:latin typeface="Corbel"/>
                <a:ea typeface="Corbel"/>
                <a:cs typeface="Corbel"/>
                <a:sym typeface="Corbel"/>
              </a:defRPr>
            </a:lvl1pPr>
            <a:lvl2pPr marL="914400" marR="0" lvl="1" indent="-412750" algn="l" rtl="0">
              <a:lnSpc>
                <a:spcPct val="100000"/>
              </a:lnSpc>
              <a:spcBef>
                <a:spcPts val="600"/>
              </a:spcBef>
              <a:spcAft>
                <a:spcPts val="0"/>
              </a:spcAft>
              <a:buClr>
                <a:srgbClr val="366092"/>
              </a:buClr>
              <a:buSzPts val="2900"/>
              <a:buFont typeface="Arial"/>
              <a:buChar char="•"/>
              <a:defRPr sz="2000" b="0" i="0" u="none" strike="noStrike" cap="none">
                <a:solidFill>
                  <a:schemeClr val="dk1"/>
                </a:solidFill>
                <a:latin typeface="Corbel"/>
                <a:ea typeface="Corbel"/>
                <a:cs typeface="Corbel"/>
                <a:sym typeface="Corbel"/>
              </a:defRPr>
            </a:lvl2pPr>
            <a:lvl3pPr marL="1371600" marR="0" lvl="2" indent="-394335" algn="l" rtl="0">
              <a:lnSpc>
                <a:spcPct val="100000"/>
              </a:lnSpc>
              <a:spcBef>
                <a:spcPts val="600"/>
              </a:spcBef>
              <a:spcAft>
                <a:spcPts val="0"/>
              </a:spcAft>
              <a:buClr>
                <a:srgbClr val="366092"/>
              </a:buClr>
              <a:buSzPts val="2610"/>
              <a:buFont typeface="Arial"/>
              <a:buChar char="•"/>
              <a:defRPr sz="1800" b="0" i="0" u="none" strike="noStrike" cap="none">
                <a:solidFill>
                  <a:schemeClr val="dk1"/>
                </a:solidFill>
                <a:latin typeface="Corbel"/>
                <a:ea typeface="Corbel"/>
                <a:cs typeface="Corbel"/>
                <a:sym typeface="Corbel"/>
              </a:defRPr>
            </a:lvl3pPr>
            <a:lvl4pPr marL="1828800" marR="0" lvl="3" indent="-375919" algn="l" rtl="0">
              <a:lnSpc>
                <a:spcPct val="100000"/>
              </a:lnSpc>
              <a:spcBef>
                <a:spcPts val="600"/>
              </a:spcBef>
              <a:spcAft>
                <a:spcPts val="0"/>
              </a:spcAft>
              <a:buClr>
                <a:srgbClr val="366092"/>
              </a:buClr>
              <a:buSzPts val="2320"/>
              <a:buFont typeface="Arial"/>
              <a:buChar char="•"/>
              <a:defRPr sz="1600" b="0" i="0" u="none" strike="noStrike" cap="none">
                <a:solidFill>
                  <a:schemeClr val="dk1"/>
                </a:solidFill>
                <a:latin typeface="Corbel"/>
                <a:ea typeface="Corbel"/>
                <a:cs typeface="Corbel"/>
                <a:sym typeface="Corbel"/>
              </a:defRPr>
            </a:lvl4pPr>
            <a:lvl5pPr marL="2286000" marR="0" lvl="4" indent="-357504" algn="l" rtl="0">
              <a:lnSpc>
                <a:spcPct val="100000"/>
              </a:lnSpc>
              <a:spcBef>
                <a:spcPts val="600"/>
              </a:spcBef>
              <a:spcAft>
                <a:spcPts val="0"/>
              </a:spcAft>
              <a:buClr>
                <a:srgbClr val="366092"/>
              </a:buClr>
              <a:buSzPts val="2030"/>
              <a:buFont typeface="Arial"/>
              <a:buChar char="•"/>
              <a:defRPr sz="1400" b="0" i="0" u="none" strike="noStrike" cap="none">
                <a:solidFill>
                  <a:schemeClr val="dk1"/>
                </a:solidFill>
                <a:latin typeface="Corbel"/>
                <a:ea typeface="Corbel"/>
                <a:cs typeface="Corbel"/>
                <a:sym typeface="Corbel"/>
              </a:defRPr>
            </a:lvl5pPr>
            <a:lvl6pPr marL="2743200" marR="0" lvl="5" indent="-357504" algn="l" rtl="0">
              <a:lnSpc>
                <a:spcPct val="100000"/>
              </a:lnSpc>
              <a:spcBef>
                <a:spcPts val="600"/>
              </a:spcBef>
              <a:spcAft>
                <a:spcPts val="0"/>
              </a:spcAft>
              <a:buClr>
                <a:srgbClr val="366092"/>
              </a:buClr>
              <a:buSzPts val="2030"/>
              <a:buFont typeface="Arial"/>
              <a:buChar char="•"/>
              <a:defRPr sz="1400" b="0" i="0" u="none" strike="noStrike" cap="none">
                <a:solidFill>
                  <a:schemeClr val="dk1"/>
                </a:solidFill>
                <a:latin typeface="Corbel"/>
                <a:ea typeface="Corbel"/>
                <a:cs typeface="Corbel"/>
                <a:sym typeface="Corbel"/>
              </a:defRPr>
            </a:lvl6pPr>
            <a:lvl7pPr marL="3200400" marR="0" lvl="6" indent="-357504" algn="l" rtl="0">
              <a:lnSpc>
                <a:spcPct val="100000"/>
              </a:lnSpc>
              <a:spcBef>
                <a:spcPts val="600"/>
              </a:spcBef>
              <a:spcAft>
                <a:spcPts val="0"/>
              </a:spcAft>
              <a:buClr>
                <a:srgbClr val="366092"/>
              </a:buClr>
              <a:buSzPts val="2030"/>
              <a:buFont typeface="Arial"/>
              <a:buChar char="•"/>
              <a:defRPr sz="1400" b="0" i="0" u="none" strike="noStrike" cap="none">
                <a:solidFill>
                  <a:schemeClr val="dk1"/>
                </a:solidFill>
                <a:latin typeface="Corbel"/>
                <a:ea typeface="Corbel"/>
                <a:cs typeface="Corbel"/>
                <a:sym typeface="Corbel"/>
              </a:defRPr>
            </a:lvl7pPr>
            <a:lvl8pPr marL="3657600" marR="0" lvl="7" indent="-357504" algn="l" rtl="0">
              <a:lnSpc>
                <a:spcPct val="100000"/>
              </a:lnSpc>
              <a:spcBef>
                <a:spcPts val="600"/>
              </a:spcBef>
              <a:spcAft>
                <a:spcPts val="0"/>
              </a:spcAft>
              <a:buClr>
                <a:srgbClr val="366092"/>
              </a:buClr>
              <a:buSzPts val="2030"/>
              <a:buFont typeface="Arial"/>
              <a:buChar char="•"/>
              <a:defRPr sz="1400" b="0" i="0" u="none" strike="noStrike" cap="none">
                <a:solidFill>
                  <a:schemeClr val="dk1"/>
                </a:solidFill>
                <a:latin typeface="Corbel"/>
                <a:ea typeface="Corbel"/>
                <a:cs typeface="Corbel"/>
                <a:sym typeface="Corbel"/>
              </a:defRPr>
            </a:lvl8pPr>
            <a:lvl9pPr marL="4114800" marR="0" lvl="8" indent="-357504" algn="l" rtl="0">
              <a:lnSpc>
                <a:spcPct val="100000"/>
              </a:lnSpc>
              <a:spcBef>
                <a:spcPts val="600"/>
              </a:spcBef>
              <a:spcAft>
                <a:spcPts val="600"/>
              </a:spcAft>
              <a:buClr>
                <a:srgbClr val="366092"/>
              </a:buClr>
              <a:buSzPts val="2030"/>
              <a:buFont typeface="Arial"/>
              <a:buChar char="•"/>
              <a:defRPr sz="1400" b="0" i="0" u="none" strike="noStrike" cap="none">
                <a:solidFill>
                  <a:schemeClr val="dk1"/>
                </a:solidFill>
                <a:latin typeface="Corbel"/>
                <a:ea typeface="Corbel"/>
                <a:cs typeface="Corbel"/>
                <a:sym typeface="Corbel"/>
              </a:defRPr>
            </a:lvl9pPr>
          </a:lstStyle>
          <a:p>
            <a:endParaRPr/>
          </a:p>
        </p:txBody>
      </p:sp>
      <p:sp>
        <p:nvSpPr>
          <p:cNvPr id="15" name="Google Shape;15;p6"/>
          <p:cNvSpPr txBox="1">
            <a:spLocks noGrp="1"/>
          </p:cNvSpPr>
          <p:nvPr>
            <p:ph type="dt" idx="10"/>
          </p:nvPr>
        </p:nvSpPr>
        <p:spPr>
          <a:xfrm>
            <a:off x="9732656" y="5883275"/>
            <a:ext cx="11430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9pPr>
          </a:lstStyle>
          <a:p>
            <a:endParaRPr/>
          </a:p>
        </p:txBody>
      </p:sp>
      <p:sp>
        <p:nvSpPr>
          <p:cNvPr id="16" name="Google Shape;16;p6"/>
          <p:cNvSpPr txBox="1">
            <a:spLocks noGrp="1"/>
          </p:cNvSpPr>
          <p:nvPr>
            <p:ph type="ftr" idx="11"/>
          </p:nvPr>
        </p:nvSpPr>
        <p:spPr>
          <a:xfrm>
            <a:off x="2572279" y="5883275"/>
            <a:ext cx="7084177"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9pPr>
          </a:lstStyle>
          <a:p>
            <a:endParaRPr/>
          </a:p>
        </p:txBody>
      </p:sp>
      <p:sp>
        <p:nvSpPr>
          <p:cNvPr id="17" name="Google Shape;17;p6"/>
          <p:cNvSpPr txBox="1">
            <a:spLocks noGrp="1"/>
          </p:cNvSpPr>
          <p:nvPr>
            <p:ph type="sldNum" idx="12"/>
          </p:nvPr>
        </p:nvSpPr>
        <p:spPr>
          <a:xfrm>
            <a:off x="10951856"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990000"/>
        </a:solidFill>
        <a:effectLst/>
      </p:bgPr>
    </p:bg>
    <p:spTree>
      <p:nvGrpSpPr>
        <p:cNvPr id="1" name="Shape 138"/>
        <p:cNvGrpSpPr/>
        <p:nvPr/>
      </p:nvGrpSpPr>
      <p:grpSpPr>
        <a:xfrm>
          <a:off x="0" y="0"/>
          <a:ext cx="0" cy="0"/>
          <a:chOff x="0" y="0"/>
          <a:chExt cx="0" cy="0"/>
        </a:xfrm>
      </p:grpSpPr>
      <p:sp>
        <p:nvSpPr>
          <p:cNvPr id="139" name="Google Shape;139;g8ee45953b9_0_14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140" name="Google Shape;140;g8ee45953b9_0_143"/>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rtl="0">
              <a:lnSpc>
                <a:spcPct val="115000"/>
              </a:lnSpc>
              <a:spcBef>
                <a:spcPts val="0"/>
              </a:spcBef>
              <a:spcAft>
                <a:spcPts val="0"/>
              </a:spcAft>
              <a:buClr>
                <a:schemeClr val="dk2"/>
              </a:buClr>
              <a:buSzPts val="2400"/>
              <a:buChar char="●"/>
              <a:defRPr sz="2400">
                <a:solidFill>
                  <a:schemeClr val="dk2"/>
                </a:solidFill>
              </a:defRPr>
            </a:lvl1pPr>
            <a:lvl2pPr marL="914400" lvl="1" indent="-349250" rtl="0">
              <a:lnSpc>
                <a:spcPct val="115000"/>
              </a:lnSpc>
              <a:spcBef>
                <a:spcPts val="2100"/>
              </a:spcBef>
              <a:spcAft>
                <a:spcPts val="0"/>
              </a:spcAft>
              <a:buClr>
                <a:schemeClr val="dk2"/>
              </a:buClr>
              <a:buSzPts val="1900"/>
              <a:buChar char="○"/>
              <a:defRPr sz="1900">
                <a:solidFill>
                  <a:schemeClr val="dk2"/>
                </a:solidFill>
              </a:defRPr>
            </a:lvl2pPr>
            <a:lvl3pPr marL="1371600" lvl="2" indent="-349250" rtl="0">
              <a:lnSpc>
                <a:spcPct val="115000"/>
              </a:lnSpc>
              <a:spcBef>
                <a:spcPts val="2100"/>
              </a:spcBef>
              <a:spcAft>
                <a:spcPts val="0"/>
              </a:spcAft>
              <a:buClr>
                <a:schemeClr val="dk2"/>
              </a:buClr>
              <a:buSzPts val="1900"/>
              <a:buChar char="■"/>
              <a:defRPr sz="1900">
                <a:solidFill>
                  <a:schemeClr val="dk2"/>
                </a:solidFill>
              </a:defRPr>
            </a:lvl3pPr>
            <a:lvl4pPr marL="1828800" lvl="3" indent="-349250" rtl="0">
              <a:lnSpc>
                <a:spcPct val="115000"/>
              </a:lnSpc>
              <a:spcBef>
                <a:spcPts val="2100"/>
              </a:spcBef>
              <a:spcAft>
                <a:spcPts val="0"/>
              </a:spcAft>
              <a:buClr>
                <a:schemeClr val="dk2"/>
              </a:buClr>
              <a:buSzPts val="1900"/>
              <a:buChar char="●"/>
              <a:defRPr sz="1900">
                <a:solidFill>
                  <a:schemeClr val="dk2"/>
                </a:solidFill>
              </a:defRPr>
            </a:lvl4pPr>
            <a:lvl5pPr marL="2286000" lvl="4" indent="-349250" rtl="0">
              <a:lnSpc>
                <a:spcPct val="115000"/>
              </a:lnSpc>
              <a:spcBef>
                <a:spcPts val="2100"/>
              </a:spcBef>
              <a:spcAft>
                <a:spcPts val="0"/>
              </a:spcAft>
              <a:buClr>
                <a:schemeClr val="dk2"/>
              </a:buClr>
              <a:buSzPts val="1900"/>
              <a:buChar char="○"/>
              <a:defRPr sz="1900">
                <a:solidFill>
                  <a:schemeClr val="dk2"/>
                </a:solidFill>
              </a:defRPr>
            </a:lvl5pPr>
            <a:lvl6pPr marL="2743200" lvl="5" indent="-349250" rtl="0">
              <a:lnSpc>
                <a:spcPct val="115000"/>
              </a:lnSpc>
              <a:spcBef>
                <a:spcPts val="2100"/>
              </a:spcBef>
              <a:spcAft>
                <a:spcPts val="0"/>
              </a:spcAft>
              <a:buClr>
                <a:schemeClr val="dk2"/>
              </a:buClr>
              <a:buSzPts val="1900"/>
              <a:buChar char="■"/>
              <a:defRPr sz="1900">
                <a:solidFill>
                  <a:schemeClr val="dk2"/>
                </a:solidFill>
              </a:defRPr>
            </a:lvl6pPr>
            <a:lvl7pPr marL="3200400" lvl="6" indent="-349250" rtl="0">
              <a:lnSpc>
                <a:spcPct val="115000"/>
              </a:lnSpc>
              <a:spcBef>
                <a:spcPts val="2100"/>
              </a:spcBef>
              <a:spcAft>
                <a:spcPts val="0"/>
              </a:spcAft>
              <a:buClr>
                <a:schemeClr val="dk2"/>
              </a:buClr>
              <a:buSzPts val="1900"/>
              <a:buChar char="●"/>
              <a:defRPr sz="1900">
                <a:solidFill>
                  <a:schemeClr val="dk2"/>
                </a:solidFill>
              </a:defRPr>
            </a:lvl7pPr>
            <a:lvl8pPr marL="3657600" lvl="7" indent="-349250" rtl="0">
              <a:lnSpc>
                <a:spcPct val="115000"/>
              </a:lnSpc>
              <a:spcBef>
                <a:spcPts val="2100"/>
              </a:spcBef>
              <a:spcAft>
                <a:spcPts val="0"/>
              </a:spcAft>
              <a:buClr>
                <a:schemeClr val="dk2"/>
              </a:buClr>
              <a:buSzPts val="1900"/>
              <a:buChar char="○"/>
              <a:defRPr sz="1900">
                <a:solidFill>
                  <a:schemeClr val="dk2"/>
                </a:solidFill>
              </a:defRPr>
            </a:lvl8pPr>
            <a:lvl9pPr marL="4114800" lvl="8" indent="-349250" rtl="0">
              <a:lnSpc>
                <a:spcPct val="115000"/>
              </a:lnSpc>
              <a:spcBef>
                <a:spcPts val="2100"/>
              </a:spcBef>
              <a:spcAft>
                <a:spcPts val="2100"/>
              </a:spcAft>
              <a:buClr>
                <a:schemeClr val="dk2"/>
              </a:buClr>
              <a:buSzPts val="1900"/>
              <a:buChar char="■"/>
              <a:defRPr sz="1900">
                <a:solidFill>
                  <a:schemeClr val="dk2"/>
                </a:solidFill>
              </a:defRPr>
            </a:lvl9pPr>
          </a:lstStyle>
          <a:p>
            <a:endParaRPr/>
          </a:p>
        </p:txBody>
      </p:sp>
      <p:sp>
        <p:nvSpPr>
          <p:cNvPr id="141" name="Google Shape;141;g8ee45953b9_0_14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pic>
        <p:nvPicPr>
          <p:cNvPr id="142" name="Google Shape;142;g8ee45953b9_0_143"/>
          <p:cNvPicPr preferRelativeResize="0"/>
          <p:nvPr/>
        </p:nvPicPr>
        <p:blipFill>
          <a:blip r:embed="rId15">
            <a:alphaModFix/>
          </a:blip>
          <a:stretch>
            <a:fillRect/>
          </a:stretch>
        </p:blipFill>
        <p:spPr>
          <a:xfrm>
            <a:off x="10563100" y="5277125"/>
            <a:ext cx="1465200" cy="14652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0.xml"/><Relationship Id="rId1" Type="http://schemas.openxmlformats.org/officeDocument/2006/relationships/video" Target="https://www.youtube.com/embed/zxXFLch1gmU"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0.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hyperlink" Target="https://www.madisoncity.k12.al.us/Domain/1941" TargetMode="External"/><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hyperlink" Target="mailto:cpgautney@madisoncity.k12.al.us" TargetMode="External"/><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hyperlink" Target="https://docs.google.com/document/d/1G-ZUoukbY07GuFrayMn2mO3euvYVwsSf2paQ1d2SLVQ/edit?usp=sharin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cpgautney@madisoncity.k12.al.us" TargetMode="External"/><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g8ee45953b9_0_138"/>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6000"/>
              <a:buFont typeface="Corbel"/>
              <a:buNone/>
            </a:pPr>
            <a:r>
              <a:rPr lang="en-US" sz="5200" b="1">
                <a:latin typeface="Alegreya"/>
                <a:ea typeface="Alegreya"/>
                <a:cs typeface="Alegreya"/>
                <a:sym typeface="Alegreya"/>
              </a:rPr>
              <a:t>  </a:t>
            </a:r>
            <a:r>
              <a:rPr lang="en-US" sz="5200" b="1">
                <a:solidFill>
                  <a:srgbClr val="FFFFFF"/>
                </a:solidFill>
                <a:latin typeface="Alegreya"/>
                <a:ea typeface="Alegreya"/>
                <a:cs typeface="Alegreya"/>
                <a:sym typeface="Alegreya"/>
              </a:rPr>
              <a:t>Mr. Gautney - Social Science</a:t>
            </a:r>
            <a:endParaRPr sz="5200" b="1">
              <a:solidFill>
                <a:srgbClr val="FFFFFF"/>
              </a:solidFill>
              <a:latin typeface="Alegreya"/>
              <a:ea typeface="Alegreya"/>
              <a:cs typeface="Alegreya"/>
              <a:sym typeface="Alegreya"/>
            </a:endParaRPr>
          </a:p>
        </p:txBody>
      </p:sp>
      <p:sp>
        <p:nvSpPr>
          <p:cNvPr id="203" name="Google Shape;203;g8ee45953b9_0_138"/>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8f35074b60_0_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endParaRPr/>
          </a:p>
        </p:txBody>
      </p:sp>
      <p:sp>
        <p:nvSpPr>
          <p:cNvPr id="209" name="Google Shape;209;g8f35074b60_0_0"/>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endParaRPr/>
          </a:p>
        </p:txBody>
      </p:sp>
      <p:pic>
        <p:nvPicPr>
          <p:cNvPr id="2" name="zxXFLch1gmU"/>
          <p:cNvPicPr>
            <a:picLocks noRot="1" noChangeAspect="1"/>
          </p:cNvPicPr>
          <p:nvPr>
            <a:videoFile r:link="rId1"/>
          </p:nvPr>
        </p:nvPicPr>
        <p:blipFill>
          <a:blip r:embed="rId4"/>
          <a:stretch>
            <a:fillRect/>
          </a:stretch>
        </p:blipFill>
        <p:spPr>
          <a:xfrm>
            <a:off x="1052945" y="592282"/>
            <a:ext cx="9776981" cy="5499551"/>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8ee45953b9_0_415"/>
          <p:cNvSpPr txBox="1">
            <a:spLocks noGrp="1"/>
          </p:cNvSpPr>
          <p:nvPr>
            <p:ph type="title"/>
          </p:nvPr>
        </p:nvSpPr>
        <p:spPr>
          <a:xfrm>
            <a:off x="415600" y="322300"/>
            <a:ext cx="11360700" cy="11280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Clr>
                <a:schemeClr val="dk1"/>
              </a:buClr>
              <a:buSzPts val="4000"/>
              <a:buFont typeface="Corbel"/>
              <a:buNone/>
            </a:pPr>
            <a:r>
              <a:rPr lang="en-US" sz="5300" b="1">
                <a:solidFill>
                  <a:srgbClr val="FFFFFF"/>
                </a:solidFill>
                <a:latin typeface="Alegreya"/>
                <a:ea typeface="Alegreya"/>
                <a:cs typeface="Alegreya"/>
                <a:sym typeface="Alegreya"/>
              </a:rPr>
              <a:t>MORE ABOUT ME … </a:t>
            </a:r>
            <a:endParaRPr>
              <a:solidFill>
                <a:srgbClr val="FFFFFF"/>
              </a:solidFill>
            </a:endParaRPr>
          </a:p>
        </p:txBody>
      </p:sp>
      <p:sp>
        <p:nvSpPr>
          <p:cNvPr id="216" name="Google Shape;216;g8ee45953b9_0_415"/>
          <p:cNvSpPr txBox="1">
            <a:spLocks noGrp="1"/>
          </p:cNvSpPr>
          <p:nvPr>
            <p:ph type="body" idx="1"/>
          </p:nvPr>
        </p:nvSpPr>
        <p:spPr>
          <a:xfrm>
            <a:off x="415600" y="1450300"/>
            <a:ext cx="11360700" cy="4641600"/>
          </a:xfrm>
          <a:prstGeom prst="rect">
            <a:avLst/>
          </a:prstGeom>
        </p:spPr>
        <p:txBody>
          <a:bodyPr spcFirstLastPara="1" wrap="square" lIns="121900" tIns="121900" rIns="121900" bIns="121900" anchor="t" anchorCtr="0">
            <a:noAutofit/>
          </a:bodyPr>
          <a:lstStyle/>
          <a:p>
            <a:pPr marL="0" lvl="0" indent="457200" algn="l" rtl="0">
              <a:spcBef>
                <a:spcPts val="1200"/>
              </a:spcBef>
              <a:spcAft>
                <a:spcPts val="0"/>
              </a:spcAft>
              <a:buNone/>
            </a:pPr>
            <a:r>
              <a:rPr lang="en-US" sz="1800">
                <a:solidFill>
                  <a:srgbClr val="FFFFFF"/>
                </a:solidFill>
              </a:rPr>
              <a:t>Hello everyone, my name is Caleb Gautney. I am a life-long resident of the North Alabama region graduating from Brooks High School in Killen, AL in 2005 and receiving my undergraduate degree from the University of North Alabama in 2010. Since that time, I have become a husband and father. My wife and I have the most beautiful daughter who will be starting 1st grade this year. My family and I live for the Lord and cheer for the Tide as I tell most people. We love anything outdoors and good fellowship with friends and family. </a:t>
            </a:r>
            <a:endParaRPr sz="1800">
              <a:solidFill>
                <a:srgbClr val="FFFFFF"/>
              </a:solidFill>
            </a:endParaRPr>
          </a:p>
          <a:p>
            <a:pPr marL="0" lvl="0" indent="457200" algn="l" rtl="0">
              <a:spcBef>
                <a:spcPts val="1200"/>
              </a:spcBef>
              <a:spcAft>
                <a:spcPts val="1200"/>
              </a:spcAft>
              <a:buNone/>
            </a:pPr>
            <a:r>
              <a:rPr lang="en-US" sz="1800">
                <a:solidFill>
                  <a:srgbClr val="FFFFFF"/>
                </a:solidFill>
              </a:rPr>
              <a:t>My teaching experiences have included time spent in both the public and private sector. I have also worked with at-risk youth in Specialized Treatment Centers for the State of Alabama. These combined experiences have shaped my education philosophy in ensuring the education of the whole child; a critical component in an ever changing world. My greatest joy in life has always been helping others and seeing others succeed. Based on my passion and past experiences, I know this is going to be a fantastic year. And although this year in particular will not start the way in which we are accustomed, I know we will successfully make it through this year together and be better for it.</a:t>
            </a:r>
            <a:endParaRPr sz="320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8ee45953b9_0_400"/>
          <p:cNvSpPr txBox="1">
            <a:spLocks noGrp="1"/>
          </p:cNvSpPr>
          <p:nvPr>
            <p:ph type="title"/>
          </p:nvPr>
        </p:nvSpPr>
        <p:spPr>
          <a:xfrm>
            <a:off x="1484311" y="685800"/>
            <a:ext cx="10018800" cy="17526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sz="5300" b="1">
                <a:solidFill>
                  <a:srgbClr val="FFFFFF"/>
                </a:solidFill>
                <a:latin typeface="Alegreya"/>
                <a:ea typeface="Alegreya"/>
                <a:cs typeface="Alegreya"/>
                <a:sym typeface="Alegreya"/>
              </a:rPr>
              <a:t>MEET THE FAMILY</a:t>
            </a:r>
            <a:endParaRPr>
              <a:solidFill>
                <a:srgbClr val="FFFFFF"/>
              </a:solidFill>
            </a:endParaRPr>
          </a:p>
        </p:txBody>
      </p:sp>
      <p:sp>
        <p:nvSpPr>
          <p:cNvPr id="222" name="Google Shape;222;g8ee45953b9_0_400"/>
          <p:cNvSpPr txBox="1">
            <a:spLocks noGrp="1"/>
          </p:cNvSpPr>
          <p:nvPr>
            <p:ph type="body" idx="1"/>
          </p:nvPr>
        </p:nvSpPr>
        <p:spPr>
          <a:xfrm>
            <a:off x="1484310" y="2666999"/>
            <a:ext cx="10018800" cy="3124200"/>
          </a:xfrm>
          <a:prstGeom prst="rect">
            <a:avLst/>
          </a:prstGeom>
        </p:spPr>
        <p:txBody>
          <a:bodyPr spcFirstLastPara="1" wrap="square" lIns="91425" tIns="45700" rIns="91425" bIns="45700" anchor="ctr" anchorCtr="0">
            <a:noAutofit/>
          </a:bodyPr>
          <a:lstStyle/>
          <a:p>
            <a:pPr marL="0" lvl="0" indent="0" algn="l" rtl="0">
              <a:spcBef>
                <a:spcPts val="360"/>
              </a:spcBef>
              <a:spcAft>
                <a:spcPts val="0"/>
              </a:spcAft>
              <a:buNone/>
            </a:pPr>
            <a:endParaRPr/>
          </a:p>
        </p:txBody>
      </p:sp>
      <p:pic>
        <p:nvPicPr>
          <p:cNvPr id="223" name="Google Shape;223;g8ee45953b9_0_400"/>
          <p:cNvPicPr preferRelativeResize="0"/>
          <p:nvPr/>
        </p:nvPicPr>
        <p:blipFill>
          <a:blip r:embed="rId3">
            <a:alphaModFix/>
          </a:blip>
          <a:stretch>
            <a:fillRect/>
          </a:stretch>
        </p:blipFill>
        <p:spPr>
          <a:xfrm>
            <a:off x="4483813" y="2667000"/>
            <a:ext cx="3224376" cy="3224376"/>
          </a:xfrm>
          <a:prstGeom prst="rect">
            <a:avLst/>
          </a:prstGeom>
          <a:noFill/>
          <a:ln>
            <a:noFill/>
          </a:ln>
        </p:spPr>
      </p:pic>
      <p:pic>
        <p:nvPicPr>
          <p:cNvPr id="224" name="Google Shape;224;g8ee45953b9_0_400"/>
          <p:cNvPicPr preferRelativeResize="0"/>
          <p:nvPr/>
        </p:nvPicPr>
        <p:blipFill>
          <a:blip r:embed="rId4">
            <a:alphaModFix/>
          </a:blip>
          <a:stretch>
            <a:fillRect/>
          </a:stretch>
        </p:blipFill>
        <p:spPr>
          <a:xfrm>
            <a:off x="1085025" y="2667000"/>
            <a:ext cx="3224374" cy="3224374"/>
          </a:xfrm>
          <a:prstGeom prst="rect">
            <a:avLst/>
          </a:prstGeom>
          <a:noFill/>
          <a:ln>
            <a:noFill/>
          </a:ln>
        </p:spPr>
      </p:pic>
      <p:pic>
        <p:nvPicPr>
          <p:cNvPr id="225" name="Google Shape;225;g8ee45953b9_0_400"/>
          <p:cNvPicPr preferRelativeResize="0"/>
          <p:nvPr/>
        </p:nvPicPr>
        <p:blipFill>
          <a:blip r:embed="rId5">
            <a:alphaModFix/>
          </a:blip>
          <a:stretch>
            <a:fillRect/>
          </a:stretch>
        </p:blipFill>
        <p:spPr>
          <a:xfrm>
            <a:off x="7882625" y="2667000"/>
            <a:ext cx="3224376" cy="322437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229"/>
        <p:cNvGrpSpPr/>
        <p:nvPr/>
      </p:nvGrpSpPr>
      <p:grpSpPr>
        <a:xfrm>
          <a:off x="0" y="0"/>
          <a:ext cx="0" cy="0"/>
          <a:chOff x="0" y="0"/>
          <a:chExt cx="0" cy="0"/>
        </a:xfrm>
      </p:grpSpPr>
      <p:sp>
        <p:nvSpPr>
          <p:cNvPr id="230" name="Google Shape;230;g8ee45953b9_0_203"/>
          <p:cNvSpPr txBox="1">
            <a:spLocks noGrp="1"/>
          </p:cNvSpPr>
          <p:nvPr>
            <p:ph type="title"/>
          </p:nvPr>
        </p:nvSpPr>
        <p:spPr>
          <a:xfrm>
            <a:off x="1484300" y="110175"/>
            <a:ext cx="10018800" cy="1100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orbel"/>
              <a:buNone/>
            </a:pPr>
            <a:r>
              <a:rPr lang="en-US" sz="5300" b="1">
                <a:solidFill>
                  <a:srgbClr val="FFFFFF"/>
                </a:solidFill>
                <a:latin typeface="Alegreya"/>
                <a:ea typeface="Alegreya"/>
                <a:cs typeface="Alegreya"/>
                <a:sym typeface="Alegreya"/>
              </a:rPr>
              <a:t>MY MISSION … </a:t>
            </a:r>
            <a:endParaRPr sz="5300" b="1">
              <a:solidFill>
                <a:srgbClr val="FFFFFF"/>
              </a:solidFill>
              <a:latin typeface="Alegreya"/>
              <a:ea typeface="Alegreya"/>
              <a:cs typeface="Alegreya"/>
              <a:sym typeface="Alegreya"/>
            </a:endParaRPr>
          </a:p>
        </p:txBody>
      </p:sp>
      <p:sp>
        <p:nvSpPr>
          <p:cNvPr id="231" name="Google Shape;231;g8ee45953b9_0_203"/>
          <p:cNvSpPr txBox="1">
            <a:spLocks noGrp="1"/>
          </p:cNvSpPr>
          <p:nvPr>
            <p:ph type="body" idx="1"/>
          </p:nvPr>
        </p:nvSpPr>
        <p:spPr>
          <a:xfrm>
            <a:off x="1484300" y="1210875"/>
            <a:ext cx="4895100" cy="4218000"/>
          </a:xfrm>
          <a:prstGeom prst="rect">
            <a:avLst/>
          </a:prstGeom>
          <a:noFill/>
          <a:ln w="38100" cap="flat" cmpd="dbl">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36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600"/>
              </a:spcAft>
              <a:buClr>
                <a:schemeClr val="dk1"/>
              </a:buClr>
              <a:buSzPts val="2610"/>
              <a:buFont typeface="Arial"/>
              <a:buNone/>
            </a:pPr>
            <a:r>
              <a:rPr lang="en-US" sz="1100" u="sng">
                <a:solidFill>
                  <a:srgbClr val="0000FF"/>
                </a:solidFill>
                <a:hlinkClick r:id="rId3"/>
              </a:rPr>
              <a:t>https://www.madisoncity.k12.al.us/Domain/1941</a:t>
            </a:r>
            <a:endParaRPr/>
          </a:p>
        </p:txBody>
      </p:sp>
      <p:sp>
        <p:nvSpPr>
          <p:cNvPr id="232" name="Google Shape;232;g8ee45953b9_0_203"/>
          <p:cNvSpPr txBox="1">
            <a:spLocks noGrp="1"/>
          </p:cNvSpPr>
          <p:nvPr>
            <p:ph type="body" idx="2"/>
          </p:nvPr>
        </p:nvSpPr>
        <p:spPr>
          <a:xfrm>
            <a:off x="6607975" y="1210800"/>
            <a:ext cx="4895100" cy="4218000"/>
          </a:xfrm>
          <a:prstGeom prst="rect">
            <a:avLst/>
          </a:prstGeom>
          <a:noFill/>
          <a:ln w="38100" cap="flat" cmpd="dbl">
            <a:solidFill>
              <a:srgbClr val="000000"/>
            </a:solidFill>
            <a:prstDash val="solid"/>
            <a:round/>
            <a:headEnd type="none" w="sm" len="sm"/>
            <a:tailEnd type="none" w="sm" len="sm"/>
          </a:ln>
        </p:spPr>
        <p:txBody>
          <a:bodyPr spcFirstLastPara="1" wrap="square" lIns="91425" tIns="45700" rIns="91425" bIns="45700" anchor="t" anchorCtr="0">
            <a:noAutofit/>
          </a:bodyPr>
          <a:lstStyle/>
          <a:p>
            <a:pPr marL="457200" lvl="0" indent="-419100" algn="l" rtl="0">
              <a:lnSpc>
                <a:spcPct val="115000"/>
              </a:lnSpc>
              <a:spcBef>
                <a:spcPts val="1200"/>
              </a:spcBef>
              <a:spcAft>
                <a:spcPts val="0"/>
              </a:spcAft>
              <a:buClr>
                <a:srgbClr val="FFFFFF"/>
              </a:buClr>
              <a:buSzPts val="3000"/>
              <a:buChar char="•"/>
            </a:pPr>
            <a:r>
              <a:rPr lang="en-US" sz="3000">
                <a:solidFill>
                  <a:srgbClr val="FFFFFF"/>
                </a:solidFill>
              </a:rPr>
              <a:t>My mission is to make a positive impression on the lives of my students and colleagues, while also making a significant contribution in the field of education. </a:t>
            </a:r>
            <a:endParaRPr sz="3000">
              <a:solidFill>
                <a:srgbClr val="FFFFFF"/>
              </a:solidFill>
            </a:endParaRPr>
          </a:p>
          <a:p>
            <a:pPr marL="0" lvl="0" indent="0" algn="ctr" rtl="0">
              <a:lnSpc>
                <a:spcPct val="100000"/>
              </a:lnSpc>
              <a:spcBef>
                <a:spcPts val="1200"/>
              </a:spcBef>
              <a:spcAft>
                <a:spcPts val="600"/>
              </a:spcAft>
              <a:buSzPts val="2610"/>
              <a:buNone/>
            </a:pPr>
            <a:endParaRPr/>
          </a:p>
        </p:txBody>
      </p:sp>
      <p:pic>
        <p:nvPicPr>
          <p:cNvPr id="233" name="Google Shape;233;g8ee45953b9_0_203">
            <a:hlinkClick r:id="rId3"/>
          </p:cNvPr>
          <p:cNvPicPr preferRelativeResize="0"/>
          <p:nvPr/>
        </p:nvPicPr>
        <p:blipFill>
          <a:blip r:embed="rId4">
            <a:alphaModFix/>
          </a:blip>
          <a:stretch>
            <a:fillRect/>
          </a:stretch>
        </p:blipFill>
        <p:spPr>
          <a:xfrm>
            <a:off x="2504275" y="1291025"/>
            <a:ext cx="2855149" cy="3806876"/>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237"/>
        <p:cNvGrpSpPr/>
        <p:nvPr/>
      </p:nvGrpSpPr>
      <p:grpSpPr>
        <a:xfrm>
          <a:off x="0" y="0"/>
          <a:ext cx="0" cy="0"/>
          <a:chOff x="0" y="0"/>
          <a:chExt cx="0" cy="0"/>
        </a:xfrm>
      </p:grpSpPr>
      <p:sp>
        <p:nvSpPr>
          <p:cNvPr id="238" name="Google Shape;238;g8ee45953b9_0_269"/>
          <p:cNvSpPr txBox="1">
            <a:spLocks noGrp="1"/>
          </p:cNvSpPr>
          <p:nvPr>
            <p:ph type="title"/>
          </p:nvPr>
        </p:nvSpPr>
        <p:spPr>
          <a:xfrm>
            <a:off x="1484300" y="0"/>
            <a:ext cx="10018800" cy="951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orbel"/>
              <a:buNone/>
            </a:pPr>
            <a:r>
              <a:rPr lang="en-US" sz="5300" b="1">
                <a:solidFill>
                  <a:srgbClr val="FFFFFF"/>
                </a:solidFill>
                <a:latin typeface="Alegreya"/>
                <a:ea typeface="Alegreya"/>
                <a:cs typeface="Alegreya"/>
                <a:sym typeface="Alegreya"/>
              </a:rPr>
              <a:t>SCHEDULE</a:t>
            </a:r>
            <a:endParaRPr>
              <a:solidFill>
                <a:srgbClr val="FFFFFF"/>
              </a:solidFill>
            </a:endParaRPr>
          </a:p>
        </p:txBody>
      </p:sp>
      <p:graphicFrame>
        <p:nvGraphicFramePr>
          <p:cNvPr id="239" name="Google Shape;239;g8ee45953b9_0_269"/>
          <p:cNvGraphicFramePr/>
          <p:nvPr/>
        </p:nvGraphicFramePr>
        <p:xfrm>
          <a:off x="2293025" y="1001913"/>
          <a:ext cx="8401350" cy="5606225"/>
        </p:xfrm>
        <a:graphic>
          <a:graphicData uri="http://schemas.openxmlformats.org/drawingml/2006/table">
            <a:tbl>
              <a:tblPr>
                <a:noFill/>
                <a:tableStyleId>{0392AE6D-A45F-40AC-9F38-1139617EEF59}</a:tableStyleId>
              </a:tblPr>
              <a:tblGrid>
                <a:gridCol w="4200675">
                  <a:extLst>
                    <a:ext uri="{9D8B030D-6E8A-4147-A177-3AD203B41FA5}">
                      <a16:colId xmlns:a16="http://schemas.microsoft.com/office/drawing/2014/main" val="20000"/>
                    </a:ext>
                  </a:extLst>
                </a:gridCol>
                <a:gridCol w="4200675">
                  <a:extLst>
                    <a:ext uri="{9D8B030D-6E8A-4147-A177-3AD203B41FA5}">
                      <a16:colId xmlns:a16="http://schemas.microsoft.com/office/drawing/2014/main" val="20001"/>
                    </a:ext>
                  </a:extLst>
                </a:gridCol>
              </a:tblGrid>
              <a:tr h="827225">
                <a:tc>
                  <a:txBody>
                    <a:bodyPr/>
                    <a:lstStyle/>
                    <a:p>
                      <a:pPr marL="0" marR="0" lvl="0" indent="0" algn="ctr" rtl="0">
                        <a:lnSpc>
                          <a:spcPct val="100000"/>
                        </a:lnSpc>
                        <a:spcBef>
                          <a:spcPts val="0"/>
                        </a:spcBef>
                        <a:spcAft>
                          <a:spcPts val="0"/>
                        </a:spcAft>
                        <a:buClr>
                          <a:schemeClr val="dk1"/>
                        </a:buClr>
                        <a:buSzPts val="4000"/>
                        <a:buFont typeface="Corbel"/>
                        <a:buNone/>
                      </a:pPr>
                      <a:r>
                        <a:rPr lang="en-US" sz="3500" b="1" u="sng" strike="noStrike" cap="none">
                          <a:solidFill>
                            <a:srgbClr val="FFFFFF"/>
                          </a:solidFill>
                          <a:latin typeface="Alegreya"/>
                          <a:ea typeface="Alegreya"/>
                          <a:cs typeface="Alegreya"/>
                          <a:sym typeface="Alegreya"/>
                        </a:rPr>
                        <a:t>FALL 2020</a:t>
                      </a:r>
                      <a:endParaRPr sz="100" u="sng"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3500" b="1" u="sng" strike="noStrike" cap="none">
                          <a:solidFill>
                            <a:srgbClr val="FFFFFF"/>
                          </a:solidFill>
                          <a:latin typeface="Alegreya"/>
                          <a:ea typeface="Alegreya"/>
                          <a:cs typeface="Alegreya"/>
                          <a:sym typeface="Alegreya"/>
                        </a:rPr>
                        <a:t>SPRING 2021</a:t>
                      </a:r>
                      <a:endParaRPr sz="1400" u="sng"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19950">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8:12-9:32 - Government/Economics</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8:12-9:32 - Government/Economics</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19950">
                <a:tc>
                  <a:txBody>
                    <a:bodyPr/>
                    <a:lstStyle/>
                    <a:p>
                      <a:pPr marL="0" marR="0" lvl="0" indent="0" algn="l" rtl="0">
                        <a:lnSpc>
                          <a:spcPct val="100000"/>
                        </a:lnSpc>
                        <a:spcBef>
                          <a:spcPts val="0"/>
                        </a:spcBef>
                        <a:spcAft>
                          <a:spcPts val="0"/>
                        </a:spcAft>
                        <a:buNone/>
                      </a:pPr>
                      <a:r>
                        <a:rPr lang="en-US">
                          <a:solidFill>
                            <a:srgbClr val="FFFFFF"/>
                          </a:solidFill>
                        </a:rPr>
                        <a:t>9:34-11:26 - Modern U.S. History</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solidFill>
                            <a:srgbClr val="FFFFFF"/>
                          </a:solidFill>
                        </a:rPr>
                        <a:t>9:34-11:26 - Modern U.S. History</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179250">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11:28-12:28 - </a:t>
                      </a:r>
                      <a:endParaRPr>
                        <a:solidFill>
                          <a:srgbClr val="FFFFFF"/>
                        </a:solidFill>
                      </a:endParaRPr>
                    </a:p>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Q&amp;A time for students. Available via                                                phone (256-216-5313 ext. 95150) or email (</a:t>
                      </a:r>
                      <a:r>
                        <a:rPr lang="en-US" u="sng">
                          <a:solidFill>
                            <a:srgbClr val="FFFFFF"/>
                          </a:solidFill>
                          <a:hlinkClick r:id="rId3"/>
                        </a:rPr>
                        <a:t>cpgautney@madisoncity.k12.al.us</a:t>
                      </a:r>
                      <a:r>
                        <a:rPr lang="en-US">
                          <a:solidFill>
                            <a:srgbClr val="FFFFFF"/>
                          </a:solidFill>
                        </a:rPr>
                        <a:t>)  </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11:28-12:28 - </a:t>
                      </a:r>
                      <a:endParaRPr>
                        <a:solidFill>
                          <a:srgbClr val="FFFFFF"/>
                        </a:solidFill>
                      </a:endParaRPr>
                    </a:p>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Q&amp;A time for students. Available via                                                phone (256-216-5313 ext. 95150) or email (</a:t>
                      </a:r>
                      <a:r>
                        <a:rPr lang="en-US" u="sng">
                          <a:solidFill>
                            <a:srgbClr val="FFFFFF"/>
                          </a:solidFill>
                          <a:hlinkClick r:id="rId3"/>
                        </a:rPr>
                        <a:t>cpgautney@madisoncity.k12.al.us</a:t>
                      </a:r>
                      <a:r>
                        <a:rPr lang="en-US">
                          <a:solidFill>
                            <a:srgbClr val="FFFFFF"/>
                          </a:solidFill>
                        </a:rPr>
                        <a:t>) </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19950">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12:30-1:40 - Early U.S. History</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12:30-1:40 - Early U.S. History</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719950">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1:42-2:52 - Planning</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FFFFFF"/>
                          </a:solidFill>
                        </a:rPr>
                        <a:t>1:42-2:52 - Planning</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719950">
                <a:tc>
                  <a:txBody>
                    <a:bodyPr/>
                    <a:lstStyle/>
                    <a:p>
                      <a:pPr marL="0" marR="0" lvl="0" indent="0" algn="l" rtl="0">
                        <a:lnSpc>
                          <a:spcPct val="100000"/>
                        </a:lnSpc>
                        <a:spcBef>
                          <a:spcPts val="0"/>
                        </a:spcBef>
                        <a:spcAft>
                          <a:spcPts val="0"/>
                        </a:spcAft>
                        <a:buNone/>
                      </a:pPr>
                      <a:r>
                        <a:rPr lang="en-US">
                          <a:solidFill>
                            <a:srgbClr val="FFFFFF"/>
                          </a:solidFill>
                        </a:rPr>
                        <a:t>2:54-3:28 - Edgenuity</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solidFill>
                            <a:srgbClr val="FFFFFF"/>
                          </a:solidFill>
                        </a:rPr>
                        <a:t>2:54-3:28 - Edgenuity</a:t>
                      </a:r>
                      <a:endParaRPr sz="1400" u="none" strike="noStrike" cap="none">
                        <a:solidFill>
                          <a:srgbClr val="FFFFFF"/>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40" name="Google Shape;240;g8ee45953b9_0_269">
            <a:hlinkClick r:id="rId4"/>
          </p:cNvPr>
          <p:cNvSpPr txBox="1"/>
          <p:nvPr/>
        </p:nvSpPr>
        <p:spPr>
          <a:xfrm>
            <a:off x="304400" y="1119150"/>
            <a:ext cx="1575600" cy="46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500" b="1">
                <a:solidFill>
                  <a:srgbClr val="FFFFFF"/>
                </a:solidFill>
                <a:latin typeface="Alegreya"/>
                <a:ea typeface="Alegreya"/>
                <a:cs typeface="Alegreya"/>
                <a:sym typeface="Alegreya"/>
              </a:rPr>
              <a:t>S</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Y</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L</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L</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A</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B</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U</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3500" b="1">
                <a:solidFill>
                  <a:srgbClr val="FFFFFF"/>
                </a:solidFill>
                <a:latin typeface="Alegreya"/>
                <a:ea typeface="Alegreya"/>
                <a:cs typeface="Alegreya"/>
                <a:sym typeface="Alegreya"/>
              </a:rPr>
              <a:t>S</a:t>
            </a:r>
            <a:endParaRPr sz="3500" b="1">
              <a:solidFill>
                <a:srgbClr val="FFFFFF"/>
              </a:solidFill>
              <a:latin typeface="Alegreya"/>
              <a:ea typeface="Alegreya"/>
              <a:cs typeface="Alegreya"/>
              <a:sym typeface="Alegreya"/>
            </a:endParaRPr>
          </a:p>
          <a:p>
            <a:pPr marL="0" lvl="0" indent="0" algn="ctr" rtl="0">
              <a:spcBef>
                <a:spcPts val="0"/>
              </a:spcBef>
              <a:spcAft>
                <a:spcPts val="0"/>
              </a:spcAft>
              <a:buNone/>
            </a:pPr>
            <a:r>
              <a:rPr lang="en-US" sz="1100" b="1" u="sng">
                <a:solidFill>
                  <a:schemeClr val="hlink"/>
                </a:solidFill>
                <a:latin typeface="Alegreya"/>
                <a:ea typeface="Alegreya"/>
                <a:cs typeface="Alegreya"/>
                <a:sym typeface="Alegreya"/>
                <a:hlinkClick r:id="rId4"/>
              </a:rPr>
              <a:t>https://docs.google.com/document/d/1G-ZUoukbY07GuFrayMn2mO3euvYVwsSf2paQ1d2SLVQ/edit?usp=sharing</a:t>
            </a:r>
            <a:r>
              <a:rPr lang="en-US" sz="1100" b="1">
                <a:solidFill>
                  <a:srgbClr val="FFFFFF"/>
                </a:solidFill>
                <a:latin typeface="Alegreya"/>
                <a:ea typeface="Alegreya"/>
                <a:cs typeface="Alegreya"/>
                <a:sym typeface="Alegreya"/>
              </a:rPr>
              <a:t> </a:t>
            </a:r>
            <a:endParaRPr sz="1100" b="1">
              <a:solidFill>
                <a:srgbClr val="FFFFFF"/>
              </a:solidFill>
              <a:latin typeface="Alegreya"/>
              <a:ea typeface="Alegreya"/>
              <a:cs typeface="Alegreya"/>
              <a:sym typeface="Alegreya"/>
            </a:endParaRPr>
          </a:p>
          <a:p>
            <a:pPr marL="0" lvl="0" indent="0" algn="ctr" rtl="0">
              <a:spcBef>
                <a:spcPts val="0"/>
              </a:spcBef>
              <a:spcAft>
                <a:spcPts val="0"/>
              </a:spcAft>
              <a:buClr>
                <a:schemeClr val="dk1"/>
              </a:buClr>
              <a:buSzPts val="4000"/>
              <a:buFont typeface="Corbel"/>
              <a:buNone/>
            </a:pPr>
            <a:endParaRPr sz="1100" b="1">
              <a:solidFill>
                <a:srgbClr val="FFFFFF"/>
              </a:solidFill>
              <a:latin typeface="Alegreya"/>
              <a:ea typeface="Alegreya"/>
              <a:cs typeface="Alegreya"/>
              <a:sym typeface="Alegrey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244"/>
        <p:cNvGrpSpPr/>
        <p:nvPr/>
      </p:nvGrpSpPr>
      <p:grpSpPr>
        <a:xfrm>
          <a:off x="0" y="0"/>
          <a:ext cx="0" cy="0"/>
          <a:chOff x="0" y="0"/>
          <a:chExt cx="0" cy="0"/>
        </a:xfrm>
      </p:grpSpPr>
      <p:sp>
        <p:nvSpPr>
          <p:cNvPr id="245" name="Google Shape;245;g8ee45953b9_0_334"/>
          <p:cNvSpPr txBox="1">
            <a:spLocks noGrp="1"/>
          </p:cNvSpPr>
          <p:nvPr>
            <p:ph type="title"/>
          </p:nvPr>
        </p:nvSpPr>
        <p:spPr>
          <a:xfrm>
            <a:off x="1653000" y="249125"/>
            <a:ext cx="10018800" cy="1219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orbel"/>
              <a:buNone/>
            </a:pPr>
            <a:r>
              <a:rPr lang="en-US" sz="5300" b="1">
                <a:solidFill>
                  <a:srgbClr val="FFFFFF"/>
                </a:solidFill>
                <a:latin typeface="Alegreya"/>
                <a:ea typeface="Alegreya"/>
                <a:cs typeface="Alegreya"/>
                <a:sym typeface="Alegreya"/>
              </a:rPr>
              <a:t>CONTACT    INFORMATION</a:t>
            </a:r>
            <a:endParaRPr sz="1400">
              <a:solidFill>
                <a:srgbClr val="FFFFFF"/>
              </a:solidFill>
              <a:latin typeface="Arial"/>
              <a:ea typeface="Arial"/>
              <a:cs typeface="Arial"/>
              <a:sym typeface="Arial"/>
            </a:endParaRPr>
          </a:p>
          <a:p>
            <a:pPr marL="0" lvl="0" indent="0" algn="ctr" rtl="0">
              <a:lnSpc>
                <a:spcPct val="100000"/>
              </a:lnSpc>
              <a:spcBef>
                <a:spcPts val="0"/>
              </a:spcBef>
              <a:spcAft>
                <a:spcPts val="0"/>
              </a:spcAft>
              <a:buClr>
                <a:schemeClr val="dk1"/>
              </a:buClr>
              <a:buSzPts val="4000"/>
              <a:buFont typeface="Corbel"/>
              <a:buNone/>
            </a:pPr>
            <a:endParaRPr/>
          </a:p>
        </p:txBody>
      </p:sp>
      <p:sp>
        <p:nvSpPr>
          <p:cNvPr id="246" name="Google Shape;246;g8ee45953b9_0_334"/>
          <p:cNvSpPr txBox="1">
            <a:spLocks noGrp="1"/>
          </p:cNvSpPr>
          <p:nvPr>
            <p:ph type="body" idx="1"/>
          </p:nvPr>
        </p:nvSpPr>
        <p:spPr>
          <a:xfrm>
            <a:off x="1653000" y="1787075"/>
            <a:ext cx="10018800" cy="427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4000"/>
              <a:buFont typeface="Corbel"/>
              <a:buNone/>
            </a:pPr>
            <a:r>
              <a:rPr lang="en-US" sz="4700" b="1" u="sng">
                <a:solidFill>
                  <a:srgbClr val="FFFFFF"/>
                </a:solidFill>
                <a:latin typeface="Alegreya"/>
                <a:ea typeface="Alegreya"/>
                <a:cs typeface="Alegreya"/>
                <a:sym typeface="Alegreya"/>
              </a:rPr>
              <a:t>EMAIL: </a:t>
            </a:r>
            <a:r>
              <a:rPr lang="en-US" sz="4700" b="1" u="sng">
                <a:solidFill>
                  <a:srgbClr val="0000FF"/>
                </a:solidFill>
                <a:latin typeface="Alegreya"/>
                <a:ea typeface="Alegreya"/>
                <a:cs typeface="Alegreya"/>
                <a:sym typeface="Alegreya"/>
                <a:hlinkClick r:id="rId3"/>
              </a:rPr>
              <a:t>cpgautney@madisoncity.k12.al.us</a:t>
            </a:r>
            <a:r>
              <a:rPr lang="en-US" sz="800" u="sng">
                <a:solidFill>
                  <a:srgbClr val="000000"/>
                </a:solidFill>
              </a:rPr>
              <a:t> </a:t>
            </a:r>
            <a:endParaRPr sz="800" u="sng">
              <a:solidFill>
                <a:srgbClr val="000000"/>
              </a:solidFill>
              <a:latin typeface="Arial"/>
              <a:ea typeface="Arial"/>
              <a:cs typeface="Arial"/>
              <a:sym typeface="Arial"/>
            </a:endParaRPr>
          </a:p>
          <a:p>
            <a:pPr marL="0" lvl="0" indent="0" algn="l" rtl="0">
              <a:lnSpc>
                <a:spcPct val="100000"/>
              </a:lnSpc>
              <a:spcBef>
                <a:spcPts val="0"/>
              </a:spcBef>
              <a:spcAft>
                <a:spcPts val="0"/>
              </a:spcAft>
              <a:buSzPts val="4000"/>
              <a:buNone/>
            </a:pPr>
            <a:endParaRPr sz="800" u="sng">
              <a:solidFill>
                <a:srgbClr val="000000"/>
              </a:solidFill>
              <a:latin typeface="Arial"/>
              <a:ea typeface="Arial"/>
              <a:cs typeface="Arial"/>
              <a:sym typeface="Arial"/>
            </a:endParaRPr>
          </a:p>
          <a:p>
            <a:pPr marL="0" lvl="0" indent="0" algn="l" rtl="0">
              <a:lnSpc>
                <a:spcPct val="100000"/>
              </a:lnSpc>
              <a:spcBef>
                <a:spcPts val="0"/>
              </a:spcBef>
              <a:spcAft>
                <a:spcPts val="0"/>
              </a:spcAft>
              <a:buSzPts val="4000"/>
              <a:buNone/>
            </a:pPr>
            <a:endParaRPr sz="800" u="sng">
              <a:solidFill>
                <a:srgbClr val="000000"/>
              </a:solidFill>
              <a:latin typeface="Arial"/>
              <a:ea typeface="Arial"/>
              <a:cs typeface="Arial"/>
              <a:sym typeface="Arial"/>
            </a:endParaRPr>
          </a:p>
          <a:p>
            <a:pPr marL="0" lvl="0" indent="0" algn="l" rtl="0">
              <a:lnSpc>
                <a:spcPct val="100000"/>
              </a:lnSpc>
              <a:spcBef>
                <a:spcPts val="0"/>
              </a:spcBef>
              <a:spcAft>
                <a:spcPts val="0"/>
              </a:spcAft>
              <a:buSzPts val="4000"/>
              <a:buNone/>
            </a:pPr>
            <a:endParaRPr sz="800" u="sng">
              <a:solidFill>
                <a:srgbClr val="000000"/>
              </a:solidFill>
              <a:latin typeface="Arial"/>
              <a:ea typeface="Arial"/>
              <a:cs typeface="Arial"/>
              <a:sym typeface="Arial"/>
            </a:endParaRPr>
          </a:p>
          <a:p>
            <a:pPr marL="0" lvl="0" indent="0" algn="l" rtl="0">
              <a:lnSpc>
                <a:spcPct val="100000"/>
              </a:lnSpc>
              <a:spcBef>
                <a:spcPts val="0"/>
              </a:spcBef>
              <a:spcAft>
                <a:spcPts val="0"/>
              </a:spcAft>
              <a:buSzPts val="4000"/>
              <a:buNone/>
            </a:pPr>
            <a:endParaRPr sz="800" u="sng">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4000"/>
              <a:buFont typeface="Arial"/>
              <a:buNone/>
            </a:pPr>
            <a:endParaRPr sz="800" u="sng">
              <a:solidFill>
                <a:srgbClr val="000000"/>
              </a:solidFill>
              <a:latin typeface="Arial"/>
              <a:ea typeface="Arial"/>
              <a:cs typeface="Arial"/>
              <a:sym typeface="Arial"/>
            </a:endParaRPr>
          </a:p>
          <a:p>
            <a:pPr marL="0" lvl="0" indent="0" algn="l" rtl="0">
              <a:lnSpc>
                <a:spcPct val="100000"/>
              </a:lnSpc>
              <a:spcBef>
                <a:spcPts val="0"/>
              </a:spcBef>
              <a:spcAft>
                <a:spcPts val="0"/>
              </a:spcAft>
              <a:buSzPts val="4000"/>
              <a:buNone/>
            </a:pPr>
            <a:r>
              <a:rPr lang="en-US" sz="4700" b="1" u="sng">
                <a:solidFill>
                  <a:srgbClr val="FFFFFF"/>
                </a:solidFill>
                <a:latin typeface="Alegreya"/>
                <a:ea typeface="Alegreya"/>
                <a:cs typeface="Alegreya"/>
                <a:sym typeface="Alegreya"/>
              </a:rPr>
              <a:t>PHONE:</a:t>
            </a:r>
            <a:r>
              <a:rPr lang="en-US" sz="4700" b="1">
                <a:solidFill>
                  <a:srgbClr val="FFFFFF"/>
                </a:solidFill>
                <a:latin typeface="Alegreya"/>
                <a:ea typeface="Alegreya"/>
                <a:cs typeface="Alegreya"/>
                <a:sym typeface="Alegreya"/>
              </a:rPr>
              <a:t>  256-216-5313 ext. 95150</a:t>
            </a:r>
            <a:endParaRPr sz="1800" u="sng">
              <a:solidFill>
                <a:srgbClr val="FFFF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8ee45953b9_0_408"/>
          <p:cNvSpPr txBox="1">
            <a:spLocks noGrp="1"/>
          </p:cNvSpPr>
          <p:nvPr>
            <p:ph type="title"/>
          </p:nvPr>
        </p:nvSpPr>
        <p:spPr>
          <a:xfrm>
            <a:off x="1484311" y="685800"/>
            <a:ext cx="10018800" cy="17526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000"/>
              <a:buFont typeface="Corbel"/>
              <a:buNone/>
            </a:pPr>
            <a:r>
              <a:rPr lang="en-US" sz="5300" b="1">
                <a:solidFill>
                  <a:srgbClr val="FFFFFF"/>
                </a:solidFill>
                <a:latin typeface="Alegreya"/>
                <a:ea typeface="Alegreya"/>
                <a:cs typeface="Alegreya"/>
                <a:sym typeface="Alegreya"/>
              </a:rPr>
              <a:t>Closing thoughts …</a:t>
            </a:r>
            <a:endParaRPr>
              <a:solidFill>
                <a:srgbClr val="FFFFFF"/>
              </a:solidFill>
            </a:endParaRPr>
          </a:p>
        </p:txBody>
      </p:sp>
      <p:sp>
        <p:nvSpPr>
          <p:cNvPr id="252" name="Google Shape;252;g8ee45953b9_0_408"/>
          <p:cNvSpPr txBox="1">
            <a:spLocks noGrp="1"/>
          </p:cNvSpPr>
          <p:nvPr>
            <p:ph type="body" idx="1"/>
          </p:nvPr>
        </p:nvSpPr>
        <p:spPr>
          <a:xfrm>
            <a:off x="1484300" y="2291975"/>
            <a:ext cx="10018800" cy="3688500"/>
          </a:xfrm>
          <a:prstGeom prst="rect">
            <a:avLst/>
          </a:prstGeom>
        </p:spPr>
        <p:txBody>
          <a:bodyPr spcFirstLastPara="1" wrap="square" lIns="91425" tIns="45700" rIns="91425" bIns="45700" anchor="ctr" anchorCtr="0">
            <a:noAutofit/>
          </a:bodyPr>
          <a:lstStyle/>
          <a:p>
            <a:pPr marL="457200" lvl="0" indent="-419735" algn="l" rtl="0">
              <a:spcBef>
                <a:spcPts val="360"/>
              </a:spcBef>
              <a:spcAft>
                <a:spcPts val="0"/>
              </a:spcAft>
              <a:buClr>
                <a:srgbClr val="FFFFFF"/>
              </a:buClr>
              <a:buSzPts val="3010"/>
              <a:buChar char="•"/>
            </a:pPr>
            <a:r>
              <a:rPr lang="en-US" sz="2800">
                <a:solidFill>
                  <a:srgbClr val="FFFFFF"/>
                </a:solidFill>
                <a:latin typeface="Corbel"/>
                <a:ea typeface="Corbel"/>
                <a:cs typeface="Corbel"/>
                <a:sym typeface="Corbel"/>
              </a:rPr>
              <a:t>Although this year will not start the way in which we are accustomed, I know we will successfully make it through this year together and be better for it.</a:t>
            </a:r>
            <a:endParaRPr sz="2800">
              <a:solidFill>
                <a:srgbClr val="FFFFFF"/>
              </a:solidFill>
              <a:latin typeface="Corbel"/>
              <a:ea typeface="Corbel"/>
              <a:cs typeface="Corbel"/>
              <a:sym typeface="Corbel"/>
            </a:endParaRPr>
          </a:p>
          <a:p>
            <a:pPr marL="0" lvl="0" indent="0" algn="l" rtl="0">
              <a:spcBef>
                <a:spcPts val="360"/>
              </a:spcBef>
              <a:spcAft>
                <a:spcPts val="0"/>
              </a:spcAft>
              <a:buClr>
                <a:schemeClr val="dk1"/>
              </a:buClr>
              <a:buSzPts val="1100"/>
              <a:buFont typeface="Arial"/>
              <a:buNone/>
            </a:pPr>
            <a:endParaRPr sz="2800">
              <a:solidFill>
                <a:srgbClr val="FFFFFF"/>
              </a:solidFill>
              <a:latin typeface="Corbel"/>
              <a:ea typeface="Corbel"/>
              <a:cs typeface="Corbel"/>
              <a:sym typeface="Corbel"/>
            </a:endParaRPr>
          </a:p>
          <a:p>
            <a:pPr marL="0" lvl="0" indent="0" algn="l" rtl="0">
              <a:spcBef>
                <a:spcPts val="360"/>
              </a:spcBef>
              <a:spcAft>
                <a:spcPts val="0"/>
              </a:spcAft>
              <a:buClr>
                <a:schemeClr val="dk1"/>
              </a:buClr>
              <a:buSzPts val="1100"/>
              <a:buFont typeface="Arial"/>
              <a:buNone/>
            </a:pPr>
            <a:endParaRPr sz="2800">
              <a:solidFill>
                <a:srgbClr val="FFFFFF"/>
              </a:solidFill>
              <a:latin typeface="Corbel"/>
              <a:ea typeface="Corbel"/>
              <a:cs typeface="Corbel"/>
              <a:sym typeface="Corbel"/>
            </a:endParaRPr>
          </a:p>
          <a:p>
            <a:pPr marL="457200" lvl="0" indent="-419735" algn="l" rtl="0">
              <a:spcBef>
                <a:spcPts val="360"/>
              </a:spcBef>
              <a:spcAft>
                <a:spcPts val="0"/>
              </a:spcAft>
              <a:buClr>
                <a:srgbClr val="FFFFFF"/>
              </a:buClr>
              <a:buSzPts val="3010"/>
              <a:buChar char="•"/>
            </a:pPr>
            <a:r>
              <a:rPr lang="en-US" sz="2800" u="sng">
                <a:solidFill>
                  <a:srgbClr val="FFFFFF"/>
                </a:solidFill>
                <a:latin typeface="Corbel"/>
                <a:ea typeface="Corbel"/>
                <a:cs typeface="Corbel"/>
                <a:sym typeface="Corbel"/>
              </a:rPr>
              <a:t>Learning Experience</a:t>
            </a:r>
            <a:r>
              <a:rPr lang="en-US" sz="2800">
                <a:solidFill>
                  <a:srgbClr val="FFFFFF"/>
                </a:solidFill>
                <a:latin typeface="Corbel"/>
                <a:ea typeface="Corbel"/>
                <a:cs typeface="Corbel"/>
                <a:sym typeface="Corbel"/>
              </a:rPr>
              <a:t> (definition): What we do with each day we are given.</a:t>
            </a:r>
            <a:endParaRPr sz="2800">
              <a:solidFill>
                <a:srgbClr val="FFFF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arallax">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440</Words>
  <Application>Microsoft Office PowerPoint</Application>
  <PresentationFormat>Widescreen</PresentationFormat>
  <Paragraphs>58</Paragraphs>
  <Slides>8</Slides>
  <Notes>8</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8</vt:i4>
      </vt:variant>
    </vt:vector>
  </HeadingPairs>
  <TitlesOfParts>
    <vt:vector size="13" baseType="lpstr">
      <vt:lpstr>Arial</vt:lpstr>
      <vt:lpstr>Corbel</vt:lpstr>
      <vt:lpstr>Alegreya</vt:lpstr>
      <vt:lpstr>Parallax</vt:lpstr>
      <vt:lpstr>Simple Light</vt:lpstr>
      <vt:lpstr>  Mr. Gautney - Social Science</vt:lpstr>
      <vt:lpstr>PowerPoint Presentation</vt:lpstr>
      <vt:lpstr>MORE ABOUT ME … </vt:lpstr>
      <vt:lpstr>MEET THE FAMILY</vt:lpstr>
      <vt:lpstr>MY MISSION … </vt:lpstr>
      <vt:lpstr>SCHEDULE</vt:lpstr>
      <vt:lpstr>CONTACT    INFORMATION </vt:lpstr>
      <vt:lpstr>Closing thoughts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Mr. Gautney - Social Science</dc:title>
  <dc:creator>Flanagan, Jennifer L.</dc:creator>
  <cp:lastModifiedBy>Gautney, Caleb P</cp:lastModifiedBy>
  <cp:revision>2</cp:revision>
  <dcterms:created xsi:type="dcterms:W3CDTF">2020-07-23T17:19:59Z</dcterms:created>
  <dcterms:modified xsi:type="dcterms:W3CDTF">2020-08-06T14:28:47Z</dcterms:modified>
</cp:coreProperties>
</file>