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9144000" cx="9144000"/>
  <p:notesSz cx="6858000" cy="9144000"/>
  <p:embeddedFontLst>
    <p:embeddedFont>
      <p:font typeface="EB Garamond"/>
      <p:regular r:id="rId7"/>
      <p:bold r:id="rId8"/>
      <p:italic r:id="rId9"/>
      <p:boldItalic r:id="rId10"/>
    </p:embeddedFont>
    <p:embeddedFont>
      <p:font typeface="Comfortaa"/>
      <p:regular r:id="rId11"/>
      <p:bold r:id="rId12"/>
    </p:embeddedFont>
    <p:embeddedFont>
      <p:font typeface="Spectral ExtraBold"/>
      <p:bold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Comfortaa-regular.fntdata"/><Relationship Id="rId10" Type="http://schemas.openxmlformats.org/officeDocument/2006/relationships/font" Target="fonts/EBGaramond-boldItalic.fntdata"/><Relationship Id="rId13" Type="http://schemas.openxmlformats.org/officeDocument/2006/relationships/font" Target="fonts/SpectralExtraBold-bold.fntdata"/><Relationship Id="rId12" Type="http://schemas.openxmlformats.org/officeDocument/2006/relationships/font" Target="fonts/Comfortaa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-italic.fntdata"/><Relationship Id="rId14" Type="http://schemas.openxmlformats.org/officeDocument/2006/relationships/font" Target="fonts/SpectralExtraBold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EBGaramond-regular.fntdata"/><Relationship Id="rId8" Type="http://schemas.openxmlformats.org/officeDocument/2006/relationships/font" Target="fonts/EBGaramon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714816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e5da1f305_0_90:notes"/>
          <p:cNvSpPr/>
          <p:nvPr>
            <p:ph idx="2" type="sldImg"/>
          </p:nvPr>
        </p:nvSpPr>
        <p:spPr>
          <a:xfrm>
            <a:off x="1714816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e5da1f305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1323689"/>
            <a:ext cx="8520600" cy="3648900"/>
          </a:xfrm>
          <a:prstGeom prst="rect">
            <a:avLst/>
          </a:prstGeom>
        </p:spPr>
        <p:txBody>
          <a:bodyPr anchorCtr="0" anchor="b" bIns="114275" lIns="114275" spcFirstLastPara="1" rIns="114275" wrap="square" tIns="11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5038444"/>
            <a:ext cx="8520600" cy="1409400"/>
          </a:xfrm>
          <a:prstGeom prst="rect">
            <a:avLst/>
          </a:prstGeom>
        </p:spPr>
        <p:txBody>
          <a:bodyPr anchorCtr="0" anchor="t" bIns="114275" lIns="114275" spcFirstLastPara="1" rIns="114275" wrap="square" tIns="11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8290163"/>
            <a:ext cx="548700" cy="699600"/>
          </a:xfrm>
          <a:prstGeom prst="rect">
            <a:avLst/>
          </a:prstGeom>
        </p:spPr>
        <p:txBody>
          <a:bodyPr anchorCtr="0" anchor="ctr" bIns="114275" lIns="114275" spcFirstLastPara="1" rIns="114275" wrap="square" tIns="1142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3823733"/>
            <a:ext cx="8520600" cy="1496700"/>
          </a:xfrm>
          <a:prstGeom prst="rect">
            <a:avLst/>
          </a:prstGeom>
        </p:spPr>
        <p:txBody>
          <a:bodyPr anchorCtr="0" anchor="ctr" bIns="114275" lIns="114275" spcFirstLastPara="1" rIns="114275" wrap="square" tIns="11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8290163"/>
            <a:ext cx="548700" cy="699600"/>
          </a:xfrm>
          <a:prstGeom prst="rect">
            <a:avLst/>
          </a:prstGeom>
        </p:spPr>
        <p:txBody>
          <a:bodyPr anchorCtr="0" anchor="ctr" bIns="114275" lIns="114275" spcFirstLastPara="1" rIns="114275" wrap="square" tIns="1142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791156"/>
            <a:ext cx="8520600" cy="1017900"/>
          </a:xfrm>
          <a:prstGeom prst="rect">
            <a:avLst/>
          </a:prstGeom>
        </p:spPr>
        <p:txBody>
          <a:bodyPr anchorCtr="0" anchor="t" bIns="114275" lIns="114275" spcFirstLastPara="1" rIns="114275" wrap="square" tIns="11427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2048844"/>
            <a:ext cx="8520600" cy="6073200"/>
          </a:xfrm>
          <a:prstGeom prst="rect">
            <a:avLst/>
          </a:prstGeom>
        </p:spPr>
        <p:txBody>
          <a:bodyPr anchorCtr="0" anchor="t" bIns="114275" lIns="114275" spcFirstLastPara="1" rIns="114275" wrap="square" tIns="114275">
            <a:no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42900" lvl="1" marL="914400">
              <a:spcBef>
                <a:spcPts val="20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20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20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20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20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20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20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2000"/>
              </a:spcBef>
              <a:spcAft>
                <a:spcPts val="20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8290163"/>
            <a:ext cx="548700" cy="699600"/>
          </a:xfrm>
          <a:prstGeom prst="rect">
            <a:avLst/>
          </a:prstGeom>
        </p:spPr>
        <p:txBody>
          <a:bodyPr anchorCtr="0" anchor="ctr" bIns="114275" lIns="114275" spcFirstLastPara="1" rIns="114275" wrap="square" tIns="1142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791156"/>
            <a:ext cx="8520600" cy="1017900"/>
          </a:xfrm>
          <a:prstGeom prst="rect">
            <a:avLst/>
          </a:prstGeom>
        </p:spPr>
        <p:txBody>
          <a:bodyPr anchorCtr="0" anchor="t" bIns="114275" lIns="114275" spcFirstLastPara="1" rIns="114275" wrap="square" tIns="11427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2048844"/>
            <a:ext cx="3999600" cy="6073200"/>
          </a:xfrm>
          <a:prstGeom prst="rect">
            <a:avLst/>
          </a:prstGeom>
        </p:spPr>
        <p:txBody>
          <a:bodyPr anchorCtr="0" anchor="t" bIns="114275" lIns="114275" spcFirstLastPara="1" rIns="114275" wrap="square" tIns="11427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30200" lvl="1" marL="914400">
              <a:spcBef>
                <a:spcPts val="20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20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20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20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20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20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20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2000"/>
              </a:spcBef>
              <a:spcAft>
                <a:spcPts val="20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2048844"/>
            <a:ext cx="3999600" cy="6073200"/>
          </a:xfrm>
          <a:prstGeom prst="rect">
            <a:avLst/>
          </a:prstGeom>
        </p:spPr>
        <p:txBody>
          <a:bodyPr anchorCtr="0" anchor="t" bIns="114275" lIns="114275" spcFirstLastPara="1" rIns="114275" wrap="square" tIns="11427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30200" lvl="1" marL="914400">
              <a:spcBef>
                <a:spcPts val="20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20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20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20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20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20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20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2000"/>
              </a:spcBef>
              <a:spcAft>
                <a:spcPts val="20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8290163"/>
            <a:ext cx="548700" cy="699600"/>
          </a:xfrm>
          <a:prstGeom prst="rect">
            <a:avLst/>
          </a:prstGeom>
        </p:spPr>
        <p:txBody>
          <a:bodyPr anchorCtr="0" anchor="ctr" bIns="114275" lIns="114275" spcFirstLastPara="1" rIns="114275" wrap="square" tIns="1142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791156"/>
            <a:ext cx="8520600" cy="1017900"/>
          </a:xfrm>
          <a:prstGeom prst="rect">
            <a:avLst/>
          </a:prstGeom>
        </p:spPr>
        <p:txBody>
          <a:bodyPr anchorCtr="0" anchor="t" bIns="114275" lIns="114275" spcFirstLastPara="1" rIns="114275" wrap="square" tIns="11427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8290163"/>
            <a:ext cx="548700" cy="699600"/>
          </a:xfrm>
          <a:prstGeom prst="rect">
            <a:avLst/>
          </a:prstGeom>
        </p:spPr>
        <p:txBody>
          <a:bodyPr anchorCtr="0" anchor="ctr" bIns="114275" lIns="114275" spcFirstLastPara="1" rIns="114275" wrap="square" tIns="1142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987733"/>
            <a:ext cx="2808000" cy="1343700"/>
          </a:xfrm>
          <a:prstGeom prst="rect">
            <a:avLst/>
          </a:prstGeom>
        </p:spPr>
        <p:txBody>
          <a:bodyPr anchorCtr="0" anchor="b" bIns="114275" lIns="114275" spcFirstLastPara="1" rIns="114275" wrap="square" tIns="11427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2470400"/>
            <a:ext cx="2808000" cy="5652300"/>
          </a:xfrm>
          <a:prstGeom prst="rect">
            <a:avLst/>
          </a:prstGeom>
        </p:spPr>
        <p:txBody>
          <a:bodyPr anchorCtr="0" anchor="t" bIns="114275" lIns="114275" spcFirstLastPara="1" rIns="114275" wrap="square" tIns="11427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20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20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20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20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20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20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20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2000"/>
              </a:spcBef>
              <a:spcAft>
                <a:spcPts val="20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8290163"/>
            <a:ext cx="548700" cy="699600"/>
          </a:xfrm>
          <a:prstGeom prst="rect">
            <a:avLst/>
          </a:prstGeom>
        </p:spPr>
        <p:txBody>
          <a:bodyPr anchorCtr="0" anchor="ctr" bIns="114275" lIns="114275" spcFirstLastPara="1" rIns="114275" wrap="square" tIns="1142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800267"/>
            <a:ext cx="6368100" cy="7272300"/>
          </a:xfrm>
          <a:prstGeom prst="rect">
            <a:avLst/>
          </a:prstGeom>
        </p:spPr>
        <p:txBody>
          <a:bodyPr anchorCtr="0" anchor="ctr" bIns="114275" lIns="114275" spcFirstLastPara="1" rIns="114275" wrap="square" tIns="11427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8290163"/>
            <a:ext cx="548700" cy="699600"/>
          </a:xfrm>
          <a:prstGeom prst="rect">
            <a:avLst/>
          </a:prstGeom>
        </p:spPr>
        <p:txBody>
          <a:bodyPr anchorCtr="0" anchor="ctr" bIns="114275" lIns="114275" spcFirstLastPara="1" rIns="114275" wrap="square" tIns="1142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222"/>
            <a:ext cx="4572000" cy="9144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4275" lIns="114275" spcFirstLastPara="1" rIns="114275" wrap="square" tIns="11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2192311"/>
            <a:ext cx="4044900" cy="2634900"/>
          </a:xfrm>
          <a:prstGeom prst="rect">
            <a:avLst/>
          </a:prstGeom>
        </p:spPr>
        <p:txBody>
          <a:bodyPr anchorCtr="0" anchor="b" bIns="114275" lIns="114275" spcFirstLastPara="1" rIns="114275" wrap="square" tIns="11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4983244"/>
            <a:ext cx="4044900" cy="2195700"/>
          </a:xfrm>
          <a:prstGeom prst="rect">
            <a:avLst/>
          </a:prstGeom>
        </p:spPr>
        <p:txBody>
          <a:bodyPr anchorCtr="0" anchor="t" bIns="114275" lIns="114275" spcFirstLastPara="1" rIns="114275" wrap="square" tIns="11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1287244"/>
            <a:ext cx="3837000" cy="6569400"/>
          </a:xfrm>
          <a:prstGeom prst="rect">
            <a:avLst/>
          </a:prstGeom>
        </p:spPr>
        <p:txBody>
          <a:bodyPr anchorCtr="0" anchor="ctr" bIns="114275" lIns="114275" spcFirstLastPara="1" rIns="114275" wrap="square" tIns="114275">
            <a:no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42900" lvl="1" marL="914400">
              <a:spcBef>
                <a:spcPts val="20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20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20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20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20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20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20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2000"/>
              </a:spcBef>
              <a:spcAft>
                <a:spcPts val="20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8290163"/>
            <a:ext cx="548700" cy="699600"/>
          </a:xfrm>
          <a:prstGeom prst="rect">
            <a:avLst/>
          </a:prstGeom>
        </p:spPr>
        <p:txBody>
          <a:bodyPr anchorCtr="0" anchor="ctr" bIns="114275" lIns="114275" spcFirstLastPara="1" rIns="114275" wrap="square" tIns="1142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7521022"/>
            <a:ext cx="5999100" cy="1076100"/>
          </a:xfrm>
          <a:prstGeom prst="rect">
            <a:avLst/>
          </a:prstGeom>
        </p:spPr>
        <p:txBody>
          <a:bodyPr anchorCtr="0" anchor="ctr" bIns="114275" lIns="114275" spcFirstLastPara="1" rIns="114275" wrap="square" tIns="11427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8290163"/>
            <a:ext cx="548700" cy="699600"/>
          </a:xfrm>
          <a:prstGeom prst="rect">
            <a:avLst/>
          </a:prstGeom>
        </p:spPr>
        <p:txBody>
          <a:bodyPr anchorCtr="0" anchor="ctr" bIns="114275" lIns="114275" spcFirstLastPara="1" rIns="114275" wrap="square" tIns="1142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966444"/>
            <a:ext cx="8520600" cy="3490800"/>
          </a:xfrm>
          <a:prstGeom prst="rect">
            <a:avLst/>
          </a:prstGeom>
        </p:spPr>
        <p:txBody>
          <a:bodyPr anchorCtr="0" anchor="b" bIns="114275" lIns="114275" spcFirstLastPara="1" rIns="114275" wrap="square" tIns="11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5603956"/>
            <a:ext cx="8520600" cy="2312700"/>
          </a:xfrm>
          <a:prstGeom prst="rect">
            <a:avLst/>
          </a:prstGeom>
        </p:spPr>
        <p:txBody>
          <a:bodyPr anchorCtr="0" anchor="t" bIns="114275" lIns="114275" spcFirstLastPara="1" rIns="114275" wrap="square" tIns="114275">
            <a:noAutofit/>
          </a:bodyPr>
          <a:lstStyle>
            <a:lvl1pPr indent="-368300" lvl="0" marL="4572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42900" lvl="1" marL="914400" algn="ctr">
              <a:spcBef>
                <a:spcPts val="20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ctr">
              <a:spcBef>
                <a:spcPts val="20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ctr">
              <a:spcBef>
                <a:spcPts val="20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ctr">
              <a:spcBef>
                <a:spcPts val="20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ctr">
              <a:spcBef>
                <a:spcPts val="20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ctr">
              <a:spcBef>
                <a:spcPts val="20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ctr">
              <a:spcBef>
                <a:spcPts val="20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ctr">
              <a:spcBef>
                <a:spcPts val="2000"/>
              </a:spcBef>
              <a:spcAft>
                <a:spcPts val="20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8290163"/>
            <a:ext cx="548700" cy="699600"/>
          </a:xfrm>
          <a:prstGeom prst="rect">
            <a:avLst/>
          </a:prstGeom>
        </p:spPr>
        <p:txBody>
          <a:bodyPr anchorCtr="0" anchor="ctr" bIns="114275" lIns="114275" spcFirstLastPara="1" rIns="114275" wrap="square" tIns="1142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8290163"/>
            <a:ext cx="548700" cy="699600"/>
          </a:xfrm>
          <a:prstGeom prst="rect">
            <a:avLst/>
          </a:prstGeom>
        </p:spPr>
        <p:txBody>
          <a:bodyPr anchorCtr="0" anchor="ctr" bIns="114275" lIns="114275" spcFirstLastPara="1" rIns="114275" wrap="square" tIns="1142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791156"/>
            <a:ext cx="8520600" cy="10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75" lIns="114275" spcFirstLastPara="1" rIns="114275" wrap="square" tIns="11427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2048844"/>
            <a:ext cx="8520600" cy="60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75" lIns="114275" spcFirstLastPara="1" rIns="114275" wrap="square" tIns="114275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 sz="2200">
                <a:solidFill>
                  <a:schemeClr val="dk2"/>
                </a:solidFill>
              </a:defRPr>
            </a:lvl1pPr>
            <a:lvl2pPr indent="-342900" lvl="1" marL="9144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2pPr>
            <a:lvl3pPr indent="-342900" lvl="2" marL="13716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indent="-342900" lvl="3" marL="18288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indent="-342900" lvl="4" marL="22860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indent="-342900" lvl="5" marL="27432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indent="-342900" lvl="6" marL="32004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indent="-342900" lvl="7" marL="36576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indent="-342900" lvl="8" marL="4114800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8290163"/>
            <a:ext cx="548700" cy="69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4275" lIns="114275" spcFirstLastPara="1" rIns="114275" wrap="square" tIns="114275">
            <a:noAutofit/>
          </a:bodyPr>
          <a:lstStyle>
            <a:lvl1pPr lvl="0" algn="r">
              <a:buNone/>
              <a:defRPr sz="1200">
                <a:solidFill>
                  <a:schemeClr val="dk2"/>
                </a:solidFill>
              </a:defRPr>
            </a:lvl1pPr>
            <a:lvl2pPr lvl="1" algn="r">
              <a:buNone/>
              <a:defRPr sz="1200">
                <a:solidFill>
                  <a:schemeClr val="dk2"/>
                </a:solidFill>
              </a:defRPr>
            </a:lvl2pPr>
            <a:lvl3pPr lvl="2" algn="r">
              <a:buNone/>
              <a:defRPr sz="1200">
                <a:solidFill>
                  <a:schemeClr val="dk2"/>
                </a:solidFill>
              </a:defRPr>
            </a:lvl3pPr>
            <a:lvl4pPr lvl="3" algn="r">
              <a:buNone/>
              <a:defRPr sz="1200">
                <a:solidFill>
                  <a:schemeClr val="dk2"/>
                </a:solidFill>
              </a:defRPr>
            </a:lvl4pPr>
            <a:lvl5pPr lvl="4" algn="r">
              <a:buNone/>
              <a:defRPr sz="1200">
                <a:solidFill>
                  <a:schemeClr val="dk2"/>
                </a:solidFill>
              </a:defRPr>
            </a:lvl5pPr>
            <a:lvl6pPr lvl="5" algn="r">
              <a:buNone/>
              <a:defRPr sz="1200">
                <a:solidFill>
                  <a:schemeClr val="dk2"/>
                </a:solidFill>
              </a:defRPr>
            </a:lvl6pPr>
            <a:lvl7pPr lvl="6" algn="r">
              <a:buNone/>
              <a:defRPr sz="1200">
                <a:solidFill>
                  <a:schemeClr val="dk2"/>
                </a:solidFill>
              </a:defRPr>
            </a:lvl7pPr>
            <a:lvl8pPr lvl="7" algn="r">
              <a:buNone/>
              <a:defRPr sz="1200">
                <a:solidFill>
                  <a:schemeClr val="dk2"/>
                </a:solidFill>
              </a:defRPr>
            </a:lvl8pPr>
            <a:lvl9pPr lvl="8" algn="r">
              <a:buNone/>
              <a:defRPr sz="12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1144475"/>
            <a:ext cx="9144000" cy="7999200"/>
          </a:xfrm>
          <a:prstGeom prst="upArrowCallout">
            <a:avLst>
              <a:gd fmla="val 7522" name="adj1"/>
              <a:gd fmla="val 7300" name="adj2"/>
              <a:gd fmla="val 5752" name="adj3"/>
              <a:gd fmla="val 91362" name="adj4"/>
            </a:avLst>
          </a:prstGeom>
          <a:noFill/>
          <a:ln cap="flat" cmpd="sng" w="19050">
            <a:solidFill>
              <a:srgbClr val="07376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4275" lIns="114275" spcFirstLastPara="1" rIns="114275" wrap="square" tIns="11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grpSp>
        <p:nvGrpSpPr>
          <p:cNvPr id="55" name="Google Shape;55;p13"/>
          <p:cNvGrpSpPr/>
          <p:nvPr/>
        </p:nvGrpSpPr>
        <p:grpSpPr>
          <a:xfrm>
            <a:off x="6171563" y="6736950"/>
            <a:ext cx="2839859" cy="2324325"/>
            <a:chOff x="188775" y="1538550"/>
            <a:chExt cx="1755600" cy="1227075"/>
          </a:xfrm>
        </p:grpSpPr>
        <p:sp>
          <p:nvSpPr>
            <p:cNvPr id="56" name="Google Shape;56;p13"/>
            <p:cNvSpPr/>
            <p:nvPr/>
          </p:nvSpPr>
          <p:spPr>
            <a:xfrm flipH="1" rot="10800000">
              <a:off x="188775" y="1962224"/>
              <a:ext cx="1755600" cy="803400"/>
            </a:xfrm>
            <a:prstGeom prst="wedgeRoundRectCallout">
              <a:avLst>
                <a:gd fmla="val -20833" name="adj1"/>
                <a:gd fmla="val 62500" name="adj2"/>
                <a:gd fmla="val 0" name="adj3"/>
              </a:avLst>
            </a:prstGeom>
            <a:noFill/>
            <a:ln cap="flat" cmpd="sng" w="19050">
              <a:solidFill>
                <a:srgbClr val="07376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4275" lIns="114275" spcFirstLastPara="1" rIns="114275" wrap="square" tIns="11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7" name="Google Shape;57;p13"/>
            <p:cNvSpPr/>
            <p:nvPr/>
          </p:nvSpPr>
          <p:spPr>
            <a:xfrm>
              <a:off x="188775" y="1538550"/>
              <a:ext cx="1755600" cy="316800"/>
            </a:xfrm>
            <a:prstGeom prst="rect">
              <a:avLst/>
            </a:prstGeom>
            <a:solidFill>
              <a:srgbClr val="1C4587"/>
            </a:solidFill>
            <a:ln>
              <a:noFill/>
            </a:ln>
          </p:spPr>
          <p:txBody>
            <a:bodyPr anchorCtr="0" anchor="ctr" bIns="114275" lIns="114275" spcFirstLastPara="1" rIns="114275" wrap="square" tIns="11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300">
                  <a:solidFill>
                    <a:srgbClr val="FFFFFF"/>
                  </a:solidFill>
                  <a:latin typeface="Spectral ExtraBold"/>
                  <a:ea typeface="Spectral ExtraBold"/>
                  <a:cs typeface="Spectral ExtraBold"/>
                  <a:sym typeface="Spectral ExtraBold"/>
                </a:rPr>
                <a:t>BE RESPECTFUL</a:t>
              </a:r>
              <a:endParaRPr sz="2300">
                <a:solidFill>
                  <a:srgbClr val="FFFFFF"/>
                </a:solidFill>
                <a:latin typeface="Spectral ExtraBold"/>
                <a:ea typeface="Spectral ExtraBold"/>
                <a:cs typeface="Spectral ExtraBold"/>
                <a:sym typeface="Spectral ExtraBold"/>
              </a:endParaRPr>
            </a:p>
          </p:txBody>
        </p:sp>
      </p:grpSp>
      <p:grpSp>
        <p:nvGrpSpPr>
          <p:cNvPr id="58" name="Google Shape;58;p13"/>
          <p:cNvGrpSpPr/>
          <p:nvPr/>
        </p:nvGrpSpPr>
        <p:grpSpPr>
          <a:xfrm>
            <a:off x="3190263" y="6736950"/>
            <a:ext cx="2839859" cy="2324325"/>
            <a:chOff x="188775" y="1538550"/>
            <a:chExt cx="1755600" cy="1227075"/>
          </a:xfrm>
        </p:grpSpPr>
        <p:sp>
          <p:nvSpPr>
            <p:cNvPr id="59" name="Google Shape;59;p13"/>
            <p:cNvSpPr/>
            <p:nvPr/>
          </p:nvSpPr>
          <p:spPr>
            <a:xfrm flipH="1" rot="10800000">
              <a:off x="188775" y="1962224"/>
              <a:ext cx="1755600" cy="803400"/>
            </a:xfrm>
            <a:prstGeom prst="wedgeRoundRectCallout">
              <a:avLst>
                <a:gd fmla="val -20833" name="adj1"/>
                <a:gd fmla="val 62500" name="adj2"/>
                <a:gd fmla="val 0" name="adj3"/>
              </a:avLst>
            </a:prstGeom>
            <a:noFill/>
            <a:ln cap="flat" cmpd="sng" w="19050">
              <a:solidFill>
                <a:srgbClr val="07376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4275" lIns="114275" spcFirstLastPara="1" rIns="114275" wrap="square" tIns="11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0" name="Google Shape;60;p13"/>
            <p:cNvSpPr/>
            <p:nvPr/>
          </p:nvSpPr>
          <p:spPr>
            <a:xfrm>
              <a:off x="188775" y="1538550"/>
              <a:ext cx="1755600" cy="316800"/>
            </a:xfrm>
            <a:prstGeom prst="rect">
              <a:avLst/>
            </a:prstGeom>
            <a:solidFill>
              <a:srgbClr val="990000"/>
            </a:solidFill>
            <a:ln>
              <a:noFill/>
            </a:ln>
          </p:spPr>
          <p:txBody>
            <a:bodyPr anchorCtr="0" anchor="ctr" bIns="114275" lIns="114275" spcFirstLastPara="1" rIns="114275" wrap="square" tIns="1142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Spectral ExtraBold"/>
                  <a:ea typeface="Spectral ExtraBold"/>
                  <a:cs typeface="Spectral ExtraBold"/>
                  <a:sym typeface="Spectral ExtraBold"/>
                </a:rPr>
                <a:t>COMMUNICATION</a:t>
              </a:r>
              <a:endParaRPr sz="2000">
                <a:solidFill>
                  <a:srgbClr val="FFFFFF"/>
                </a:solidFill>
                <a:latin typeface="Spectral ExtraBold"/>
                <a:ea typeface="Spectral ExtraBold"/>
                <a:cs typeface="Spectral ExtraBold"/>
                <a:sym typeface="Spectral ExtraBold"/>
              </a:endParaRPr>
            </a:p>
          </p:txBody>
        </p:sp>
      </p:grpSp>
      <p:grpSp>
        <p:nvGrpSpPr>
          <p:cNvPr id="61" name="Google Shape;61;p13"/>
          <p:cNvGrpSpPr/>
          <p:nvPr/>
        </p:nvGrpSpPr>
        <p:grpSpPr>
          <a:xfrm>
            <a:off x="132588" y="6736950"/>
            <a:ext cx="2839859" cy="2324325"/>
            <a:chOff x="188775" y="1538550"/>
            <a:chExt cx="1755600" cy="1227075"/>
          </a:xfrm>
        </p:grpSpPr>
        <p:sp>
          <p:nvSpPr>
            <p:cNvPr id="62" name="Google Shape;62;p13"/>
            <p:cNvSpPr/>
            <p:nvPr/>
          </p:nvSpPr>
          <p:spPr>
            <a:xfrm flipH="1" rot="10800000">
              <a:off x="188775" y="1962224"/>
              <a:ext cx="1755600" cy="803400"/>
            </a:xfrm>
            <a:prstGeom prst="wedgeRoundRectCallout">
              <a:avLst>
                <a:gd fmla="val -20833" name="adj1"/>
                <a:gd fmla="val 62500" name="adj2"/>
                <a:gd fmla="val 0" name="adj3"/>
              </a:avLst>
            </a:prstGeom>
            <a:noFill/>
            <a:ln cap="flat" cmpd="sng" w="19050">
              <a:solidFill>
                <a:srgbClr val="07376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4275" lIns="114275" spcFirstLastPara="1" rIns="114275" wrap="square" tIns="11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3" name="Google Shape;63;p13"/>
            <p:cNvSpPr/>
            <p:nvPr/>
          </p:nvSpPr>
          <p:spPr>
            <a:xfrm>
              <a:off x="188775" y="1538550"/>
              <a:ext cx="1755600" cy="316800"/>
            </a:xfrm>
            <a:prstGeom prst="rect">
              <a:avLst/>
            </a:prstGeom>
            <a:solidFill>
              <a:srgbClr val="1C4587"/>
            </a:solidFill>
            <a:ln>
              <a:noFill/>
            </a:ln>
          </p:spPr>
          <p:txBody>
            <a:bodyPr anchorCtr="0" anchor="ctr" bIns="114275" lIns="114275" spcFirstLastPara="1" rIns="114275" wrap="square" tIns="1142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Spectral ExtraBold"/>
                  <a:ea typeface="Spectral ExtraBold"/>
                  <a:cs typeface="Spectral ExtraBold"/>
                  <a:sym typeface="Spectral ExtraBold"/>
                </a:rPr>
                <a:t>CHAT RESPONSIBLY</a:t>
              </a:r>
              <a:endParaRPr sz="800">
                <a:latin typeface="Spectral ExtraBold"/>
                <a:ea typeface="Spectral ExtraBold"/>
                <a:cs typeface="Spectral ExtraBold"/>
                <a:sym typeface="Spectral ExtraBold"/>
              </a:endParaRPr>
            </a:p>
          </p:txBody>
        </p:sp>
      </p:grpSp>
      <p:grpSp>
        <p:nvGrpSpPr>
          <p:cNvPr id="64" name="Google Shape;64;p13"/>
          <p:cNvGrpSpPr/>
          <p:nvPr/>
        </p:nvGrpSpPr>
        <p:grpSpPr>
          <a:xfrm>
            <a:off x="6171550" y="4330075"/>
            <a:ext cx="2839859" cy="2324325"/>
            <a:chOff x="188775" y="1538550"/>
            <a:chExt cx="1755600" cy="1227075"/>
          </a:xfrm>
        </p:grpSpPr>
        <p:sp>
          <p:nvSpPr>
            <p:cNvPr id="65" name="Google Shape;65;p13"/>
            <p:cNvSpPr/>
            <p:nvPr/>
          </p:nvSpPr>
          <p:spPr>
            <a:xfrm flipH="1" rot="10800000">
              <a:off x="188775" y="1962224"/>
              <a:ext cx="1755600" cy="803400"/>
            </a:xfrm>
            <a:prstGeom prst="wedgeRoundRectCallout">
              <a:avLst>
                <a:gd fmla="val -20833" name="adj1"/>
                <a:gd fmla="val 62500" name="adj2"/>
                <a:gd fmla="val 0" name="adj3"/>
              </a:avLst>
            </a:prstGeom>
            <a:noFill/>
            <a:ln cap="flat" cmpd="sng" w="19050">
              <a:solidFill>
                <a:srgbClr val="07376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4275" lIns="114275" spcFirstLastPara="1" rIns="114275" wrap="square" tIns="11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6" name="Google Shape;66;p13"/>
            <p:cNvSpPr/>
            <p:nvPr/>
          </p:nvSpPr>
          <p:spPr>
            <a:xfrm>
              <a:off x="188775" y="1538550"/>
              <a:ext cx="1755600" cy="316800"/>
            </a:xfrm>
            <a:prstGeom prst="rect">
              <a:avLst/>
            </a:prstGeom>
            <a:solidFill>
              <a:srgbClr val="990000"/>
            </a:solidFill>
            <a:ln>
              <a:noFill/>
            </a:ln>
          </p:spPr>
          <p:txBody>
            <a:bodyPr anchorCtr="0" anchor="ctr" bIns="114275" lIns="114275" spcFirstLastPara="1" rIns="114275" wrap="square" tIns="1142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300">
                  <a:solidFill>
                    <a:srgbClr val="FFFFFF"/>
                  </a:solidFill>
                  <a:latin typeface="Spectral ExtraBold"/>
                  <a:ea typeface="Spectral ExtraBold"/>
                  <a:cs typeface="Spectral ExtraBold"/>
                  <a:sym typeface="Spectral ExtraBold"/>
                </a:rPr>
                <a:t>PARTICIPATION</a:t>
              </a:r>
              <a:endParaRPr sz="2300">
                <a:solidFill>
                  <a:srgbClr val="FFFFFF"/>
                </a:solidFill>
                <a:latin typeface="Spectral ExtraBold"/>
                <a:ea typeface="Spectral ExtraBold"/>
                <a:cs typeface="Spectral ExtraBold"/>
                <a:sym typeface="Spectral ExtraBold"/>
              </a:endParaRPr>
            </a:p>
          </p:txBody>
        </p:sp>
      </p:grpSp>
      <p:grpSp>
        <p:nvGrpSpPr>
          <p:cNvPr id="67" name="Google Shape;67;p13"/>
          <p:cNvGrpSpPr/>
          <p:nvPr/>
        </p:nvGrpSpPr>
        <p:grpSpPr>
          <a:xfrm>
            <a:off x="3190250" y="4330075"/>
            <a:ext cx="2839859" cy="2324325"/>
            <a:chOff x="188775" y="1538550"/>
            <a:chExt cx="1755600" cy="1227075"/>
          </a:xfrm>
        </p:grpSpPr>
        <p:sp>
          <p:nvSpPr>
            <p:cNvPr id="68" name="Google Shape;68;p13"/>
            <p:cNvSpPr/>
            <p:nvPr/>
          </p:nvSpPr>
          <p:spPr>
            <a:xfrm flipH="1" rot="10800000">
              <a:off x="188775" y="1962224"/>
              <a:ext cx="1755600" cy="803400"/>
            </a:xfrm>
            <a:prstGeom prst="wedgeRoundRectCallout">
              <a:avLst>
                <a:gd fmla="val -20833" name="adj1"/>
                <a:gd fmla="val 62500" name="adj2"/>
                <a:gd fmla="val 0" name="adj3"/>
              </a:avLst>
            </a:prstGeom>
            <a:noFill/>
            <a:ln cap="flat" cmpd="sng" w="19050">
              <a:solidFill>
                <a:srgbClr val="07376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4275" lIns="114275" spcFirstLastPara="1" rIns="114275" wrap="square" tIns="11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9" name="Google Shape;69;p13"/>
            <p:cNvSpPr/>
            <p:nvPr/>
          </p:nvSpPr>
          <p:spPr>
            <a:xfrm>
              <a:off x="188775" y="1538550"/>
              <a:ext cx="1755600" cy="316800"/>
            </a:xfrm>
            <a:prstGeom prst="rect">
              <a:avLst/>
            </a:prstGeom>
            <a:solidFill>
              <a:srgbClr val="1C4587"/>
            </a:solidFill>
            <a:ln>
              <a:noFill/>
            </a:ln>
          </p:spPr>
          <p:txBody>
            <a:bodyPr anchorCtr="0" anchor="ctr" bIns="114275" lIns="114275" spcFirstLastPara="1" rIns="114275" wrap="square" tIns="1142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>
                  <a:solidFill>
                    <a:schemeClr val="lt1"/>
                  </a:solidFill>
                  <a:latin typeface="Spectral ExtraBold"/>
                  <a:ea typeface="Spectral ExtraBold"/>
                  <a:cs typeface="Spectral ExtraBold"/>
                  <a:sym typeface="Spectral ExtraBold"/>
                </a:rPr>
                <a:t>MUTE YOURSELF</a:t>
              </a:r>
              <a:endParaRPr sz="2400">
                <a:solidFill>
                  <a:srgbClr val="FFFFFF"/>
                </a:solidFill>
                <a:latin typeface="Spectral ExtraBold"/>
                <a:ea typeface="Spectral ExtraBold"/>
                <a:cs typeface="Spectral ExtraBold"/>
                <a:sym typeface="Spectral ExtraBold"/>
              </a:endParaRPr>
            </a:p>
          </p:txBody>
        </p:sp>
      </p:grpSp>
      <p:grpSp>
        <p:nvGrpSpPr>
          <p:cNvPr id="70" name="Google Shape;70;p13"/>
          <p:cNvGrpSpPr/>
          <p:nvPr/>
        </p:nvGrpSpPr>
        <p:grpSpPr>
          <a:xfrm>
            <a:off x="132575" y="4330075"/>
            <a:ext cx="2839859" cy="2324325"/>
            <a:chOff x="188775" y="1538550"/>
            <a:chExt cx="1755600" cy="1227075"/>
          </a:xfrm>
        </p:grpSpPr>
        <p:sp>
          <p:nvSpPr>
            <p:cNvPr id="71" name="Google Shape;71;p13"/>
            <p:cNvSpPr/>
            <p:nvPr/>
          </p:nvSpPr>
          <p:spPr>
            <a:xfrm flipH="1" rot="10800000">
              <a:off x="188775" y="1962224"/>
              <a:ext cx="1755600" cy="803400"/>
            </a:xfrm>
            <a:prstGeom prst="wedgeRoundRectCallout">
              <a:avLst>
                <a:gd fmla="val -20833" name="adj1"/>
                <a:gd fmla="val 62500" name="adj2"/>
                <a:gd fmla="val 0" name="adj3"/>
              </a:avLst>
            </a:prstGeom>
            <a:noFill/>
            <a:ln cap="flat" cmpd="sng" w="19050">
              <a:solidFill>
                <a:srgbClr val="07376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4275" lIns="114275" spcFirstLastPara="1" rIns="114275" wrap="square" tIns="11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2" name="Google Shape;72;p13"/>
            <p:cNvSpPr/>
            <p:nvPr/>
          </p:nvSpPr>
          <p:spPr>
            <a:xfrm>
              <a:off x="188775" y="1538550"/>
              <a:ext cx="1755600" cy="316800"/>
            </a:xfrm>
            <a:prstGeom prst="rect">
              <a:avLst/>
            </a:prstGeom>
            <a:solidFill>
              <a:srgbClr val="990000"/>
            </a:solidFill>
            <a:ln>
              <a:noFill/>
            </a:ln>
          </p:spPr>
          <p:txBody>
            <a:bodyPr anchorCtr="0" anchor="ctr" bIns="114275" lIns="114275" spcFirstLastPara="1" rIns="114275" wrap="square" tIns="1142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>
                  <a:solidFill>
                    <a:schemeClr val="lt1"/>
                  </a:solidFill>
                  <a:latin typeface="Spectral ExtraBold"/>
                  <a:ea typeface="Spectral ExtraBold"/>
                  <a:cs typeface="Spectral ExtraBold"/>
                  <a:sym typeface="Spectral ExtraBold"/>
                </a:rPr>
                <a:t>PRESENTATION</a:t>
              </a:r>
              <a:endParaRPr sz="2200">
                <a:latin typeface="Spectral ExtraBold"/>
                <a:ea typeface="Spectral ExtraBold"/>
                <a:cs typeface="Spectral ExtraBold"/>
                <a:sym typeface="Spectral ExtraBold"/>
              </a:endParaRPr>
            </a:p>
          </p:txBody>
        </p:sp>
      </p:grpSp>
      <p:grpSp>
        <p:nvGrpSpPr>
          <p:cNvPr id="73" name="Google Shape;73;p13"/>
          <p:cNvGrpSpPr/>
          <p:nvPr/>
        </p:nvGrpSpPr>
        <p:grpSpPr>
          <a:xfrm>
            <a:off x="6171550" y="1923200"/>
            <a:ext cx="2839859" cy="2324325"/>
            <a:chOff x="188775" y="1538550"/>
            <a:chExt cx="1755600" cy="1227075"/>
          </a:xfrm>
        </p:grpSpPr>
        <p:sp>
          <p:nvSpPr>
            <p:cNvPr id="74" name="Google Shape;74;p13"/>
            <p:cNvSpPr/>
            <p:nvPr/>
          </p:nvSpPr>
          <p:spPr>
            <a:xfrm flipH="1" rot="10800000">
              <a:off x="188775" y="1962224"/>
              <a:ext cx="1755600" cy="803400"/>
            </a:xfrm>
            <a:prstGeom prst="wedgeRoundRectCallout">
              <a:avLst>
                <a:gd fmla="val -20833" name="adj1"/>
                <a:gd fmla="val 62500" name="adj2"/>
                <a:gd fmla="val 0" name="adj3"/>
              </a:avLst>
            </a:prstGeom>
            <a:noFill/>
            <a:ln cap="flat" cmpd="sng" w="19050">
              <a:solidFill>
                <a:srgbClr val="07376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4275" lIns="114275" spcFirstLastPara="1" rIns="114275" wrap="square" tIns="11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188775" y="1538550"/>
              <a:ext cx="1755600" cy="316800"/>
            </a:xfrm>
            <a:prstGeom prst="rect">
              <a:avLst/>
            </a:prstGeom>
            <a:solidFill>
              <a:srgbClr val="1C4587"/>
            </a:solidFill>
            <a:ln>
              <a:noFill/>
            </a:ln>
          </p:spPr>
          <p:txBody>
            <a:bodyPr anchorCtr="0" anchor="ctr" bIns="114275" lIns="114275" spcFirstLastPara="1" rIns="114275" wrap="square" tIns="1142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>
                  <a:solidFill>
                    <a:schemeClr val="lt1"/>
                  </a:solidFill>
                  <a:latin typeface="Spectral ExtraBold"/>
                  <a:ea typeface="Spectral ExtraBold"/>
                  <a:cs typeface="Spectral ExtraBold"/>
                  <a:sym typeface="Spectral ExtraBold"/>
                </a:rPr>
                <a:t>BE PREPARED</a:t>
              </a:r>
              <a:endParaRPr sz="2400">
                <a:latin typeface="Spectral ExtraBold"/>
                <a:ea typeface="Spectral ExtraBold"/>
                <a:cs typeface="Spectral ExtraBold"/>
                <a:sym typeface="Spectral ExtraBold"/>
              </a:endParaRPr>
            </a:p>
          </p:txBody>
        </p:sp>
      </p:grpSp>
      <p:grpSp>
        <p:nvGrpSpPr>
          <p:cNvPr id="76" name="Google Shape;76;p13"/>
          <p:cNvGrpSpPr/>
          <p:nvPr/>
        </p:nvGrpSpPr>
        <p:grpSpPr>
          <a:xfrm>
            <a:off x="3190250" y="1923200"/>
            <a:ext cx="2839859" cy="2324325"/>
            <a:chOff x="188775" y="1538550"/>
            <a:chExt cx="1755600" cy="1227075"/>
          </a:xfrm>
        </p:grpSpPr>
        <p:sp>
          <p:nvSpPr>
            <p:cNvPr id="77" name="Google Shape;77;p13"/>
            <p:cNvSpPr/>
            <p:nvPr/>
          </p:nvSpPr>
          <p:spPr>
            <a:xfrm flipH="1" rot="10800000">
              <a:off x="188775" y="1962224"/>
              <a:ext cx="1755600" cy="803400"/>
            </a:xfrm>
            <a:prstGeom prst="wedgeRoundRectCallout">
              <a:avLst>
                <a:gd fmla="val -20833" name="adj1"/>
                <a:gd fmla="val 62500" name="adj2"/>
                <a:gd fmla="val 0" name="adj3"/>
              </a:avLst>
            </a:prstGeom>
            <a:noFill/>
            <a:ln cap="flat" cmpd="sng" w="19050">
              <a:solidFill>
                <a:srgbClr val="07376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4275" lIns="114275" spcFirstLastPara="1" rIns="114275" wrap="square" tIns="11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8" name="Google Shape;78;p13"/>
            <p:cNvSpPr/>
            <p:nvPr/>
          </p:nvSpPr>
          <p:spPr>
            <a:xfrm>
              <a:off x="188775" y="1538550"/>
              <a:ext cx="1755600" cy="316800"/>
            </a:xfrm>
            <a:prstGeom prst="rect">
              <a:avLst/>
            </a:prstGeom>
            <a:solidFill>
              <a:srgbClr val="990000"/>
            </a:solidFill>
            <a:ln>
              <a:noFill/>
            </a:ln>
          </p:spPr>
          <p:txBody>
            <a:bodyPr anchorCtr="0" anchor="ctr" bIns="114275" lIns="114275" spcFirstLastPara="1" rIns="114275" wrap="square" tIns="1142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Spectral ExtraBold"/>
                  <a:ea typeface="Spectral ExtraBold"/>
                  <a:cs typeface="Spectral ExtraBold"/>
                  <a:sym typeface="Spectral ExtraBold"/>
                </a:rPr>
                <a:t>BE IN A QUIET PLACE</a:t>
              </a:r>
              <a:endParaRPr sz="2000">
                <a:solidFill>
                  <a:schemeClr val="lt1"/>
                </a:solidFill>
                <a:latin typeface="Spectral ExtraBold"/>
                <a:ea typeface="Spectral ExtraBold"/>
                <a:cs typeface="Spectral ExtraBold"/>
                <a:sym typeface="Spectral ExtraBold"/>
              </a:endParaRPr>
            </a:p>
          </p:txBody>
        </p:sp>
      </p:grpSp>
      <p:grpSp>
        <p:nvGrpSpPr>
          <p:cNvPr id="79" name="Google Shape;79;p13"/>
          <p:cNvGrpSpPr/>
          <p:nvPr/>
        </p:nvGrpSpPr>
        <p:grpSpPr>
          <a:xfrm>
            <a:off x="132575" y="1923200"/>
            <a:ext cx="2839859" cy="2324325"/>
            <a:chOff x="188775" y="1538550"/>
            <a:chExt cx="1755600" cy="1227075"/>
          </a:xfrm>
        </p:grpSpPr>
        <p:sp>
          <p:nvSpPr>
            <p:cNvPr id="80" name="Google Shape;80;p13"/>
            <p:cNvSpPr/>
            <p:nvPr/>
          </p:nvSpPr>
          <p:spPr>
            <a:xfrm flipH="1" rot="10800000">
              <a:off x="188775" y="1962224"/>
              <a:ext cx="1755600" cy="803400"/>
            </a:xfrm>
            <a:prstGeom prst="wedgeRoundRectCallout">
              <a:avLst>
                <a:gd fmla="val -20833" name="adj1"/>
                <a:gd fmla="val 62500" name="adj2"/>
                <a:gd fmla="val 0" name="adj3"/>
              </a:avLst>
            </a:prstGeom>
            <a:noFill/>
            <a:ln cap="flat" cmpd="sng" w="19050">
              <a:solidFill>
                <a:srgbClr val="07376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4275" lIns="114275" spcFirstLastPara="1" rIns="114275" wrap="square" tIns="11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188775" y="1538550"/>
              <a:ext cx="1755600" cy="316800"/>
            </a:xfrm>
            <a:prstGeom prst="rect">
              <a:avLst/>
            </a:prstGeom>
            <a:solidFill>
              <a:srgbClr val="1C4587"/>
            </a:solidFill>
            <a:ln>
              <a:noFill/>
            </a:ln>
          </p:spPr>
          <p:txBody>
            <a:bodyPr anchorCtr="0" anchor="ctr" bIns="114275" lIns="114275" spcFirstLastPara="1" rIns="114275" wrap="square" tIns="1142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>
                  <a:solidFill>
                    <a:schemeClr val="lt1"/>
                  </a:solidFill>
                  <a:latin typeface="Spectral ExtraBold"/>
                  <a:ea typeface="Spectral ExtraBold"/>
                  <a:cs typeface="Spectral ExtraBold"/>
                  <a:sym typeface="Spectral ExtraBold"/>
                </a:rPr>
                <a:t>BE ON TIME</a:t>
              </a:r>
              <a:endParaRPr sz="2400">
                <a:solidFill>
                  <a:schemeClr val="lt1"/>
                </a:solidFill>
                <a:latin typeface="Spectral ExtraBold"/>
                <a:ea typeface="Spectral ExtraBold"/>
                <a:cs typeface="Spectral ExtraBold"/>
                <a:sym typeface="Spectral ExtraBold"/>
              </a:endParaRPr>
            </a:p>
          </p:txBody>
        </p:sp>
      </p:grpSp>
      <p:sp>
        <p:nvSpPr>
          <p:cNvPr id="82" name="Google Shape;82;p13"/>
          <p:cNvSpPr/>
          <p:nvPr/>
        </p:nvSpPr>
        <p:spPr>
          <a:xfrm>
            <a:off x="1811975" y="104150"/>
            <a:ext cx="7176600" cy="1197300"/>
          </a:xfrm>
          <a:prstGeom prst="horizontalScroll">
            <a:avLst>
              <a:gd fmla="val 18461" name="adj"/>
            </a:avLst>
          </a:prstGeom>
          <a:gradFill>
            <a:gsLst>
              <a:gs pos="0">
                <a:srgbClr val="1077D2"/>
              </a:gs>
              <a:gs pos="100000">
                <a:srgbClr val="093153"/>
              </a:gs>
            </a:gsLst>
            <a:lin ang="5400012" scaled="0"/>
          </a:gra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700000" dist="76200">
              <a:srgbClr val="20124D">
                <a:alpha val="50000"/>
              </a:srgbClr>
            </a:outerShdw>
          </a:effectLst>
        </p:spPr>
        <p:txBody>
          <a:bodyPr anchorCtr="0" anchor="ctr" bIns="114275" lIns="114275" spcFirstLastPara="1" rIns="114275" wrap="square" tIns="11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REMOTE L</a:t>
            </a:r>
            <a:r>
              <a:rPr b="1" lang="en" sz="2900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EARNING EXPECTATIONS</a:t>
            </a:r>
            <a:endParaRPr b="1" sz="2900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83" name="Google Shape;83;p13"/>
          <p:cNvSpPr/>
          <p:nvPr/>
        </p:nvSpPr>
        <p:spPr>
          <a:xfrm>
            <a:off x="3261675" y="2761025"/>
            <a:ext cx="2740500" cy="135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Find a quiet place</a:t>
            </a:r>
            <a:endParaRPr b="1" sz="15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Check your </a:t>
            </a:r>
            <a:r>
              <a:rPr b="1" lang="en" sz="15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surroundings</a:t>
            </a:r>
            <a:endParaRPr b="1" sz="15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4" name="Google Shape;84;p13"/>
          <p:cNvSpPr/>
          <p:nvPr/>
        </p:nvSpPr>
        <p:spPr>
          <a:xfrm>
            <a:off x="6247925" y="2761025"/>
            <a:ext cx="2740500" cy="135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Computer is charged</a:t>
            </a:r>
            <a:endParaRPr b="1" sz="13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Camera is on</a:t>
            </a:r>
            <a:endParaRPr b="1" sz="13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Comfortaa"/>
                <a:ea typeface="Comfortaa"/>
                <a:cs typeface="Comfortaa"/>
                <a:sym typeface="Comfortaa"/>
              </a:rPr>
              <a:t>Use headphones if you have them</a:t>
            </a:r>
            <a:endParaRPr b="1" sz="13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5" name="Google Shape;85;p13"/>
          <p:cNvSpPr/>
          <p:nvPr/>
        </p:nvSpPr>
        <p:spPr>
          <a:xfrm>
            <a:off x="132600" y="5178100"/>
            <a:ext cx="2740500" cy="127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mfortaa"/>
                <a:ea typeface="Comfortaa"/>
                <a:cs typeface="Comfortaa"/>
                <a:sym typeface="Comfortaa"/>
              </a:rPr>
              <a:t>Wear appropriate clothing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mfortaa"/>
                <a:ea typeface="Comfortaa"/>
                <a:cs typeface="Comfortaa"/>
                <a:sym typeface="Comfortaa"/>
              </a:rPr>
              <a:t>Sit up straight 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mfortaa"/>
                <a:ea typeface="Comfortaa"/>
                <a:cs typeface="Comfortaa"/>
                <a:sym typeface="Comfortaa"/>
              </a:rPr>
              <a:t>Be in camera view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6" name="Google Shape;86;p13"/>
          <p:cNvSpPr/>
          <p:nvPr/>
        </p:nvSpPr>
        <p:spPr>
          <a:xfrm>
            <a:off x="3228450" y="5155550"/>
            <a:ext cx="2663100" cy="13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mfortaa"/>
                <a:ea typeface="Comfortaa"/>
                <a:cs typeface="Comfortaa"/>
                <a:sym typeface="Comfortaa"/>
              </a:rPr>
              <a:t>Mute yourself when your teacher or another student is talking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7" name="Google Shape;87;p13"/>
          <p:cNvSpPr/>
          <p:nvPr/>
        </p:nvSpPr>
        <p:spPr>
          <a:xfrm>
            <a:off x="6247925" y="5110100"/>
            <a:ext cx="2663100" cy="13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mfortaa"/>
                <a:ea typeface="Comfortaa"/>
                <a:cs typeface="Comfortaa"/>
                <a:sym typeface="Comfortaa"/>
              </a:rPr>
              <a:t>Be focused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mfortaa"/>
                <a:ea typeface="Comfortaa"/>
                <a:cs typeface="Comfortaa"/>
                <a:sym typeface="Comfortaa"/>
              </a:rPr>
              <a:t>Be attentive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mfortaa"/>
                <a:ea typeface="Comfortaa"/>
                <a:cs typeface="Comfortaa"/>
                <a:sym typeface="Comfortaa"/>
              </a:rPr>
              <a:t>Be an active participant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8" name="Google Shape;88;p13"/>
          <p:cNvSpPr/>
          <p:nvPr/>
        </p:nvSpPr>
        <p:spPr>
          <a:xfrm>
            <a:off x="208950" y="7595175"/>
            <a:ext cx="2398800" cy="148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Raise your hand to speak</a:t>
            </a:r>
            <a:endParaRPr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Type your question in the chat box</a:t>
            </a:r>
            <a:endParaRPr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9" name="Google Shape;89;p13"/>
          <p:cNvSpPr/>
          <p:nvPr/>
        </p:nvSpPr>
        <p:spPr>
          <a:xfrm>
            <a:off x="3268250" y="7672275"/>
            <a:ext cx="2478000" cy="127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Comfortaa"/>
                <a:ea typeface="Comfortaa"/>
                <a:cs typeface="Comfortaa"/>
                <a:sym typeface="Comfortaa"/>
              </a:rPr>
              <a:t>Speak clearly</a:t>
            </a:r>
            <a:endParaRPr b="1" sz="13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Comfortaa"/>
                <a:ea typeface="Comfortaa"/>
                <a:cs typeface="Comfortaa"/>
                <a:sym typeface="Comfortaa"/>
              </a:rPr>
              <a:t>Look up when speaking</a:t>
            </a:r>
            <a:endParaRPr b="1" sz="13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Comfortaa"/>
                <a:ea typeface="Comfortaa"/>
                <a:cs typeface="Comfortaa"/>
                <a:sym typeface="Comfortaa"/>
              </a:rPr>
              <a:t>Stay on topic </a:t>
            </a:r>
            <a:endParaRPr b="1" sz="13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b="1" lang="en" sz="1300">
                <a:latin typeface="Comfortaa"/>
                <a:ea typeface="Comfortaa"/>
                <a:cs typeface="Comfortaa"/>
                <a:sym typeface="Comfortaa"/>
              </a:rPr>
              <a:t>(</a:t>
            </a:r>
            <a:r>
              <a:rPr b="1" i="1" lang="en" sz="1300">
                <a:latin typeface="Comfortaa"/>
                <a:ea typeface="Comfortaa"/>
                <a:cs typeface="Comfortaa"/>
                <a:sym typeface="Comfortaa"/>
              </a:rPr>
              <a:t>no side conversation</a:t>
            </a:r>
            <a:r>
              <a:rPr b="1" lang="en" sz="1300">
                <a:latin typeface="Comfortaa"/>
                <a:ea typeface="Comfortaa"/>
                <a:cs typeface="Comfortaa"/>
                <a:sym typeface="Comfortaa"/>
              </a:rPr>
              <a:t>)</a:t>
            </a:r>
            <a:endParaRPr b="1" sz="13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90" name="Google Shape;90;p13"/>
          <p:cNvSpPr/>
          <p:nvPr/>
        </p:nvSpPr>
        <p:spPr>
          <a:xfrm>
            <a:off x="6247950" y="7574775"/>
            <a:ext cx="2478000" cy="148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R-E-S-P-E-C-T</a:t>
            </a:r>
            <a:endParaRPr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Be kind</a:t>
            </a:r>
            <a:endParaRPr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5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Be considerate</a:t>
            </a:r>
            <a:endParaRPr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91" name="Google Shape;91;p13"/>
          <p:cNvSpPr/>
          <p:nvPr/>
        </p:nvSpPr>
        <p:spPr>
          <a:xfrm>
            <a:off x="208950" y="2761025"/>
            <a:ext cx="2663100" cy="13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Wake up early</a:t>
            </a:r>
            <a:endParaRPr b="1" sz="15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Log on a few minutes before class</a:t>
            </a:r>
            <a:r>
              <a:rPr b="1" lang="en" sz="16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endParaRPr b="1" sz="16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92" name="Google Shape;9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575" y="218591"/>
            <a:ext cx="1592179" cy="127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