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embeddedFontLst>
    <p:embeddedFont>
      <p:font typeface="Playfair Display"/>
      <p:regular r:id="rId17"/>
      <p:bold r:id="rId18"/>
      <p:italic r:id="rId19"/>
      <p:boldItalic r:id="rId20"/>
    </p:embeddedFont>
    <p:embeddedFont>
      <p:font typeface="Lato Light"/>
      <p:regular r:id="rId21"/>
      <p:bold r:id="rId22"/>
      <p:italic r:id="rId23"/>
      <p:boldItalic r:id="rId24"/>
    </p:embeddedFont>
    <p:embeddedFont>
      <p:font typeface="Roboto Slab Regular"/>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fairDisplay-boldItalic.fntdata"/><Relationship Id="rId22" Type="http://schemas.openxmlformats.org/officeDocument/2006/relationships/font" Target="fonts/LatoLight-bold.fntdata"/><Relationship Id="rId21" Type="http://schemas.openxmlformats.org/officeDocument/2006/relationships/font" Target="fonts/LatoLight-regular.fntdata"/><Relationship Id="rId24" Type="http://schemas.openxmlformats.org/officeDocument/2006/relationships/font" Target="fonts/LatoLight-boldItalic.fntdata"/><Relationship Id="rId23" Type="http://schemas.openxmlformats.org/officeDocument/2006/relationships/font" Target="fonts/LatoLight-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SlabRegular-bold.fntdata"/><Relationship Id="rId25" Type="http://schemas.openxmlformats.org/officeDocument/2006/relationships/font" Target="fonts/RobotoSlabRegular-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PlayfairDisplay-regular.fntdata"/><Relationship Id="rId16" Type="http://schemas.openxmlformats.org/officeDocument/2006/relationships/slide" Target="slides/slide12.xml"/><Relationship Id="rId19" Type="http://schemas.openxmlformats.org/officeDocument/2006/relationships/font" Target="fonts/PlayfairDisplay-italic.fntdata"/><Relationship Id="rId18" Type="http://schemas.openxmlformats.org/officeDocument/2006/relationships/font" Target="fonts/PlayfairDispl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pi.nc.gov/districts-schools/testing-and-school-accountability/testing-policy-and-operations/individual-student-reports-isr"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Playfair Display"/>
                <a:ea typeface="Playfair Display"/>
                <a:cs typeface="Playfair Display"/>
                <a:sym typeface="Playfair Display"/>
              </a:rPr>
              <a:t>Good evening.  My name is Nina Griffin and I am a District Instructional Coach, Testing and Accountability Coordinator, and AIG Coordinator for ECPPS.  This evening I’m going to share some brief information in </a:t>
            </a:r>
            <a:r>
              <a:rPr lang="en" sz="1300">
                <a:latin typeface="Playfair Display"/>
                <a:ea typeface="Playfair Display"/>
                <a:cs typeface="Playfair Display"/>
                <a:sym typeface="Playfair Display"/>
              </a:rPr>
              <a:t>regards to understanding your child’s EOG and EOC data reports.</a:t>
            </a:r>
            <a:endParaRPr sz="1300">
              <a:latin typeface="Playfair Display"/>
              <a:ea typeface="Playfair Display"/>
              <a:cs typeface="Playfair Display"/>
              <a:sym typeface="Playfair Display"/>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d719c8b059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d719c8b059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Playfair Display"/>
                <a:ea typeface="Playfair Display"/>
                <a:cs typeface="Playfair Display"/>
                <a:sym typeface="Playfair Display"/>
              </a:rPr>
              <a:t>What exactly is the EOG/EOC and why do students have to take it?  </a:t>
            </a:r>
            <a:endParaRPr b="1" sz="1200">
              <a:latin typeface="Playfair Display"/>
              <a:ea typeface="Playfair Display"/>
              <a:cs typeface="Playfair Display"/>
              <a:sym typeface="Playfair Display"/>
            </a:endParaRPr>
          </a:p>
          <a:p>
            <a:pPr indent="0" lvl="0" marL="0" rtl="0" algn="l">
              <a:spcBef>
                <a:spcPts val="0"/>
              </a:spcBef>
              <a:spcAft>
                <a:spcPts val="0"/>
              </a:spcAft>
              <a:buNone/>
            </a:pPr>
            <a:r>
              <a:rPr b="1" lang="en" sz="1200">
                <a:solidFill>
                  <a:schemeClr val="dk1"/>
                </a:solidFill>
                <a:highlight>
                  <a:srgbClr val="FFFFFF"/>
                </a:highlight>
                <a:latin typeface="Playfair Display"/>
                <a:ea typeface="Playfair Display"/>
                <a:cs typeface="Playfair Display"/>
                <a:sym typeface="Playfair Display"/>
              </a:rPr>
              <a:t>The North Carolina End-of-Grade Tests EOG</a:t>
            </a:r>
            <a:r>
              <a:rPr lang="en" sz="1200">
                <a:solidFill>
                  <a:schemeClr val="dk1"/>
                </a:solidFill>
                <a:highlight>
                  <a:srgbClr val="FFFFFF"/>
                </a:highlight>
                <a:latin typeface="Playfair Display"/>
                <a:ea typeface="Playfair Display"/>
                <a:cs typeface="Playfair Display"/>
                <a:sym typeface="Playfair Display"/>
              </a:rPr>
              <a:t> are designed to measure student performance on the goals, objectives, and grade-level competencies specified in the North Carolina Standard Course of Study.</a:t>
            </a:r>
            <a:endParaRPr sz="1200">
              <a:solidFill>
                <a:schemeClr val="dk1"/>
              </a:solidFill>
              <a:highlight>
                <a:srgbClr val="FFFFFF"/>
              </a:highlight>
              <a:latin typeface="Playfair Display"/>
              <a:ea typeface="Playfair Display"/>
              <a:cs typeface="Playfair Display"/>
              <a:sym typeface="Playfair Display"/>
            </a:endParaRPr>
          </a:p>
          <a:p>
            <a:pPr indent="0" lvl="0" marL="0" rtl="0" algn="l">
              <a:spcBef>
                <a:spcPts val="0"/>
              </a:spcBef>
              <a:spcAft>
                <a:spcPts val="0"/>
              </a:spcAft>
              <a:buNone/>
            </a:pPr>
            <a:r>
              <a:rPr b="1" lang="en" sz="1200">
                <a:solidFill>
                  <a:schemeClr val="dk1"/>
                </a:solidFill>
                <a:highlight>
                  <a:srgbClr val="FFFFFF"/>
                </a:highlight>
                <a:latin typeface="Playfair Display"/>
                <a:ea typeface="Playfair Display"/>
                <a:cs typeface="Playfair Display"/>
                <a:sym typeface="Playfair Display"/>
              </a:rPr>
              <a:t>The North Carolina End-of-Course Tests EOC</a:t>
            </a:r>
            <a:r>
              <a:rPr lang="en" sz="1200">
                <a:solidFill>
                  <a:schemeClr val="dk1"/>
                </a:solidFill>
                <a:highlight>
                  <a:srgbClr val="FFFFFF"/>
                </a:highlight>
                <a:latin typeface="Playfair Display"/>
                <a:ea typeface="Playfair Display"/>
                <a:cs typeface="Playfair Display"/>
                <a:sym typeface="Playfair Display"/>
              </a:rPr>
              <a:t> are used to sample a student’s knowledge of subject-related concepts as specified in the North Carolina </a:t>
            </a:r>
            <a:r>
              <a:rPr i="1" lang="en" sz="1200">
                <a:solidFill>
                  <a:schemeClr val="dk1"/>
                </a:solidFill>
                <a:highlight>
                  <a:srgbClr val="FFFFFF"/>
                </a:highlight>
                <a:latin typeface="Playfair Display"/>
                <a:ea typeface="Playfair Display"/>
                <a:cs typeface="Playfair Display"/>
                <a:sym typeface="Playfair Display"/>
              </a:rPr>
              <a:t>Standard Course of Study</a:t>
            </a:r>
            <a:r>
              <a:rPr lang="en" sz="1200">
                <a:solidFill>
                  <a:schemeClr val="dk1"/>
                </a:solidFill>
                <a:highlight>
                  <a:srgbClr val="FFFFFF"/>
                </a:highlight>
                <a:latin typeface="Playfair Display"/>
                <a:ea typeface="Playfair Display"/>
                <a:cs typeface="Playfair Display"/>
                <a:sym typeface="Playfair Display"/>
              </a:rPr>
              <a:t> and to provide a global estimate of the student’s mastery of the material in a particular content area. The North Carolina End-of-Course tests were initiated in response to legislation passed by the North Carolina General Assembly — the North Carolina Elementary and Secondary Reform Act of 1984.</a:t>
            </a:r>
            <a:endParaRPr sz="1200">
              <a:solidFill>
                <a:schemeClr val="dk1"/>
              </a:solidFill>
              <a:highlight>
                <a:srgbClr val="FFFFFF"/>
              </a:highlight>
              <a:latin typeface="Playfair Display"/>
              <a:ea typeface="Playfair Display"/>
              <a:cs typeface="Playfair Display"/>
              <a:sym typeface="Playfair Display"/>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d719c8b059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d719c8b0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Playfair Display"/>
                <a:ea typeface="Playfair Display"/>
                <a:cs typeface="Playfair Display"/>
                <a:sym typeface="Playfair Display"/>
              </a:rPr>
              <a:t>Read information on slide</a:t>
            </a:r>
            <a:endParaRPr sz="1300">
              <a:latin typeface="Playfair Display"/>
              <a:ea typeface="Playfair Display"/>
              <a:cs typeface="Playfair Display"/>
              <a:sym typeface="Playfair Display"/>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d719c8b16a_2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d719c8b16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Playfair Display"/>
                <a:ea typeface="Playfair Display"/>
                <a:cs typeface="Playfair Display"/>
                <a:sym typeface="Playfair Display"/>
              </a:rPr>
              <a:t>So, what can we find on the Individual Student Report or the ISR?  We can find the achievement levels, your child’s information, how your child did compared to other students in </a:t>
            </a:r>
            <a:r>
              <a:rPr lang="en" sz="1300">
                <a:latin typeface="Playfair Display"/>
                <a:ea typeface="Playfair Display"/>
                <a:cs typeface="Playfair Display"/>
                <a:sym typeface="Playfair Display"/>
              </a:rPr>
              <a:t>their school and in the district, and how your child did on quantile, lexile, and percentile measures.  More information about these measures can be found on </a:t>
            </a:r>
            <a:r>
              <a:rPr lang="en" sz="1300" u="sng">
                <a:solidFill>
                  <a:schemeClr val="hlink"/>
                </a:solidFill>
                <a:latin typeface="Playfair Display"/>
                <a:ea typeface="Playfair Display"/>
                <a:cs typeface="Playfair Display"/>
                <a:sym typeface="Playfair Display"/>
                <a:hlinkClick r:id="rId2"/>
              </a:rPr>
              <a:t>Individual Student Reports</a:t>
            </a:r>
            <a:endParaRPr sz="1300">
              <a:latin typeface="Playfair Display"/>
              <a:ea typeface="Playfair Display"/>
              <a:cs typeface="Playfair Display"/>
              <a:sym typeface="Playfair Display"/>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Playfair Display"/>
                <a:ea typeface="Playfair Display"/>
                <a:cs typeface="Playfair Display"/>
                <a:sym typeface="Playfair Display"/>
              </a:rPr>
              <a:t>Read information on slide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d712d57f85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d712d57f8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Playfair Display"/>
                <a:ea typeface="Playfair Display"/>
                <a:cs typeface="Playfair Display"/>
                <a:sym typeface="Playfair Display"/>
              </a:rPr>
              <a:t>Read information on slide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Playfair Display"/>
                <a:ea typeface="Playfair Display"/>
                <a:cs typeface="Playfair Display"/>
                <a:sym typeface="Playfair Display"/>
              </a:rPr>
              <a:t>Read information on slide &amp; click on link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Playfair Display"/>
                <a:ea typeface="Playfair Display"/>
                <a:cs typeface="Playfair Display"/>
                <a:sym typeface="Playfair Display"/>
              </a:rPr>
              <a:t>Read information on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d719c8b16a_2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d719c8b16a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Playfair Display"/>
                <a:ea typeface="Playfair Display"/>
                <a:cs typeface="Playfair Display"/>
                <a:sym typeface="Playfair Display"/>
              </a:rPr>
              <a:t>Read information on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Playfair Display"/>
                <a:ea typeface="Playfair Display"/>
                <a:cs typeface="Playfair Display"/>
                <a:sym typeface="Playfair Display"/>
              </a:rPr>
              <a:t>This year, all of our teachers have shared so great test taking </a:t>
            </a:r>
            <a:r>
              <a:rPr lang="en" sz="1300">
                <a:latin typeface="Playfair Display"/>
                <a:ea typeface="Playfair Display"/>
                <a:cs typeface="Playfair Display"/>
                <a:sym typeface="Playfair Display"/>
              </a:rPr>
              <a:t>strategies</a:t>
            </a:r>
            <a:r>
              <a:rPr lang="en" sz="1300">
                <a:latin typeface="Playfair Display"/>
                <a:ea typeface="Playfair Display"/>
                <a:cs typeface="Playfair Display"/>
                <a:sym typeface="Playfair Display"/>
              </a:rPr>
              <a:t> with your children.  I would just like to share a few of those strategies that would be beneficial for your child to consider while taking his or her EOG or EOC.</a:t>
            </a:r>
            <a:endParaRPr sz="1300">
              <a:latin typeface="Playfair Display"/>
              <a:ea typeface="Playfair Display"/>
              <a:cs typeface="Playfair Display"/>
              <a:sym typeface="Playfair Display"/>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Playfair Display"/>
                <a:ea typeface="Playfair Display"/>
                <a:cs typeface="Playfair Display"/>
                <a:sym typeface="Playfair Display"/>
              </a:rPr>
              <a:t>Read information on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Playfair Display"/>
                <a:ea typeface="Playfair Display"/>
                <a:cs typeface="Playfair Display"/>
                <a:sym typeface="Playfair Display"/>
              </a:rPr>
              <a:t>Thank you so much for allowing me to share this in</a:t>
            </a:r>
            <a:r>
              <a:rPr lang="en" sz="1300">
                <a:latin typeface="Playfair Display"/>
                <a:ea typeface="Playfair Display"/>
                <a:cs typeface="Playfair Display"/>
                <a:sym typeface="Playfair Display"/>
              </a:rPr>
              <a:t>formation with you.  If you have any questions in regards to End-of-Grade or End-of-Course testing, please feel free to contact me at ngriffin@ecpps,k12.nc.us</a:t>
            </a:r>
            <a:endParaRPr sz="1300">
              <a:latin typeface="Playfair Display"/>
              <a:ea typeface="Playfair Display"/>
              <a:cs typeface="Playfair Display"/>
              <a:sym typeface="Playfair Display"/>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p:nvPr/>
        </p:nvSpPr>
        <p:spPr>
          <a:xfrm>
            <a:off x="2630450" y="630150"/>
            <a:ext cx="3883200" cy="3883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430350" y="228600"/>
            <a:ext cx="1388100" cy="13881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5908250" y="4660825"/>
            <a:ext cx="605400" cy="605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706650" y="3872629"/>
            <a:ext cx="1097700" cy="10977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2081694" y="771271"/>
            <a:ext cx="774600" cy="7746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6513651" y="161669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2420476" y="3612044"/>
            <a:ext cx="336900" cy="336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362484" y="1670133"/>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6818461" y="1338692"/>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6163989" y="4374525"/>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2300611" y="990190"/>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 name="Google Shape;21;p2"/>
          <p:cNvGrpSpPr/>
          <p:nvPr/>
        </p:nvGrpSpPr>
        <p:grpSpPr>
          <a:xfrm>
            <a:off x="3001075" y="4182123"/>
            <a:ext cx="508851" cy="478711"/>
            <a:chOff x="5972700" y="2330200"/>
            <a:chExt cx="411625" cy="387275"/>
          </a:xfrm>
        </p:grpSpPr>
        <p:sp>
          <p:nvSpPr>
            <p:cNvPr id="22" name="Google Shape;22;p2"/>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 name="Google Shape;24;p2"/>
          <p:cNvGrpSpPr/>
          <p:nvPr/>
        </p:nvGrpSpPr>
        <p:grpSpPr>
          <a:xfrm>
            <a:off x="5861768" y="506559"/>
            <a:ext cx="524975" cy="832145"/>
            <a:chOff x="6718575" y="2318625"/>
            <a:chExt cx="256950" cy="407375"/>
          </a:xfrm>
        </p:grpSpPr>
        <p:sp>
          <p:nvSpPr>
            <p:cNvPr id="25" name="Google Shape;25;p2"/>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6" name="Google Shape;26;p2"/>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7" name="Google Shape;27;p2"/>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8" name="Google Shape;28;p2"/>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9" name="Google Shape;29;p2"/>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0" name="Google Shape;30;p2"/>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1" name="Google Shape;31;p2"/>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2" name="Google Shape;32;p2"/>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33" name="Google Shape;33;p2"/>
          <p:cNvSpPr txBox="1"/>
          <p:nvPr>
            <p:ph type="ctrTitle"/>
          </p:nvPr>
        </p:nvSpPr>
        <p:spPr>
          <a:xfrm>
            <a:off x="2757250" y="961350"/>
            <a:ext cx="3629400" cy="322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4" name="Google Shape;34;p2"/>
          <p:cNvSpPr/>
          <p:nvPr/>
        </p:nvSpPr>
        <p:spPr>
          <a:xfrm>
            <a:off x="2757247" y="861970"/>
            <a:ext cx="300900" cy="300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3509928" y="4757335"/>
            <a:ext cx="213000" cy="2130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5494851" y="4374527"/>
            <a:ext cx="413400" cy="4134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37" name="Shape 37"/>
        <p:cNvGrpSpPr/>
        <p:nvPr/>
      </p:nvGrpSpPr>
      <p:grpSpPr>
        <a:xfrm>
          <a:off x="0" y="0"/>
          <a:ext cx="0" cy="0"/>
          <a:chOff x="0" y="0"/>
          <a:chExt cx="0" cy="0"/>
        </a:xfrm>
      </p:grpSpPr>
      <p:sp>
        <p:nvSpPr>
          <p:cNvPr id="38" name="Google Shape;38;p3"/>
          <p:cNvSpPr/>
          <p:nvPr/>
        </p:nvSpPr>
        <p:spPr>
          <a:xfrm>
            <a:off x="407150" y="407075"/>
            <a:ext cx="8329800" cy="432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2630450" y="630150"/>
            <a:ext cx="3883200" cy="3883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5430350" y="228600"/>
            <a:ext cx="1388100" cy="13881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5908250" y="4660825"/>
            <a:ext cx="605400" cy="6054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2706650" y="3872629"/>
            <a:ext cx="1097700" cy="10977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2081694" y="771271"/>
            <a:ext cx="774600" cy="7746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6513651" y="1616690"/>
            <a:ext cx="413400" cy="4134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2420476" y="3612044"/>
            <a:ext cx="336900" cy="336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2362484" y="1670133"/>
            <a:ext cx="213000" cy="213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a:off x="6818461" y="1338692"/>
            <a:ext cx="93900" cy="939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6163989" y="4374525"/>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2300611" y="990190"/>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 name="Google Shape;50;p3"/>
          <p:cNvGrpSpPr/>
          <p:nvPr/>
        </p:nvGrpSpPr>
        <p:grpSpPr>
          <a:xfrm>
            <a:off x="3001075" y="4182123"/>
            <a:ext cx="508851" cy="478711"/>
            <a:chOff x="5972700" y="2330200"/>
            <a:chExt cx="411625" cy="387275"/>
          </a:xfrm>
        </p:grpSpPr>
        <p:sp>
          <p:nvSpPr>
            <p:cNvPr id="51" name="Google Shape;51;p3"/>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3"/>
          <p:cNvGrpSpPr/>
          <p:nvPr/>
        </p:nvGrpSpPr>
        <p:grpSpPr>
          <a:xfrm>
            <a:off x="5861768" y="506559"/>
            <a:ext cx="524975" cy="832145"/>
            <a:chOff x="6718575" y="2318625"/>
            <a:chExt cx="256950" cy="407375"/>
          </a:xfrm>
        </p:grpSpPr>
        <p:sp>
          <p:nvSpPr>
            <p:cNvPr id="54" name="Google Shape;54;p3"/>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5" name="Google Shape;55;p3"/>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6" name="Google Shape;56;p3"/>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7" name="Google Shape;57;p3"/>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8" name="Google Shape;58;p3"/>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9" name="Google Shape;59;p3"/>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0" name="Google Shape;60;p3"/>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1" name="Google Shape;61;p3"/>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62" name="Google Shape;62;p3"/>
          <p:cNvSpPr/>
          <p:nvPr/>
        </p:nvSpPr>
        <p:spPr>
          <a:xfrm>
            <a:off x="2757247" y="861970"/>
            <a:ext cx="300900" cy="3009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3509928" y="4757335"/>
            <a:ext cx="213000" cy="2130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5494851" y="4374527"/>
            <a:ext cx="413400" cy="4134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txBox="1"/>
          <p:nvPr>
            <p:ph type="ctrTitle"/>
          </p:nvPr>
        </p:nvSpPr>
        <p:spPr>
          <a:xfrm>
            <a:off x="2886100" y="1888150"/>
            <a:ext cx="33717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000"/>
              <a:buNone/>
              <a:defRPr sz="3000">
                <a:solidFill>
                  <a:schemeClr val="accent1"/>
                </a:solidFill>
              </a:defRPr>
            </a:lvl1pPr>
            <a:lvl2pPr lvl="1" rtl="0" algn="ctr">
              <a:spcBef>
                <a:spcPts val="0"/>
              </a:spcBef>
              <a:spcAft>
                <a:spcPts val="0"/>
              </a:spcAft>
              <a:buClr>
                <a:schemeClr val="accent1"/>
              </a:buClr>
              <a:buSzPts val="3000"/>
              <a:buNone/>
              <a:defRPr sz="3000">
                <a:solidFill>
                  <a:schemeClr val="accent1"/>
                </a:solidFill>
              </a:defRPr>
            </a:lvl2pPr>
            <a:lvl3pPr lvl="2" rtl="0" algn="ctr">
              <a:spcBef>
                <a:spcPts val="0"/>
              </a:spcBef>
              <a:spcAft>
                <a:spcPts val="0"/>
              </a:spcAft>
              <a:buClr>
                <a:schemeClr val="accent1"/>
              </a:buClr>
              <a:buSzPts val="3000"/>
              <a:buNone/>
              <a:defRPr sz="3000">
                <a:solidFill>
                  <a:schemeClr val="accent1"/>
                </a:solidFill>
              </a:defRPr>
            </a:lvl3pPr>
            <a:lvl4pPr lvl="3" rtl="0" algn="ctr">
              <a:spcBef>
                <a:spcPts val="0"/>
              </a:spcBef>
              <a:spcAft>
                <a:spcPts val="0"/>
              </a:spcAft>
              <a:buClr>
                <a:schemeClr val="accent1"/>
              </a:buClr>
              <a:buSzPts val="3000"/>
              <a:buNone/>
              <a:defRPr sz="3000">
                <a:solidFill>
                  <a:schemeClr val="accent1"/>
                </a:solidFill>
              </a:defRPr>
            </a:lvl4pPr>
            <a:lvl5pPr lvl="4" rtl="0" algn="ctr">
              <a:spcBef>
                <a:spcPts val="0"/>
              </a:spcBef>
              <a:spcAft>
                <a:spcPts val="0"/>
              </a:spcAft>
              <a:buClr>
                <a:schemeClr val="accent1"/>
              </a:buClr>
              <a:buSzPts val="3000"/>
              <a:buNone/>
              <a:defRPr sz="3000">
                <a:solidFill>
                  <a:schemeClr val="accent1"/>
                </a:solidFill>
              </a:defRPr>
            </a:lvl5pPr>
            <a:lvl6pPr lvl="5" rtl="0" algn="ctr">
              <a:spcBef>
                <a:spcPts val="0"/>
              </a:spcBef>
              <a:spcAft>
                <a:spcPts val="0"/>
              </a:spcAft>
              <a:buClr>
                <a:schemeClr val="accent1"/>
              </a:buClr>
              <a:buSzPts val="3000"/>
              <a:buNone/>
              <a:defRPr sz="3000">
                <a:solidFill>
                  <a:schemeClr val="accent1"/>
                </a:solidFill>
              </a:defRPr>
            </a:lvl6pPr>
            <a:lvl7pPr lvl="6" rtl="0" algn="ctr">
              <a:spcBef>
                <a:spcPts val="0"/>
              </a:spcBef>
              <a:spcAft>
                <a:spcPts val="0"/>
              </a:spcAft>
              <a:buClr>
                <a:schemeClr val="accent1"/>
              </a:buClr>
              <a:buSzPts val="3000"/>
              <a:buNone/>
              <a:defRPr sz="3000">
                <a:solidFill>
                  <a:schemeClr val="accent1"/>
                </a:solidFill>
              </a:defRPr>
            </a:lvl7pPr>
            <a:lvl8pPr lvl="7" rtl="0" algn="ctr">
              <a:spcBef>
                <a:spcPts val="0"/>
              </a:spcBef>
              <a:spcAft>
                <a:spcPts val="0"/>
              </a:spcAft>
              <a:buClr>
                <a:schemeClr val="accent1"/>
              </a:buClr>
              <a:buSzPts val="3000"/>
              <a:buNone/>
              <a:defRPr sz="3000">
                <a:solidFill>
                  <a:schemeClr val="accent1"/>
                </a:solidFill>
              </a:defRPr>
            </a:lvl8pPr>
            <a:lvl9pPr lvl="8" rtl="0" algn="ctr">
              <a:spcBef>
                <a:spcPts val="0"/>
              </a:spcBef>
              <a:spcAft>
                <a:spcPts val="0"/>
              </a:spcAft>
              <a:buClr>
                <a:schemeClr val="accent1"/>
              </a:buClr>
              <a:buSzPts val="3000"/>
              <a:buNone/>
              <a:defRPr sz="3000">
                <a:solidFill>
                  <a:schemeClr val="accent1"/>
                </a:solidFill>
              </a:defRPr>
            </a:lvl9pPr>
          </a:lstStyle>
          <a:p/>
        </p:txBody>
      </p:sp>
      <p:sp>
        <p:nvSpPr>
          <p:cNvPr id="66" name="Google Shape;66;p3"/>
          <p:cNvSpPr txBox="1"/>
          <p:nvPr>
            <p:ph idx="1" type="subTitle"/>
          </p:nvPr>
        </p:nvSpPr>
        <p:spPr>
          <a:xfrm>
            <a:off x="2886100" y="2916252"/>
            <a:ext cx="33717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2000"/>
              <a:buNone/>
              <a:defRPr>
                <a:solidFill>
                  <a:schemeClr val="accent2"/>
                </a:solidFill>
              </a:defRPr>
            </a:lvl1pPr>
            <a:lvl2pPr lvl="1" rtl="0" algn="ctr">
              <a:spcBef>
                <a:spcPts val="1000"/>
              </a:spcBef>
              <a:spcAft>
                <a:spcPts val="0"/>
              </a:spcAft>
              <a:buClr>
                <a:schemeClr val="accent2"/>
              </a:buClr>
              <a:buSzPts val="3000"/>
              <a:buNone/>
              <a:defRPr sz="3000">
                <a:solidFill>
                  <a:schemeClr val="accent2"/>
                </a:solidFill>
              </a:defRPr>
            </a:lvl2pPr>
            <a:lvl3pPr lvl="2" rtl="0" algn="ctr">
              <a:spcBef>
                <a:spcPts val="1000"/>
              </a:spcBef>
              <a:spcAft>
                <a:spcPts val="0"/>
              </a:spcAft>
              <a:buClr>
                <a:schemeClr val="accent2"/>
              </a:buClr>
              <a:buSzPts val="3000"/>
              <a:buNone/>
              <a:defRPr sz="3000">
                <a:solidFill>
                  <a:schemeClr val="accent2"/>
                </a:solidFill>
              </a:defRPr>
            </a:lvl3pPr>
            <a:lvl4pPr lvl="3" rtl="0" algn="ctr">
              <a:spcBef>
                <a:spcPts val="1000"/>
              </a:spcBef>
              <a:spcAft>
                <a:spcPts val="0"/>
              </a:spcAft>
              <a:buClr>
                <a:schemeClr val="accent2"/>
              </a:buClr>
              <a:buSzPts val="3000"/>
              <a:buNone/>
              <a:defRPr sz="3000">
                <a:solidFill>
                  <a:schemeClr val="accent2"/>
                </a:solidFill>
              </a:defRPr>
            </a:lvl4pPr>
            <a:lvl5pPr lvl="4" rtl="0" algn="ctr">
              <a:spcBef>
                <a:spcPts val="1000"/>
              </a:spcBef>
              <a:spcAft>
                <a:spcPts val="0"/>
              </a:spcAft>
              <a:buClr>
                <a:schemeClr val="accent2"/>
              </a:buClr>
              <a:buSzPts val="3000"/>
              <a:buNone/>
              <a:defRPr sz="3000">
                <a:solidFill>
                  <a:schemeClr val="accent2"/>
                </a:solidFill>
              </a:defRPr>
            </a:lvl5pPr>
            <a:lvl6pPr lvl="5" rtl="0" algn="ctr">
              <a:spcBef>
                <a:spcPts val="1000"/>
              </a:spcBef>
              <a:spcAft>
                <a:spcPts val="0"/>
              </a:spcAft>
              <a:buClr>
                <a:schemeClr val="accent2"/>
              </a:buClr>
              <a:buSzPts val="3000"/>
              <a:buNone/>
              <a:defRPr sz="3000">
                <a:solidFill>
                  <a:schemeClr val="accent2"/>
                </a:solidFill>
              </a:defRPr>
            </a:lvl6pPr>
            <a:lvl7pPr lvl="6" rtl="0" algn="ctr">
              <a:spcBef>
                <a:spcPts val="1000"/>
              </a:spcBef>
              <a:spcAft>
                <a:spcPts val="0"/>
              </a:spcAft>
              <a:buClr>
                <a:schemeClr val="accent2"/>
              </a:buClr>
              <a:buSzPts val="3000"/>
              <a:buNone/>
              <a:defRPr sz="3000">
                <a:solidFill>
                  <a:schemeClr val="accent2"/>
                </a:solidFill>
              </a:defRPr>
            </a:lvl7pPr>
            <a:lvl8pPr lvl="7" rtl="0" algn="ctr">
              <a:spcBef>
                <a:spcPts val="1000"/>
              </a:spcBef>
              <a:spcAft>
                <a:spcPts val="0"/>
              </a:spcAft>
              <a:buClr>
                <a:schemeClr val="accent2"/>
              </a:buClr>
              <a:buSzPts val="3000"/>
              <a:buNone/>
              <a:defRPr sz="3000">
                <a:solidFill>
                  <a:schemeClr val="accent2"/>
                </a:solidFill>
              </a:defRPr>
            </a:lvl8pPr>
            <a:lvl9pPr lvl="8" rtl="0" algn="ctr">
              <a:spcBef>
                <a:spcPts val="1000"/>
              </a:spcBef>
              <a:spcAft>
                <a:spcPts val="1000"/>
              </a:spcAft>
              <a:buClr>
                <a:schemeClr val="accent2"/>
              </a:buClr>
              <a:buSzPts val="3000"/>
              <a:buNone/>
              <a:defRPr sz="3000">
                <a:solidFill>
                  <a:schemeClr val="accent2"/>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7" name="Shape 67"/>
        <p:cNvGrpSpPr/>
        <p:nvPr/>
      </p:nvGrpSpPr>
      <p:grpSpPr>
        <a:xfrm>
          <a:off x="0" y="0"/>
          <a:ext cx="0" cy="0"/>
          <a:chOff x="0" y="0"/>
          <a:chExt cx="0" cy="0"/>
        </a:xfrm>
      </p:grpSpPr>
      <p:sp>
        <p:nvSpPr>
          <p:cNvPr id="68" name="Google Shape;68;p4"/>
          <p:cNvSpPr/>
          <p:nvPr/>
        </p:nvSpPr>
        <p:spPr>
          <a:xfrm>
            <a:off x="407150" y="407075"/>
            <a:ext cx="8329800" cy="4329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a:off x="3811800" y="-194800"/>
            <a:ext cx="1520400" cy="1520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a:off x="4982150" y="734775"/>
            <a:ext cx="774600" cy="7746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3469949" y="810973"/>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3109875" y="154418"/>
            <a:ext cx="508800" cy="5088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a:off x="5395528" y="-85690"/>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a:off x="-140400" y="3784204"/>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8079301" y="4416226"/>
            <a:ext cx="879300" cy="8793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4"/>
          <p:cNvSpPr/>
          <p:nvPr/>
        </p:nvSpPr>
        <p:spPr>
          <a:xfrm>
            <a:off x="407150" y="4701449"/>
            <a:ext cx="336900" cy="3369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4"/>
          <p:cNvSpPr/>
          <p:nvPr/>
        </p:nvSpPr>
        <p:spPr>
          <a:xfrm>
            <a:off x="8896576" y="4123321"/>
            <a:ext cx="292800" cy="2928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4"/>
          <p:cNvSpPr/>
          <p:nvPr/>
        </p:nvSpPr>
        <p:spPr>
          <a:xfrm>
            <a:off x="7800547" y="4653308"/>
            <a:ext cx="213000" cy="2130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4"/>
          <p:cNvSpPr/>
          <p:nvPr/>
        </p:nvSpPr>
        <p:spPr>
          <a:xfrm>
            <a:off x="8471997" y="4203227"/>
            <a:ext cx="93900" cy="939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4"/>
          <p:cNvSpPr/>
          <p:nvPr/>
        </p:nvSpPr>
        <p:spPr>
          <a:xfrm>
            <a:off x="528659" y="3509275"/>
            <a:ext cx="213000" cy="213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4"/>
          <p:cNvSpPr/>
          <p:nvPr/>
        </p:nvSpPr>
        <p:spPr>
          <a:xfrm>
            <a:off x="8327788" y="4664713"/>
            <a:ext cx="382244" cy="382244"/>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 name="Google Shape;82;p4"/>
          <p:cNvGrpSpPr/>
          <p:nvPr/>
        </p:nvGrpSpPr>
        <p:grpSpPr>
          <a:xfrm>
            <a:off x="154025" y="4093698"/>
            <a:ext cx="508851" cy="478711"/>
            <a:chOff x="5972700" y="2330200"/>
            <a:chExt cx="411625" cy="387275"/>
          </a:xfrm>
        </p:grpSpPr>
        <p:sp>
          <p:nvSpPr>
            <p:cNvPr id="83" name="Google Shape;83;p4"/>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4"/>
          <p:cNvGrpSpPr/>
          <p:nvPr/>
        </p:nvGrpSpPr>
        <p:grpSpPr>
          <a:xfrm>
            <a:off x="5222963" y="889722"/>
            <a:ext cx="292923" cy="464285"/>
            <a:chOff x="6718575" y="2318625"/>
            <a:chExt cx="256950" cy="407375"/>
          </a:xfrm>
        </p:grpSpPr>
        <p:sp>
          <p:nvSpPr>
            <p:cNvPr id="86" name="Google Shape;86;p4"/>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4"/>
          <p:cNvSpPr txBox="1"/>
          <p:nvPr>
            <p:ph idx="1" type="body"/>
          </p:nvPr>
        </p:nvSpPr>
        <p:spPr>
          <a:xfrm>
            <a:off x="1242275" y="1704600"/>
            <a:ext cx="6659700" cy="819900"/>
          </a:xfrm>
          <a:prstGeom prst="rect">
            <a:avLst/>
          </a:prstGeom>
        </p:spPr>
        <p:txBody>
          <a:bodyPr anchorCtr="0" anchor="t" bIns="91425" lIns="91425" spcFirstLastPara="1" rIns="91425" wrap="square" tIns="91425">
            <a:noAutofit/>
          </a:bodyPr>
          <a:lstStyle>
            <a:lvl1pPr indent="-419100" lvl="0" marL="457200" rtl="0" algn="ctr">
              <a:spcBef>
                <a:spcPts val="600"/>
              </a:spcBef>
              <a:spcAft>
                <a:spcPts val="0"/>
              </a:spcAft>
              <a:buClr>
                <a:schemeClr val="dk1"/>
              </a:buClr>
              <a:buSzPts val="3000"/>
              <a:buChar char="○"/>
              <a:defRPr i="1" sz="3000"/>
            </a:lvl1pPr>
            <a:lvl2pPr indent="-419100" lvl="1" marL="914400" rtl="0" algn="ctr">
              <a:spcBef>
                <a:spcPts val="1000"/>
              </a:spcBef>
              <a:spcAft>
                <a:spcPts val="0"/>
              </a:spcAft>
              <a:buClr>
                <a:schemeClr val="dk1"/>
              </a:buClr>
              <a:buSzPts val="3000"/>
              <a:buChar char="◦"/>
              <a:defRPr i="1" sz="3000"/>
            </a:lvl2pPr>
            <a:lvl3pPr indent="-419100" lvl="2" marL="1371600" rtl="0" algn="ctr">
              <a:spcBef>
                <a:spcPts val="1000"/>
              </a:spcBef>
              <a:spcAft>
                <a:spcPts val="0"/>
              </a:spcAft>
              <a:buClr>
                <a:schemeClr val="dk1"/>
              </a:buClr>
              <a:buSzPts val="3000"/>
              <a:buChar char="◦"/>
              <a:defRPr i="1" sz="3000"/>
            </a:lvl3pPr>
            <a:lvl4pPr indent="-419100" lvl="3" marL="1828800" rtl="0" algn="ctr">
              <a:spcBef>
                <a:spcPts val="1000"/>
              </a:spcBef>
              <a:spcAft>
                <a:spcPts val="0"/>
              </a:spcAft>
              <a:buSzPts val="3000"/>
              <a:buChar char="◦"/>
              <a:defRPr i="1" sz="3000"/>
            </a:lvl4pPr>
            <a:lvl5pPr indent="-419100" lvl="4" marL="2286000" rtl="0" algn="ctr">
              <a:spcBef>
                <a:spcPts val="1000"/>
              </a:spcBef>
              <a:spcAft>
                <a:spcPts val="0"/>
              </a:spcAft>
              <a:buSzPts val="3000"/>
              <a:buChar char="◦"/>
              <a:defRPr i="1" sz="3000"/>
            </a:lvl5pPr>
            <a:lvl6pPr indent="-419100" lvl="5" marL="2743200" rtl="0" algn="ctr">
              <a:spcBef>
                <a:spcPts val="1000"/>
              </a:spcBef>
              <a:spcAft>
                <a:spcPts val="0"/>
              </a:spcAft>
              <a:buSzPts val="3000"/>
              <a:buChar char="◦"/>
              <a:defRPr i="1" sz="3000"/>
            </a:lvl6pPr>
            <a:lvl7pPr indent="-419100" lvl="6" marL="3200400" rtl="0" algn="ctr">
              <a:spcBef>
                <a:spcPts val="1000"/>
              </a:spcBef>
              <a:spcAft>
                <a:spcPts val="0"/>
              </a:spcAft>
              <a:buSzPts val="3000"/>
              <a:buChar char="◦"/>
              <a:defRPr i="1" sz="3000"/>
            </a:lvl7pPr>
            <a:lvl8pPr indent="-419100" lvl="7" marL="3657600" rtl="0" algn="ctr">
              <a:spcBef>
                <a:spcPts val="1000"/>
              </a:spcBef>
              <a:spcAft>
                <a:spcPts val="0"/>
              </a:spcAft>
              <a:buSzPts val="3000"/>
              <a:buChar char="◦"/>
              <a:defRPr i="1" sz="3000"/>
            </a:lvl8pPr>
            <a:lvl9pPr indent="-419100" lvl="8" marL="4114800" algn="ctr">
              <a:spcBef>
                <a:spcPts val="1000"/>
              </a:spcBef>
              <a:spcAft>
                <a:spcPts val="1000"/>
              </a:spcAft>
              <a:buSzPts val="3000"/>
              <a:buChar char="◦"/>
              <a:defRPr i="1" sz="3000"/>
            </a:lvl9pPr>
          </a:lstStyle>
          <a:p/>
        </p:txBody>
      </p:sp>
      <p:sp>
        <p:nvSpPr>
          <p:cNvPr id="95" name="Google Shape;95;p4"/>
          <p:cNvSpPr txBox="1"/>
          <p:nvPr/>
        </p:nvSpPr>
        <p:spPr>
          <a:xfrm>
            <a:off x="3593400" y="8930"/>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a:t>
            </a:r>
            <a:endParaRPr b="1" sz="9600">
              <a:solidFill>
                <a:srgbClr val="FFFFFF"/>
              </a:solidFill>
            </a:endParaRPr>
          </a:p>
        </p:txBody>
      </p:sp>
      <p:sp>
        <p:nvSpPr>
          <p:cNvPr id="96" name="Google Shape;96;p4"/>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97" name="Shape 97"/>
        <p:cNvGrpSpPr/>
        <p:nvPr/>
      </p:nvGrpSpPr>
      <p:grpSpPr>
        <a:xfrm>
          <a:off x="0" y="0"/>
          <a:ext cx="0" cy="0"/>
          <a:chOff x="0" y="0"/>
          <a:chExt cx="0" cy="0"/>
        </a:xfrm>
      </p:grpSpPr>
      <p:sp>
        <p:nvSpPr>
          <p:cNvPr id="98" name="Google Shape;98;p5"/>
          <p:cNvSpPr/>
          <p:nvPr/>
        </p:nvSpPr>
        <p:spPr>
          <a:xfrm>
            <a:off x="407150" y="407075"/>
            <a:ext cx="8329800" cy="43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167025" y="559475"/>
            <a:ext cx="2630400" cy="2630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5"/>
          <p:cNvSpPr/>
          <p:nvPr/>
        </p:nvSpPr>
        <p:spPr>
          <a:xfrm>
            <a:off x="1812100" y="271400"/>
            <a:ext cx="1054200" cy="10542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5"/>
          <p:cNvSpPr/>
          <p:nvPr/>
        </p:nvSpPr>
        <p:spPr>
          <a:xfrm>
            <a:off x="1704597" y="-129655"/>
            <a:ext cx="300900" cy="300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228600" y="2887250"/>
            <a:ext cx="605400" cy="605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1522903" y="3162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
          <p:cNvSpPr/>
          <p:nvPr/>
        </p:nvSpPr>
        <p:spPr>
          <a:xfrm>
            <a:off x="8507494" y="2981146"/>
            <a:ext cx="774600" cy="7746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a:off x="91939" y="288725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 name="Google Shape;112;p5"/>
          <p:cNvGrpSpPr/>
          <p:nvPr/>
        </p:nvGrpSpPr>
        <p:grpSpPr>
          <a:xfrm>
            <a:off x="8142375" y="4477573"/>
            <a:ext cx="508851" cy="478711"/>
            <a:chOff x="5972700" y="2330200"/>
            <a:chExt cx="411625" cy="387275"/>
          </a:xfrm>
        </p:grpSpPr>
        <p:sp>
          <p:nvSpPr>
            <p:cNvPr id="113" name="Google Shape;113;p5"/>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5"/>
          <p:cNvGrpSpPr/>
          <p:nvPr/>
        </p:nvGrpSpPr>
        <p:grpSpPr>
          <a:xfrm>
            <a:off x="2139871" y="482540"/>
            <a:ext cx="398658" cy="631920"/>
            <a:chOff x="6718575" y="2318625"/>
            <a:chExt cx="256950" cy="407375"/>
          </a:xfrm>
        </p:grpSpPr>
        <p:sp>
          <p:nvSpPr>
            <p:cNvPr id="116" name="Google Shape;116;p5"/>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5"/>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25" name="Google Shape;125;p5"/>
          <p:cNvSpPr txBox="1"/>
          <p:nvPr>
            <p:ph idx="1" type="body"/>
          </p:nvPr>
        </p:nvSpPr>
        <p:spPr>
          <a:xfrm>
            <a:off x="2901875" y="1033400"/>
            <a:ext cx="5292300" cy="32673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a:lvl1pPr>
            <a:lvl2pPr indent="-355600" lvl="1" marL="914400">
              <a:spcBef>
                <a:spcPts val="1000"/>
              </a:spcBef>
              <a:spcAft>
                <a:spcPts val="0"/>
              </a:spcAft>
              <a:buSzPts val="2000"/>
              <a:buChar char="◦"/>
              <a:defRPr/>
            </a:lvl2pPr>
            <a:lvl3pPr indent="-355600" lvl="2" marL="1371600">
              <a:spcBef>
                <a:spcPts val="1000"/>
              </a:spcBef>
              <a:spcAft>
                <a:spcPts val="0"/>
              </a:spcAft>
              <a:buSzPts val="2000"/>
              <a:buChar char="◦"/>
              <a:defRPr/>
            </a:lvl3pPr>
            <a:lvl4pPr indent="-355600" lvl="3" marL="1828800">
              <a:spcBef>
                <a:spcPts val="1000"/>
              </a:spcBef>
              <a:spcAft>
                <a:spcPts val="0"/>
              </a:spcAft>
              <a:buSzPts val="2000"/>
              <a:buChar char="◦"/>
              <a:defRPr/>
            </a:lvl4pPr>
            <a:lvl5pPr indent="-355600" lvl="4" marL="2286000">
              <a:spcBef>
                <a:spcPts val="1000"/>
              </a:spcBef>
              <a:spcAft>
                <a:spcPts val="0"/>
              </a:spcAft>
              <a:buSzPts val="2000"/>
              <a:buChar char="◦"/>
              <a:defRPr/>
            </a:lvl5pPr>
            <a:lvl6pPr indent="-355600" lvl="5" marL="2743200">
              <a:spcBef>
                <a:spcPts val="1000"/>
              </a:spcBef>
              <a:spcAft>
                <a:spcPts val="0"/>
              </a:spcAft>
              <a:buSzPts val="2000"/>
              <a:buChar char="◦"/>
              <a:defRPr/>
            </a:lvl6pPr>
            <a:lvl7pPr indent="-355600" lvl="6" marL="3200400">
              <a:spcBef>
                <a:spcPts val="1000"/>
              </a:spcBef>
              <a:spcAft>
                <a:spcPts val="0"/>
              </a:spcAft>
              <a:buSzPts val="2000"/>
              <a:buChar char="◦"/>
              <a:defRPr/>
            </a:lvl7pPr>
            <a:lvl8pPr indent="-355600" lvl="7" marL="3657600">
              <a:spcBef>
                <a:spcPts val="1000"/>
              </a:spcBef>
              <a:spcAft>
                <a:spcPts val="0"/>
              </a:spcAft>
              <a:buSzPts val="2000"/>
              <a:buChar char="◦"/>
              <a:defRPr/>
            </a:lvl8pPr>
            <a:lvl9pPr indent="-355600" lvl="8" marL="4114800">
              <a:spcBef>
                <a:spcPts val="1000"/>
              </a:spcBef>
              <a:spcAft>
                <a:spcPts val="1000"/>
              </a:spcAft>
              <a:buSzPts val="2000"/>
              <a:buChar char="◦"/>
              <a:defRPr/>
            </a:lvl9pPr>
          </a:lstStyle>
          <a:p/>
        </p:txBody>
      </p:sp>
      <p:sp>
        <p:nvSpPr>
          <p:cNvPr id="126" name="Google Shape;126;p5"/>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7" name="Shape 127"/>
        <p:cNvGrpSpPr/>
        <p:nvPr/>
      </p:nvGrpSpPr>
      <p:grpSpPr>
        <a:xfrm>
          <a:off x="0" y="0"/>
          <a:ext cx="0" cy="0"/>
          <a:chOff x="0" y="0"/>
          <a:chExt cx="0" cy="0"/>
        </a:xfrm>
      </p:grpSpPr>
      <p:sp>
        <p:nvSpPr>
          <p:cNvPr id="128" name="Google Shape;128;p6"/>
          <p:cNvSpPr/>
          <p:nvPr/>
        </p:nvSpPr>
        <p:spPr>
          <a:xfrm>
            <a:off x="407150" y="407075"/>
            <a:ext cx="8329800" cy="43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6"/>
          <p:cNvSpPr/>
          <p:nvPr/>
        </p:nvSpPr>
        <p:spPr>
          <a:xfrm>
            <a:off x="-167025" y="559475"/>
            <a:ext cx="2630400" cy="2630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
          <p:cNvSpPr/>
          <p:nvPr/>
        </p:nvSpPr>
        <p:spPr>
          <a:xfrm>
            <a:off x="1812100" y="271400"/>
            <a:ext cx="1054200" cy="10542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1704597" y="-129655"/>
            <a:ext cx="300900" cy="300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
          <p:cNvSpPr/>
          <p:nvPr/>
        </p:nvSpPr>
        <p:spPr>
          <a:xfrm>
            <a:off x="228600" y="2887250"/>
            <a:ext cx="605400" cy="605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6"/>
          <p:cNvSpPr/>
          <p:nvPr/>
        </p:nvSpPr>
        <p:spPr>
          <a:xfrm>
            <a:off x="1522903" y="3162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6"/>
          <p:cNvSpPr/>
          <p:nvPr/>
        </p:nvSpPr>
        <p:spPr>
          <a:xfrm>
            <a:off x="8507494" y="2981146"/>
            <a:ext cx="774600" cy="7746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6"/>
          <p:cNvSpPr/>
          <p:nvPr/>
        </p:nvSpPr>
        <p:spPr>
          <a:xfrm>
            <a:off x="91939" y="288725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6"/>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2" name="Google Shape;142;p6"/>
          <p:cNvGrpSpPr/>
          <p:nvPr/>
        </p:nvGrpSpPr>
        <p:grpSpPr>
          <a:xfrm>
            <a:off x="8142375" y="4477573"/>
            <a:ext cx="508851" cy="478711"/>
            <a:chOff x="5972700" y="2330200"/>
            <a:chExt cx="411625" cy="387275"/>
          </a:xfrm>
        </p:grpSpPr>
        <p:sp>
          <p:nvSpPr>
            <p:cNvPr id="143" name="Google Shape;143;p6"/>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 name="Google Shape;145;p6"/>
          <p:cNvGrpSpPr/>
          <p:nvPr/>
        </p:nvGrpSpPr>
        <p:grpSpPr>
          <a:xfrm>
            <a:off x="2139871" y="482540"/>
            <a:ext cx="398658" cy="631920"/>
            <a:chOff x="6718575" y="2318625"/>
            <a:chExt cx="256950" cy="407375"/>
          </a:xfrm>
        </p:grpSpPr>
        <p:sp>
          <p:nvSpPr>
            <p:cNvPr id="146" name="Google Shape;146;p6"/>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6"/>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6"/>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6"/>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 name="Google Shape;154;p6"/>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55" name="Google Shape;155;p6"/>
          <p:cNvSpPr txBox="1"/>
          <p:nvPr>
            <p:ph idx="1" type="body"/>
          </p:nvPr>
        </p:nvSpPr>
        <p:spPr>
          <a:xfrm>
            <a:off x="2830925" y="1200150"/>
            <a:ext cx="2516400" cy="31203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1000"/>
              </a:spcBef>
              <a:spcAft>
                <a:spcPts val="0"/>
              </a:spcAft>
              <a:buSzPts val="1800"/>
              <a:buChar char="◦"/>
              <a:defRPr sz="1800"/>
            </a:lvl2pPr>
            <a:lvl3pPr indent="-342900" lvl="2" marL="1371600">
              <a:spcBef>
                <a:spcPts val="1000"/>
              </a:spcBef>
              <a:spcAft>
                <a:spcPts val="0"/>
              </a:spcAft>
              <a:buSzPts val="1800"/>
              <a:buChar char="◦"/>
              <a:defRPr sz="1800"/>
            </a:lvl3pPr>
            <a:lvl4pPr indent="-342900" lvl="3" marL="1828800">
              <a:spcBef>
                <a:spcPts val="1000"/>
              </a:spcBef>
              <a:spcAft>
                <a:spcPts val="0"/>
              </a:spcAft>
              <a:buSzPts val="1800"/>
              <a:buChar char="◦"/>
              <a:defRPr sz="1800"/>
            </a:lvl4pPr>
            <a:lvl5pPr indent="-342900" lvl="4" marL="2286000">
              <a:spcBef>
                <a:spcPts val="1000"/>
              </a:spcBef>
              <a:spcAft>
                <a:spcPts val="0"/>
              </a:spcAft>
              <a:buSzPts val="1800"/>
              <a:buChar char="◦"/>
              <a:defRPr sz="1800"/>
            </a:lvl5pPr>
            <a:lvl6pPr indent="-342900" lvl="5" marL="2743200">
              <a:spcBef>
                <a:spcPts val="1000"/>
              </a:spcBef>
              <a:spcAft>
                <a:spcPts val="0"/>
              </a:spcAft>
              <a:buSzPts val="1800"/>
              <a:buChar char="◦"/>
              <a:defRPr sz="1800"/>
            </a:lvl6pPr>
            <a:lvl7pPr indent="-342900" lvl="6" marL="3200400">
              <a:spcBef>
                <a:spcPts val="1000"/>
              </a:spcBef>
              <a:spcAft>
                <a:spcPts val="0"/>
              </a:spcAft>
              <a:buSzPts val="1800"/>
              <a:buChar char="◦"/>
              <a:defRPr sz="1800"/>
            </a:lvl7pPr>
            <a:lvl8pPr indent="-342900" lvl="7" marL="3657600">
              <a:spcBef>
                <a:spcPts val="1000"/>
              </a:spcBef>
              <a:spcAft>
                <a:spcPts val="0"/>
              </a:spcAft>
              <a:buSzPts val="1800"/>
              <a:buChar char="◦"/>
              <a:defRPr sz="1800"/>
            </a:lvl8pPr>
            <a:lvl9pPr indent="-342900" lvl="8" marL="4114800">
              <a:spcBef>
                <a:spcPts val="1000"/>
              </a:spcBef>
              <a:spcAft>
                <a:spcPts val="1000"/>
              </a:spcAft>
              <a:buSzPts val="1800"/>
              <a:buChar char="◦"/>
              <a:defRPr sz="1800"/>
            </a:lvl9pPr>
          </a:lstStyle>
          <a:p/>
        </p:txBody>
      </p:sp>
      <p:sp>
        <p:nvSpPr>
          <p:cNvPr id="156" name="Google Shape;156;p6"/>
          <p:cNvSpPr txBox="1"/>
          <p:nvPr>
            <p:ph idx="2" type="body"/>
          </p:nvPr>
        </p:nvSpPr>
        <p:spPr>
          <a:xfrm>
            <a:off x="5651044" y="1200150"/>
            <a:ext cx="2671500" cy="31203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1000"/>
              </a:spcBef>
              <a:spcAft>
                <a:spcPts val="0"/>
              </a:spcAft>
              <a:buSzPts val="1800"/>
              <a:buChar char="◦"/>
              <a:defRPr sz="1800"/>
            </a:lvl2pPr>
            <a:lvl3pPr indent="-342900" lvl="2" marL="1371600">
              <a:spcBef>
                <a:spcPts val="1000"/>
              </a:spcBef>
              <a:spcAft>
                <a:spcPts val="0"/>
              </a:spcAft>
              <a:buSzPts val="1800"/>
              <a:buChar char="◦"/>
              <a:defRPr sz="1800"/>
            </a:lvl3pPr>
            <a:lvl4pPr indent="-342900" lvl="3" marL="1828800">
              <a:spcBef>
                <a:spcPts val="1000"/>
              </a:spcBef>
              <a:spcAft>
                <a:spcPts val="0"/>
              </a:spcAft>
              <a:buSzPts val="1800"/>
              <a:buChar char="◦"/>
              <a:defRPr sz="1800"/>
            </a:lvl4pPr>
            <a:lvl5pPr indent="-342900" lvl="4" marL="2286000">
              <a:spcBef>
                <a:spcPts val="1000"/>
              </a:spcBef>
              <a:spcAft>
                <a:spcPts val="0"/>
              </a:spcAft>
              <a:buSzPts val="1800"/>
              <a:buChar char="◦"/>
              <a:defRPr sz="1800"/>
            </a:lvl5pPr>
            <a:lvl6pPr indent="-342900" lvl="5" marL="2743200">
              <a:spcBef>
                <a:spcPts val="1000"/>
              </a:spcBef>
              <a:spcAft>
                <a:spcPts val="0"/>
              </a:spcAft>
              <a:buSzPts val="1800"/>
              <a:buChar char="◦"/>
              <a:defRPr sz="1800"/>
            </a:lvl6pPr>
            <a:lvl7pPr indent="-342900" lvl="6" marL="3200400">
              <a:spcBef>
                <a:spcPts val="1000"/>
              </a:spcBef>
              <a:spcAft>
                <a:spcPts val="0"/>
              </a:spcAft>
              <a:buSzPts val="1800"/>
              <a:buChar char="◦"/>
              <a:defRPr sz="1800"/>
            </a:lvl7pPr>
            <a:lvl8pPr indent="-342900" lvl="7" marL="3657600">
              <a:spcBef>
                <a:spcPts val="1000"/>
              </a:spcBef>
              <a:spcAft>
                <a:spcPts val="0"/>
              </a:spcAft>
              <a:buSzPts val="1800"/>
              <a:buChar char="◦"/>
              <a:defRPr sz="1800"/>
            </a:lvl8pPr>
            <a:lvl9pPr indent="-342900" lvl="8" marL="4114800">
              <a:spcBef>
                <a:spcPts val="1000"/>
              </a:spcBef>
              <a:spcAft>
                <a:spcPts val="1000"/>
              </a:spcAft>
              <a:buSzPts val="1800"/>
              <a:buChar char="◦"/>
              <a:defRPr sz="1800"/>
            </a:lvl9pPr>
          </a:lstStyle>
          <a:p/>
        </p:txBody>
      </p:sp>
      <p:sp>
        <p:nvSpPr>
          <p:cNvPr id="157" name="Google Shape;157;p6"/>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8" name="Shape 158"/>
        <p:cNvGrpSpPr/>
        <p:nvPr/>
      </p:nvGrpSpPr>
      <p:grpSpPr>
        <a:xfrm>
          <a:off x="0" y="0"/>
          <a:ext cx="0" cy="0"/>
          <a:chOff x="0" y="0"/>
          <a:chExt cx="0" cy="0"/>
        </a:xfrm>
      </p:grpSpPr>
      <p:sp>
        <p:nvSpPr>
          <p:cNvPr id="159" name="Google Shape;159;p7"/>
          <p:cNvSpPr/>
          <p:nvPr/>
        </p:nvSpPr>
        <p:spPr>
          <a:xfrm>
            <a:off x="407150" y="407075"/>
            <a:ext cx="8329800" cy="43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167025" y="559475"/>
            <a:ext cx="2630400" cy="2630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p:nvPr/>
        </p:nvSpPr>
        <p:spPr>
          <a:xfrm>
            <a:off x="1812100" y="271400"/>
            <a:ext cx="1054200" cy="10542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
          <p:cNvSpPr/>
          <p:nvPr/>
        </p:nvSpPr>
        <p:spPr>
          <a:xfrm>
            <a:off x="1704597" y="-129655"/>
            <a:ext cx="300900" cy="300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
          <p:cNvSpPr/>
          <p:nvPr/>
        </p:nvSpPr>
        <p:spPr>
          <a:xfrm>
            <a:off x="228600" y="2887250"/>
            <a:ext cx="605400" cy="605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7"/>
          <p:cNvSpPr/>
          <p:nvPr/>
        </p:nvSpPr>
        <p:spPr>
          <a:xfrm>
            <a:off x="1522903" y="3162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7"/>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7"/>
          <p:cNvSpPr/>
          <p:nvPr/>
        </p:nvSpPr>
        <p:spPr>
          <a:xfrm>
            <a:off x="8507494" y="2981146"/>
            <a:ext cx="774600" cy="7746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7"/>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7"/>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7"/>
          <p:cNvSpPr/>
          <p:nvPr/>
        </p:nvSpPr>
        <p:spPr>
          <a:xfrm>
            <a:off x="91939" y="288725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7"/>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3" name="Google Shape;173;p7"/>
          <p:cNvGrpSpPr/>
          <p:nvPr/>
        </p:nvGrpSpPr>
        <p:grpSpPr>
          <a:xfrm>
            <a:off x="8142375" y="4477573"/>
            <a:ext cx="508851" cy="478711"/>
            <a:chOff x="5972700" y="2330200"/>
            <a:chExt cx="411625" cy="387275"/>
          </a:xfrm>
        </p:grpSpPr>
        <p:sp>
          <p:nvSpPr>
            <p:cNvPr id="174" name="Google Shape;174;p7"/>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7"/>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7"/>
          <p:cNvGrpSpPr/>
          <p:nvPr/>
        </p:nvGrpSpPr>
        <p:grpSpPr>
          <a:xfrm>
            <a:off x="2139871" y="482540"/>
            <a:ext cx="398658" cy="631920"/>
            <a:chOff x="6718575" y="2318625"/>
            <a:chExt cx="256950" cy="407375"/>
          </a:xfrm>
        </p:grpSpPr>
        <p:sp>
          <p:nvSpPr>
            <p:cNvPr id="177" name="Google Shape;177;p7"/>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7"/>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7"/>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7"/>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7"/>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7"/>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186" name="Google Shape;186;p7"/>
          <p:cNvSpPr txBox="1"/>
          <p:nvPr>
            <p:ph idx="1" type="body"/>
          </p:nvPr>
        </p:nvSpPr>
        <p:spPr>
          <a:xfrm>
            <a:off x="2683000" y="1428750"/>
            <a:ext cx="1858800" cy="2739300"/>
          </a:xfrm>
          <a:prstGeom prst="rect">
            <a:avLst/>
          </a:prstGeom>
        </p:spPr>
        <p:txBody>
          <a:bodyPr anchorCtr="0" anchor="t" bIns="91425" lIns="91425" spcFirstLastPara="1" rIns="91425" wrap="square" tIns="91425">
            <a:noAutofit/>
          </a:bodyPr>
          <a:lstStyle>
            <a:lvl1pPr indent="-311150" lvl="0" marL="457200" rtl="0">
              <a:spcBef>
                <a:spcPts val="600"/>
              </a:spcBef>
              <a:spcAft>
                <a:spcPts val="0"/>
              </a:spcAft>
              <a:buSzPts val="1300"/>
              <a:buChar char="○"/>
              <a:defRPr sz="1300"/>
            </a:lvl1pPr>
            <a:lvl2pPr indent="-311150" lvl="1" marL="914400" rtl="0">
              <a:spcBef>
                <a:spcPts val="1000"/>
              </a:spcBef>
              <a:spcAft>
                <a:spcPts val="0"/>
              </a:spcAft>
              <a:buSzPts val="1300"/>
              <a:buChar char="◦"/>
              <a:defRPr sz="1300"/>
            </a:lvl2pPr>
            <a:lvl3pPr indent="-311150" lvl="2" marL="1371600" rtl="0">
              <a:spcBef>
                <a:spcPts val="1000"/>
              </a:spcBef>
              <a:spcAft>
                <a:spcPts val="0"/>
              </a:spcAft>
              <a:buSzPts val="1300"/>
              <a:buChar char="◦"/>
              <a:defRPr sz="1300"/>
            </a:lvl3pPr>
            <a:lvl4pPr indent="-311150" lvl="3" marL="1828800" rtl="0">
              <a:spcBef>
                <a:spcPts val="1000"/>
              </a:spcBef>
              <a:spcAft>
                <a:spcPts val="0"/>
              </a:spcAft>
              <a:buSzPts val="1300"/>
              <a:buChar char="◦"/>
              <a:defRPr sz="1300"/>
            </a:lvl4pPr>
            <a:lvl5pPr indent="-311150" lvl="4" marL="2286000" rtl="0">
              <a:spcBef>
                <a:spcPts val="1000"/>
              </a:spcBef>
              <a:spcAft>
                <a:spcPts val="0"/>
              </a:spcAft>
              <a:buSzPts val="1300"/>
              <a:buChar char="◦"/>
              <a:defRPr sz="1300"/>
            </a:lvl5pPr>
            <a:lvl6pPr indent="-311150" lvl="5" marL="2743200" rtl="0">
              <a:spcBef>
                <a:spcPts val="1000"/>
              </a:spcBef>
              <a:spcAft>
                <a:spcPts val="0"/>
              </a:spcAft>
              <a:buSzPts val="1300"/>
              <a:buChar char="◦"/>
              <a:defRPr sz="1300"/>
            </a:lvl6pPr>
            <a:lvl7pPr indent="-311150" lvl="6" marL="3200400" rtl="0">
              <a:spcBef>
                <a:spcPts val="1000"/>
              </a:spcBef>
              <a:spcAft>
                <a:spcPts val="0"/>
              </a:spcAft>
              <a:buSzPts val="1300"/>
              <a:buChar char="◦"/>
              <a:defRPr sz="1300"/>
            </a:lvl7pPr>
            <a:lvl8pPr indent="-311150" lvl="7" marL="3657600" rtl="0">
              <a:spcBef>
                <a:spcPts val="1000"/>
              </a:spcBef>
              <a:spcAft>
                <a:spcPts val="0"/>
              </a:spcAft>
              <a:buSzPts val="1300"/>
              <a:buChar char="◦"/>
              <a:defRPr sz="1300"/>
            </a:lvl8pPr>
            <a:lvl9pPr indent="-311150" lvl="8" marL="4114800" rtl="0">
              <a:spcBef>
                <a:spcPts val="1000"/>
              </a:spcBef>
              <a:spcAft>
                <a:spcPts val="1000"/>
              </a:spcAft>
              <a:buSzPts val="1300"/>
              <a:buChar char="◦"/>
              <a:defRPr sz="1300"/>
            </a:lvl9pPr>
          </a:lstStyle>
          <a:p/>
        </p:txBody>
      </p:sp>
      <p:sp>
        <p:nvSpPr>
          <p:cNvPr id="187" name="Google Shape;187;p7"/>
          <p:cNvSpPr txBox="1"/>
          <p:nvPr>
            <p:ph idx="2" type="body"/>
          </p:nvPr>
        </p:nvSpPr>
        <p:spPr>
          <a:xfrm>
            <a:off x="4637114" y="1428750"/>
            <a:ext cx="1858800" cy="2739300"/>
          </a:xfrm>
          <a:prstGeom prst="rect">
            <a:avLst/>
          </a:prstGeom>
        </p:spPr>
        <p:txBody>
          <a:bodyPr anchorCtr="0" anchor="t" bIns="91425" lIns="91425" spcFirstLastPara="1" rIns="91425" wrap="square" tIns="91425">
            <a:noAutofit/>
          </a:bodyPr>
          <a:lstStyle>
            <a:lvl1pPr indent="-311150" lvl="0" marL="457200" rtl="0">
              <a:spcBef>
                <a:spcPts val="600"/>
              </a:spcBef>
              <a:spcAft>
                <a:spcPts val="0"/>
              </a:spcAft>
              <a:buSzPts val="1300"/>
              <a:buChar char="○"/>
              <a:defRPr sz="1300"/>
            </a:lvl1pPr>
            <a:lvl2pPr indent="-311150" lvl="1" marL="914400" rtl="0">
              <a:spcBef>
                <a:spcPts val="1000"/>
              </a:spcBef>
              <a:spcAft>
                <a:spcPts val="0"/>
              </a:spcAft>
              <a:buSzPts val="1300"/>
              <a:buChar char="◦"/>
              <a:defRPr sz="1300"/>
            </a:lvl2pPr>
            <a:lvl3pPr indent="-311150" lvl="2" marL="1371600" rtl="0">
              <a:spcBef>
                <a:spcPts val="1000"/>
              </a:spcBef>
              <a:spcAft>
                <a:spcPts val="0"/>
              </a:spcAft>
              <a:buSzPts val="1300"/>
              <a:buChar char="◦"/>
              <a:defRPr sz="1300"/>
            </a:lvl3pPr>
            <a:lvl4pPr indent="-311150" lvl="3" marL="1828800" rtl="0">
              <a:spcBef>
                <a:spcPts val="1000"/>
              </a:spcBef>
              <a:spcAft>
                <a:spcPts val="0"/>
              </a:spcAft>
              <a:buSzPts val="1300"/>
              <a:buChar char="◦"/>
              <a:defRPr sz="1300"/>
            </a:lvl4pPr>
            <a:lvl5pPr indent="-311150" lvl="4" marL="2286000" rtl="0">
              <a:spcBef>
                <a:spcPts val="1000"/>
              </a:spcBef>
              <a:spcAft>
                <a:spcPts val="0"/>
              </a:spcAft>
              <a:buSzPts val="1300"/>
              <a:buChar char="◦"/>
              <a:defRPr sz="1300"/>
            </a:lvl5pPr>
            <a:lvl6pPr indent="-311150" lvl="5" marL="2743200" rtl="0">
              <a:spcBef>
                <a:spcPts val="1000"/>
              </a:spcBef>
              <a:spcAft>
                <a:spcPts val="0"/>
              </a:spcAft>
              <a:buSzPts val="1300"/>
              <a:buChar char="◦"/>
              <a:defRPr sz="1300"/>
            </a:lvl6pPr>
            <a:lvl7pPr indent="-311150" lvl="6" marL="3200400" rtl="0">
              <a:spcBef>
                <a:spcPts val="1000"/>
              </a:spcBef>
              <a:spcAft>
                <a:spcPts val="0"/>
              </a:spcAft>
              <a:buSzPts val="1300"/>
              <a:buChar char="◦"/>
              <a:defRPr sz="1300"/>
            </a:lvl7pPr>
            <a:lvl8pPr indent="-311150" lvl="7" marL="3657600" rtl="0">
              <a:spcBef>
                <a:spcPts val="1000"/>
              </a:spcBef>
              <a:spcAft>
                <a:spcPts val="0"/>
              </a:spcAft>
              <a:buSzPts val="1300"/>
              <a:buChar char="◦"/>
              <a:defRPr sz="1300"/>
            </a:lvl8pPr>
            <a:lvl9pPr indent="-311150" lvl="8" marL="4114800" rtl="0">
              <a:spcBef>
                <a:spcPts val="1000"/>
              </a:spcBef>
              <a:spcAft>
                <a:spcPts val="1000"/>
              </a:spcAft>
              <a:buSzPts val="1300"/>
              <a:buChar char="◦"/>
              <a:defRPr sz="1300"/>
            </a:lvl9pPr>
          </a:lstStyle>
          <a:p/>
        </p:txBody>
      </p:sp>
      <p:sp>
        <p:nvSpPr>
          <p:cNvPr id="188" name="Google Shape;188;p7"/>
          <p:cNvSpPr txBox="1"/>
          <p:nvPr>
            <p:ph idx="3" type="body"/>
          </p:nvPr>
        </p:nvSpPr>
        <p:spPr>
          <a:xfrm>
            <a:off x="6591228" y="1428750"/>
            <a:ext cx="1858800" cy="2739300"/>
          </a:xfrm>
          <a:prstGeom prst="rect">
            <a:avLst/>
          </a:prstGeom>
        </p:spPr>
        <p:txBody>
          <a:bodyPr anchorCtr="0" anchor="t" bIns="91425" lIns="91425" spcFirstLastPara="1" rIns="91425" wrap="square" tIns="91425">
            <a:noAutofit/>
          </a:bodyPr>
          <a:lstStyle>
            <a:lvl1pPr indent="-311150" lvl="0" marL="457200" rtl="0">
              <a:spcBef>
                <a:spcPts val="600"/>
              </a:spcBef>
              <a:spcAft>
                <a:spcPts val="0"/>
              </a:spcAft>
              <a:buSzPts val="1300"/>
              <a:buChar char="○"/>
              <a:defRPr sz="1300"/>
            </a:lvl1pPr>
            <a:lvl2pPr indent="-311150" lvl="1" marL="914400" rtl="0">
              <a:spcBef>
                <a:spcPts val="1000"/>
              </a:spcBef>
              <a:spcAft>
                <a:spcPts val="0"/>
              </a:spcAft>
              <a:buSzPts val="1300"/>
              <a:buChar char="◦"/>
              <a:defRPr sz="1300"/>
            </a:lvl2pPr>
            <a:lvl3pPr indent="-311150" lvl="2" marL="1371600" rtl="0">
              <a:spcBef>
                <a:spcPts val="1000"/>
              </a:spcBef>
              <a:spcAft>
                <a:spcPts val="0"/>
              </a:spcAft>
              <a:buSzPts val="1300"/>
              <a:buChar char="◦"/>
              <a:defRPr sz="1300"/>
            </a:lvl3pPr>
            <a:lvl4pPr indent="-311150" lvl="3" marL="1828800" rtl="0">
              <a:spcBef>
                <a:spcPts val="1000"/>
              </a:spcBef>
              <a:spcAft>
                <a:spcPts val="0"/>
              </a:spcAft>
              <a:buSzPts val="1300"/>
              <a:buChar char="◦"/>
              <a:defRPr sz="1300"/>
            </a:lvl4pPr>
            <a:lvl5pPr indent="-311150" lvl="4" marL="2286000" rtl="0">
              <a:spcBef>
                <a:spcPts val="1000"/>
              </a:spcBef>
              <a:spcAft>
                <a:spcPts val="0"/>
              </a:spcAft>
              <a:buSzPts val="1300"/>
              <a:buChar char="◦"/>
              <a:defRPr sz="1300"/>
            </a:lvl5pPr>
            <a:lvl6pPr indent="-311150" lvl="5" marL="2743200" rtl="0">
              <a:spcBef>
                <a:spcPts val="1000"/>
              </a:spcBef>
              <a:spcAft>
                <a:spcPts val="0"/>
              </a:spcAft>
              <a:buSzPts val="1300"/>
              <a:buChar char="◦"/>
              <a:defRPr sz="1300"/>
            </a:lvl6pPr>
            <a:lvl7pPr indent="-311150" lvl="6" marL="3200400" rtl="0">
              <a:spcBef>
                <a:spcPts val="1000"/>
              </a:spcBef>
              <a:spcAft>
                <a:spcPts val="0"/>
              </a:spcAft>
              <a:buSzPts val="1300"/>
              <a:buChar char="◦"/>
              <a:defRPr sz="1300"/>
            </a:lvl7pPr>
            <a:lvl8pPr indent="-311150" lvl="7" marL="3657600" rtl="0">
              <a:spcBef>
                <a:spcPts val="1000"/>
              </a:spcBef>
              <a:spcAft>
                <a:spcPts val="0"/>
              </a:spcAft>
              <a:buSzPts val="1300"/>
              <a:buChar char="◦"/>
              <a:defRPr sz="1300"/>
            </a:lvl8pPr>
            <a:lvl9pPr indent="-311150" lvl="8" marL="4114800" rtl="0">
              <a:spcBef>
                <a:spcPts val="1000"/>
              </a:spcBef>
              <a:spcAft>
                <a:spcPts val="1000"/>
              </a:spcAft>
              <a:buSzPts val="1300"/>
              <a:buChar char="◦"/>
              <a:defRPr sz="1300"/>
            </a:lvl9pPr>
          </a:lstStyle>
          <a:p/>
        </p:txBody>
      </p:sp>
      <p:sp>
        <p:nvSpPr>
          <p:cNvPr id="189" name="Google Shape;189;p7"/>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0" name="Shape 190"/>
        <p:cNvGrpSpPr/>
        <p:nvPr/>
      </p:nvGrpSpPr>
      <p:grpSpPr>
        <a:xfrm>
          <a:off x="0" y="0"/>
          <a:ext cx="0" cy="0"/>
          <a:chOff x="0" y="0"/>
          <a:chExt cx="0" cy="0"/>
        </a:xfrm>
      </p:grpSpPr>
      <p:sp>
        <p:nvSpPr>
          <p:cNvPr id="191" name="Google Shape;191;p8"/>
          <p:cNvSpPr/>
          <p:nvPr/>
        </p:nvSpPr>
        <p:spPr>
          <a:xfrm>
            <a:off x="407150" y="407075"/>
            <a:ext cx="8329800" cy="43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a:off x="-167025" y="559475"/>
            <a:ext cx="2630400" cy="2630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1812100" y="271400"/>
            <a:ext cx="1054200" cy="10542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a:off x="1704597" y="-129655"/>
            <a:ext cx="300900" cy="3009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a:off x="228600" y="2887250"/>
            <a:ext cx="605400" cy="605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a:off x="1522903" y="3162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8"/>
          <p:cNvSpPr/>
          <p:nvPr/>
        </p:nvSpPr>
        <p:spPr>
          <a:xfrm>
            <a:off x="8507494" y="2981146"/>
            <a:ext cx="774600" cy="7746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8"/>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8"/>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a:off x="91939" y="288725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8"/>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5" name="Google Shape;205;p8"/>
          <p:cNvGrpSpPr/>
          <p:nvPr/>
        </p:nvGrpSpPr>
        <p:grpSpPr>
          <a:xfrm>
            <a:off x="8142375" y="4477573"/>
            <a:ext cx="508851" cy="478711"/>
            <a:chOff x="5972700" y="2330200"/>
            <a:chExt cx="411625" cy="387275"/>
          </a:xfrm>
        </p:grpSpPr>
        <p:sp>
          <p:nvSpPr>
            <p:cNvPr id="206" name="Google Shape;206;p8"/>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8"/>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8"/>
          <p:cNvGrpSpPr/>
          <p:nvPr/>
        </p:nvGrpSpPr>
        <p:grpSpPr>
          <a:xfrm>
            <a:off x="2139871" y="482540"/>
            <a:ext cx="398658" cy="631920"/>
            <a:chOff x="6718575" y="2318625"/>
            <a:chExt cx="256950" cy="407375"/>
          </a:xfrm>
        </p:grpSpPr>
        <p:sp>
          <p:nvSpPr>
            <p:cNvPr id="209" name="Google Shape;209;p8"/>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8"/>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8"/>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8"/>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8"/>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8"/>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8"/>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7" name="Google Shape;217;p8"/>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18" name="Google Shape;218;p8"/>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9" name="Shape 219"/>
        <p:cNvGrpSpPr/>
        <p:nvPr/>
      </p:nvGrpSpPr>
      <p:grpSpPr>
        <a:xfrm>
          <a:off x="0" y="0"/>
          <a:ext cx="0" cy="0"/>
          <a:chOff x="0" y="0"/>
          <a:chExt cx="0" cy="0"/>
        </a:xfrm>
      </p:grpSpPr>
      <p:sp>
        <p:nvSpPr>
          <p:cNvPr id="220" name="Google Shape;220;p9"/>
          <p:cNvSpPr/>
          <p:nvPr/>
        </p:nvSpPr>
        <p:spPr>
          <a:xfrm>
            <a:off x="407150" y="407075"/>
            <a:ext cx="8329800" cy="43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9"/>
          <p:cNvSpPr/>
          <p:nvPr/>
        </p:nvSpPr>
        <p:spPr>
          <a:xfrm>
            <a:off x="794200" y="78224"/>
            <a:ext cx="141600" cy="1416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p:nvPr/>
        </p:nvSpPr>
        <p:spPr>
          <a:xfrm>
            <a:off x="-140400" y="150205"/>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9"/>
          <p:cNvSpPr/>
          <p:nvPr/>
        </p:nvSpPr>
        <p:spPr>
          <a:xfrm>
            <a:off x="8079301" y="377626"/>
            <a:ext cx="879300" cy="8793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a:off x="696550" y="917625"/>
            <a:ext cx="336900" cy="3369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
          <p:cNvSpPr/>
          <p:nvPr/>
        </p:nvSpPr>
        <p:spPr>
          <a:xfrm>
            <a:off x="8924303" y="119381"/>
            <a:ext cx="292800" cy="2928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
          <p:cNvSpPr/>
          <p:nvPr/>
        </p:nvSpPr>
        <p:spPr>
          <a:xfrm>
            <a:off x="7724347" y="767108"/>
            <a:ext cx="213000" cy="2130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
          <p:cNvSpPr/>
          <p:nvPr/>
        </p:nvSpPr>
        <p:spPr>
          <a:xfrm>
            <a:off x="8923937" y="451941"/>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9"/>
          <p:cNvSpPr/>
          <p:nvPr/>
        </p:nvSpPr>
        <p:spPr>
          <a:xfrm>
            <a:off x="528659" y="-124724"/>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p:nvPr/>
        </p:nvSpPr>
        <p:spPr>
          <a:xfrm>
            <a:off x="8327788" y="626113"/>
            <a:ext cx="382244" cy="382244"/>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0" name="Google Shape;230;p9"/>
          <p:cNvGrpSpPr/>
          <p:nvPr/>
        </p:nvGrpSpPr>
        <p:grpSpPr>
          <a:xfrm>
            <a:off x="154025" y="438904"/>
            <a:ext cx="508851" cy="478711"/>
            <a:chOff x="5972700" y="2330200"/>
            <a:chExt cx="411625" cy="387275"/>
          </a:xfrm>
        </p:grpSpPr>
        <p:sp>
          <p:nvSpPr>
            <p:cNvPr id="231" name="Google Shape;231;p9"/>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 name="Google Shape;233;p9"/>
          <p:cNvSpPr txBox="1"/>
          <p:nvPr>
            <p:ph idx="1" type="body"/>
          </p:nvPr>
        </p:nvSpPr>
        <p:spPr>
          <a:xfrm>
            <a:off x="457200" y="41777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1000"/>
              </a:spcAft>
              <a:buSzPts val="1400"/>
              <a:buNone/>
              <a:defRPr sz="1400"/>
            </a:lvl1pPr>
          </a:lstStyle>
          <a:p/>
        </p:txBody>
      </p:sp>
      <p:sp>
        <p:nvSpPr>
          <p:cNvPr id="234" name="Google Shape;234;p9"/>
          <p:cNvSpPr/>
          <p:nvPr/>
        </p:nvSpPr>
        <p:spPr>
          <a:xfrm>
            <a:off x="7720375" y="103875"/>
            <a:ext cx="626400" cy="6264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9"/>
          <p:cNvGrpSpPr/>
          <p:nvPr/>
        </p:nvGrpSpPr>
        <p:grpSpPr>
          <a:xfrm>
            <a:off x="7915421" y="229147"/>
            <a:ext cx="236882" cy="375437"/>
            <a:chOff x="6718575" y="2318625"/>
            <a:chExt cx="256950" cy="407375"/>
          </a:xfrm>
        </p:grpSpPr>
        <p:sp>
          <p:nvSpPr>
            <p:cNvPr id="236" name="Google Shape;236;p9"/>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9"/>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9"/>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9"/>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9"/>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9"/>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9"/>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 name="Google Shape;244;p9"/>
          <p:cNvSpPr txBox="1"/>
          <p:nvPr>
            <p:ph idx="12" type="sldNum"/>
          </p:nvPr>
        </p:nvSpPr>
        <p:spPr>
          <a:xfrm>
            <a:off x="8117984" y="430368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5" name="Shape 245"/>
        <p:cNvGrpSpPr/>
        <p:nvPr/>
      </p:nvGrpSpPr>
      <p:grpSpPr>
        <a:xfrm>
          <a:off x="0" y="0"/>
          <a:ext cx="0" cy="0"/>
          <a:chOff x="0" y="0"/>
          <a:chExt cx="0" cy="0"/>
        </a:xfrm>
      </p:grpSpPr>
      <p:sp>
        <p:nvSpPr>
          <p:cNvPr id="246" name="Google Shape;246;p10"/>
          <p:cNvSpPr/>
          <p:nvPr/>
        </p:nvSpPr>
        <p:spPr>
          <a:xfrm>
            <a:off x="407150" y="407075"/>
            <a:ext cx="8329800" cy="43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0"/>
          <p:cNvSpPr/>
          <p:nvPr/>
        </p:nvSpPr>
        <p:spPr>
          <a:xfrm>
            <a:off x="-117275" y="847257"/>
            <a:ext cx="605400" cy="605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0"/>
          <p:cNvSpPr/>
          <p:nvPr/>
        </p:nvSpPr>
        <p:spPr>
          <a:xfrm>
            <a:off x="217850" y="171250"/>
            <a:ext cx="1054200" cy="10542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0"/>
          <p:cNvSpPr/>
          <p:nvPr/>
        </p:nvSpPr>
        <p:spPr>
          <a:xfrm>
            <a:off x="1156976" y="-137274"/>
            <a:ext cx="398700" cy="3987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0"/>
          <p:cNvSpPr/>
          <p:nvPr/>
        </p:nvSpPr>
        <p:spPr>
          <a:xfrm>
            <a:off x="1397225" y="337514"/>
            <a:ext cx="136800" cy="1368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0"/>
          <p:cNvSpPr/>
          <p:nvPr/>
        </p:nvSpPr>
        <p:spPr>
          <a:xfrm>
            <a:off x="488128" y="13344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0"/>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0"/>
          <p:cNvSpPr/>
          <p:nvPr/>
        </p:nvSpPr>
        <p:spPr>
          <a:xfrm>
            <a:off x="8507494" y="2981146"/>
            <a:ext cx="774600" cy="7746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0"/>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0"/>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0"/>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0"/>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0"/>
          <p:cNvSpPr/>
          <p:nvPr/>
        </p:nvSpPr>
        <p:spPr>
          <a:xfrm>
            <a:off x="258289" y="157710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0" name="Google Shape;260;p10"/>
          <p:cNvGrpSpPr/>
          <p:nvPr/>
        </p:nvGrpSpPr>
        <p:grpSpPr>
          <a:xfrm>
            <a:off x="8142375" y="4477573"/>
            <a:ext cx="508851" cy="478711"/>
            <a:chOff x="5972700" y="2330200"/>
            <a:chExt cx="411625" cy="387275"/>
          </a:xfrm>
        </p:grpSpPr>
        <p:sp>
          <p:nvSpPr>
            <p:cNvPr id="261" name="Google Shape;261;p10"/>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0"/>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0"/>
          <p:cNvGrpSpPr/>
          <p:nvPr/>
        </p:nvGrpSpPr>
        <p:grpSpPr>
          <a:xfrm>
            <a:off x="545621" y="382390"/>
            <a:ext cx="398658" cy="631920"/>
            <a:chOff x="6718575" y="2318625"/>
            <a:chExt cx="256950" cy="407375"/>
          </a:xfrm>
        </p:grpSpPr>
        <p:sp>
          <p:nvSpPr>
            <p:cNvPr id="264" name="Google Shape;264;p10"/>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0"/>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0"/>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0"/>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0"/>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2" name="Google Shape;272;p10"/>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2">
    <p:spTree>
      <p:nvGrpSpPr>
        <p:cNvPr id="273" name="Shape 273"/>
        <p:cNvGrpSpPr/>
        <p:nvPr/>
      </p:nvGrpSpPr>
      <p:grpSpPr>
        <a:xfrm>
          <a:off x="0" y="0"/>
          <a:ext cx="0" cy="0"/>
          <a:chOff x="0" y="0"/>
          <a:chExt cx="0" cy="0"/>
        </a:xfrm>
      </p:grpSpPr>
      <p:sp>
        <p:nvSpPr>
          <p:cNvPr id="274" name="Google Shape;274;p11"/>
          <p:cNvSpPr/>
          <p:nvPr/>
        </p:nvSpPr>
        <p:spPr>
          <a:xfrm>
            <a:off x="0" y="0"/>
            <a:ext cx="9144000" cy="5157300"/>
          </a:xfrm>
          <a:prstGeom prst="frame">
            <a:avLst>
              <a:gd fmla="val 7929"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1"/>
          <p:cNvSpPr/>
          <p:nvPr/>
        </p:nvSpPr>
        <p:spPr>
          <a:xfrm>
            <a:off x="-117275" y="847257"/>
            <a:ext cx="605400" cy="605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
          <p:cNvSpPr/>
          <p:nvPr/>
        </p:nvSpPr>
        <p:spPr>
          <a:xfrm>
            <a:off x="217850" y="171250"/>
            <a:ext cx="1054200" cy="1054200"/>
          </a:xfrm>
          <a:prstGeom prst="ellipse">
            <a:avLst/>
          </a:prstGeom>
          <a:solidFill>
            <a:srgbClr val="FFB600">
              <a:alpha val="796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1"/>
          <p:cNvSpPr/>
          <p:nvPr/>
        </p:nvSpPr>
        <p:spPr>
          <a:xfrm>
            <a:off x="1156976" y="-137274"/>
            <a:ext cx="398700" cy="3987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
          <p:cNvSpPr/>
          <p:nvPr/>
        </p:nvSpPr>
        <p:spPr>
          <a:xfrm>
            <a:off x="1397225" y="337514"/>
            <a:ext cx="136800" cy="1368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p:nvPr/>
        </p:nvSpPr>
        <p:spPr>
          <a:xfrm>
            <a:off x="488128" y="13344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1"/>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1"/>
          <p:cNvSpPr/>
          <p:nvPr/>
        </p:nvSpPr>
        <p:spPr>
          <a:xfrm>
            <a:off x="8507494" y="2981146"/>
            <a:ext cx="774600" cy="7746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1"/>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1"/>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1"/>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p:nvPr/>
        </p:nvSpPr>
        <p:spPr>
          <a:xfrm>
            <a:off x="258289" y="157710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1"/>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8" name="Google Shape;288;p11"/>
          <p:cNvGrpSpPr/>
          <p:nvPr/>
        </p:nvGrpSpPr>
        <p:grpSpPr>
          <a:xfrm>
            <a:off x="8142375" y="4477573"/>
            <a:ext cx="508851" cy="478711"/>
            <a:chOff x="5972700" y="2330200"/>
            <a:chExt cx="411625" cy="387275"/>
          </a:xfrm>
        </p:grpSpPr>
        <p:sp>
          <p:nvSpPr>
            <p:cNvPr id="289" name="Google Shape;289;p11"/>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1"/>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11"/>
          <p:cNvGrpSpPr/>
          <p:nvPr/>
        </p:nvGrpSpPr>
        <p:grpSpPr>
          <a:xfrm>
            <a:off x="545621" y="382390"/>
            <a:ext cx="398658" cy="631920"/>
            <a:chOff x="6718575" y="2318625"/>
            <a:chExt cx="256950" cy="407375"/>
          </a:xfrm>
        </p:grpSpPr>
        <p:sp>
          <p:nvSpPr>
            <p:cNvPr id="292" name="Google Shape;292;p11"/>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1"/>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1"/>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1"/>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0" name="Google Shape;300;p11"/>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Aqua">
  <p:cSld name="BLANK_1">
    <p:spTree>
      <p:nvGrpSpPr>
        <p:cNvPr id="301" name="Shape 301"/>
        <p:cNvGrpSpPr/>
        <p:nvPr/>
      </p:nvGrpSpPr>
      <p:grpSpPr>
        <a:xfrm>
          <a:off x="0" y="0"/>
          <a:ext cx="0" cy="0"/>
          <a:chOff x="0" y="0"/>
          <a:chExt cx="0" cy="0"/>
        </a:xfrm>
      </p:grpSpPr>
      <p:sp>
        <p:nvSpPr>
          <p:cNvPr id="302" name="Google Shape;302;p12"/>
          <p:cNvSpPr/>
          <p:nvPr/>
        </p:nvSpPr>
        <p:spPr>
          <a:xfrm>
            <a:off x="407150" y="407075"/>
            <a:ext cx="8329800" cy="432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2"/>
          <p:cNvSpPr/>
          <p:nvPr/>
        </p:nvSpPr>
        <p:spPr>
          <a:xfrm>
            <a:off x="-117275" y="847257"/>
            <a:ext cx="605400" cy="6054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2"/>
          <p:cNvSpPr/>
          <p:nvPr/>
        </p:nvSpPr>
        <p:spPr>
          <a:xfrm>
            <a:off x="217850" y="171250"/>
            <a:ext cx="1054200" cy="10542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
          <p:cNvSpPr/>
          <p:nvPr/>
        </p:nvSpPr>
        <p:spPr>
          <a:xfrm>
            <a:off x="1156976" y="-137274"/>
            <a:ext cx="398700" cy="3987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2"/>
          <p:cNvSpPr/>
          <p:nvPr/>
        </p:nvSpPr>
        <p:spPr>
          <a:xfrm>
            <a:off x="1397225" y="337514"/>
            <a:ext cx="136800" cy="1368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2"/>
          <p:cNvSpPr/>
          <p:nvPr/>
        </p:nvSpPr>
        <p:spPr>
          <a:xfrm>
            <a:off x="488128" y="1334485"/>
            <a:ext cx="213000" cy="213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2"/>
          <p:cNvSpPr/>
          <p:nvPr/>
        </p:nvSpPr>
        <p:spPr>
          <a:xfrm>
            <a:off x="7847950" y="4168079"/>
            <a:ext cx="1097700" cy="10977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2"/>
          <p:cNvSpPr/>
          <p:nvPr/>
        </p:nvSpPr>
        <p:spPr>
          <a:xfrm>
            <a:off x="8507494" y="2981146"/>
            <a:ext cx="774600" cy="7746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2"/>
          <p:cNvSpPr/>
          <p:nvPr/>
        </p:nvSpPr>
        <p:spPr>
          <a:xfrm>
            <a:off x="8622049" y="3872635"/>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2"/>
          <p:cNvSpPr/>
          <p:nvPr/>
        </p:nvSpPr>
        <p:spPr>
          <a:xfrm>
            <a:off x="7550022" y="4801658"/>
            <a:ext cx="213000" cy="2130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
          <p:cNvSpPr/>
          <p:nvPr/>
        </p:nvSpPr>
        <p:spPr>
          <a:xfrm>
            <a:off x="7325661" y="4674667"/>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2"/>
          <p:cNvSpPr/>
          <p:nvPr/>
        </p:nvSpPr>
        <p:spPr>
          <a:xfrm>
            <a:off x="258289" y="157710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2"/>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6" name="Google Shape;316;p12"/>
          <p:cNvGrpSpPr/>
          <p:nvPr/>
        </p:nvGrpSpPr>
        <p:grpSpPr>
          <a:xfrm>
            <a:off x="8142375" y="4477573"/>
            <a:ext cx="508851" cy="478711"/>
            <a:chOff x="5972700" y="2330200"/>
            <a:chExt cx="411625" cy="387275"/>
          </a:xfrm>
        </p:grpSpPr>
        <p:sp>
          <p:nvSpPr>
            <p:cNvPr id="317" name="Google Shape;317;p12"/>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2"/>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 name="Google Shape;319;p12"/>
          <p:cNvGrpSpPr/>
          <p:nvPr/>
        </p:nvGrpSpPr>
        <p:grpSpPr>
          <a:xfrm>
            <a:off x="545621" y="382390"/>
            <a:ext cx="398658" cy="631920"/>
            <a:chOff x="6718575" y="2318625"/>
            <a:chExt cx="256950" cy="407375"/>
          </a:xfrm>
        </p:grpSpPr>
        <p:sp>
          <p:nvSpPr>
            <p:cNvPr id="320" name="Google Shape;320;p12"/>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2"/>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2"/>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2"/>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2"/>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2"/>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2"/>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2"/>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8" name="Google Shape;328;p12"/>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Yellow">
  <p:cSld name="BLANK_1_1">
    <p:spTree>
      <p:nvGrpSpPr>
        <p:cNvPr id="329" name="Shape 329"/>
        <p:cNvGrpSpPr/>
        <p:nvPr/>
      </p:nvGrpSpPr>
      <p:grpSpPr>
        <a:xfrm>
          <a:off x="0" y="0"/>
          <a:ext cx="0" cy="0"/>
          <a:chOff x="0" y="0"/>
          <a:chExt cx="0" cy="0"/>
        </a:xfrm>
      </p:grpSpPr>
      <p:sp>
        <p:nvSpPr>
          <p:cNvPr id="330" name="Google Shape;330;p13"/>
          <p:cNvSpPr/>
          <p:nvPr/>
        </p:nvSpPr>
        <p:spPr>
          <a:xfrm>
            <a:off x="407150" y="407075"/>
            <a:ext cx="8329800" cy="4329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3"/>
          <p:cNvSpPr/>
          <p:nvPr/>
        </p:nvSpPr>
        <p:spPr>
          <a:xfrm>
            <a:off x="-117275" y="847257"/>
            <a:ext cx="605400" cy="605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3"/>
          <p:cNvSpPr/>
          <p:nvPr/>
        </p:nvSpPr>
        <p:spPr>
          <a:xfrm>
            <a:off x="217850" y="171250"/>
            <a:ext cx="1054200" cy="10542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3"/>
          <p:cNvSpPr/>
          <p:nvPr/>
        </p:nvSpPr>
        <p:spPr>
          <a:xfrm>
            <a:off x="1156976" y="-137274"/>
            <a:ext cx="398700" cy="3987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3"/>
          <p:cNvSpPr/>
          <p:nvPr/>
        </p:nvSpPr>
        <p:spPr>
          <a:xfrm>
            <a:off x="1397225" y="337514"/>
            <a:ext cx="136800" cy="1368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3"/>
          <p:cNvSpPr/>
          <p:nvPr/>
        </p:nvSpPr>
        <p:spPr>
          <a:xfrm>
            <a:off x="488128" y="1334485"/>
            <a:ext cx="213000" cy="2130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3"/>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3"/>
          <p:cNvSpPr/>
          <p:nvPr/>
        </p:nvSpPr>
        <p:spPr>
          <a:xfrm>
            <a:off x="8507494" y="2981146"/>
            <a:ext cx="774600" cy="774600"/>
          </a:xfrm>
          <a:prstGeom prst="ellipse">
            <a:avLst/>
          </a:prstGeom>
          <a:solidFill>
            <a:srgbClr val="FC40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3"/>
          <p:cNvSpPr/>
          <p:nvPr/>
        </p:nvSpPr>
        <p:spPr>
          <a:xfrm>
            <a:off x="8094101" y="3973940"/>
            <a:ext cx="413400" cy="413400"/>
          </a:xfrm>
          <a:prstGeom prst="ellipse">
            <a:avLst/>
          </a:prstGeom>
          <a:solidFill>
            <a:srgbClr val="FC454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3"/>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3"/>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3"/>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
          <p:cNvSpPr/>
          <p:nvPr/>
        </p:nvSpPr>
        <p:spPr>
          <a:xfrm>
            <a:off x="258289" y="157710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3"/>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13"/>
          <p:cNvGrpSpPr/>
          <p:nvPr/>
        </p:nvGrpSpPr>
        <p:grpSpPr>
          <a:xfrm>
            <a:off x="8142375" y="4477573"/>
            <a:ext cx="508851" cy="478711"/>
            <a:chOff x="5972700" y="2330200"/>
            <a:chExt cx="411625" cy="387275"/>
          </a:xfrm>
        </p:grpSpPr>
        <p:sp>
          <p:nvSpPr>
            <p:cNvPr id="345" name="Google Shape;345;p13"/>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3"/>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7" name="Google Shape;347;p13"/>
          <p:cNvGrpSpPr/>
          <p:nvPr/>
        </p:nvGrpSpPr>
        <p:grpSpPr>
          <a:xfrm>
            <a:off x="545621" y="382390"/>
            <a:ext cx="398658" cy="631920"/>
            <a:chOff x="6718575" y="2318625"/>
            <a:chExt cx="256950" cy="407375"/>
          </a:xfrm>
        </p:grpSpPr>
        <p:sp>
          <p:nvSpPr>
            <p:cNvPr id="348" name="Google Shape;348;p13"/>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3"/>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3"/>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3"/>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3"/>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3"/>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3"/>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3"/>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 name="Google Shape;356;p13"/>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Magenta">
  <p:cSld name="BLANK_1_1_1">
    <p:spTree>
      <p:nvGrpSpPr>
        <p:cNvPr id="357" name="Shape 357"/>
        <p:cNvGrpSpPr/>
        <p:nvPr/>
      </p:nvGrpSpPr>
      <p:grpSpPr>
        <a:xfrm>
          <a:off x="0" y="0"/>
          <a:ext cx="0" cy="0"/>
          <a:chOff x="0" y="0"/>
          <a:chExt cx="0" cy="0"/>
        </a:xfrm>
      </p:grpSpPr>
      <p:sp>
        <p:nvSpPr>
          <p:cNvPr id="358" name="Google Shape;358;p14"/>
          <p:cNvSpPr/>
          <p:nvPr/>
        </p:nvSpPr>
        <p:spPr>
          <a:xfrm>
            <a:off x="407150" y="407075"/>
            <a:ext cx="8329800" cy="4329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4"/>
          <p:cNvSpPr/>
          <p:nvPr/>
        </p:nvSpPr>
        <p:spPr>
          <a:xfrm>
            <a:off x="217850" y="171250"/>
            <a:ext cx="1054200" cy="10542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4"/>
          <p:cNvSpPr/>
          <p:nvPr/>
        </p:nvSpPr>
        <p:spPr>
          <a:xfrm>
            <a:off x="1156976" y="-137274"/>
            <a:ext cx="398700" cy="3987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4"/>
          <p:cNvSpPr/>
          <p:nvPr/>
        </p:nvSpPr>
        <p:spPr>
          <a:xfrm>
            <a:off x="1397225" y="337514"/>
            <a:ext cx="136800" cy="1368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4"/>
          <p:cNvSpPr/>
          <p:nvPr/>
        </p:nvSpPr>
        <p:spPr>
          <a:xfrm>
            <a:off x="488128" y="1334485"/>
            <a:ext cx="213000" cy="213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4"/>
          <p:cNvSpPr/>
          <p:nvPr/>
        </p:nvSpPr>
        <p:spPr>
          <a:xfrm>
            <a:off x="7847950" y="4168079"/>
            <a:ext cx="1097700" cy="10977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p:nvPr/>
        </p:nvSpPr>
        <p:spPr>
          <a:xfrm>
            <a:off x="8507494" y="2981146"/>
            <a:ext cx="774600" cy="7746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
          <p:cNvSpPr/>
          <p:nvPr/>
        </p:nvSpPr>
        <p:spPr>
          <a:xfrm>
            <a:off x="8094101" y="3973940"/>
            <a:ext cx="413400" cy="413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p:nvPr/>
        </p:nvSpPr>
        <p:spPr>
          <a:xfrm>
            <a:off x="8622049" y="3872635"/>
            <a:ext cx="213000" cy="213000"/>
          </a:xfrm>
          <a:prstGeom prst="ellipse">
            <a:avLst/>
          </a:prstGeom>
          <a:solidFill>
            <a:srgbClr val="FF97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p:nvPr/>
        </p:nvSpPr>
        <p:spPr>
          <a:xfrm>
            <a:off x="7550022" y="4801658"/>
            <a:ext cx="213000" cy="2130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4"/>
          <p:cNvSpPr/>
          <p:nvPr/>
        </p:nvSpPr>
        <p:spPr>
          <a:xfrm>
            <a:off x="7325661" y="4674667"/>
            <a:ext cx="93900" cy="939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4"/>
          <p:cNvSpPr/>
          <p:nvPr/>
        </p:nvSpPr>
        <p:spPr>
          <a:xfrm>
            <a:off x="258289" y="1577100"/>
            <a:ext cx="93900" cy="93900"/>
          </a:xfrm>
          <a:prstGeom prst="ellipse">
            <a:avLst/>
          </a:prstGeom>
          <a:solidFill>
            <a:srgbClr val="FFB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8726411" y="3200065"/>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C40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1" name="Google Shape;371;p14"/>
          <p:cNvGrpSpPr/>
          <p:nvPr/>
        </p:nvGrpSpPr>
        <p:grpSpPr>
          <a:xfrm>
            <a:off x="8142375" y="4477573"/>
            <a:ext cx="508851" cy="478711"/>
            <a:chOff x="5972700" y="2330200"/>
            <a:chExt cx="411625" cy="387275"/>
          </a:xfrm>
        </p:grpSpPr>
        <p:sp>
          <p:nvSpPr>
            <p:cNvPr id="372" name="Google Shape;372;p14"/>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4"/>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14"/>
          <p:cNvGrpSpPr/>
          <p:nvPr/>
        </p:nvGrpSpPr>
        <p:grpSpPr>
          <a:xfrm>
            <a:off x="545621" y="382390"/>
            <a:ext cx="398658" cy="631920"/>
            <a:chOff x="6718575" y="2318625"/>
            <a:chExt cx="256950" cy="407375"/>
          </a:xfrm>
        </p:grpSpPr>
        <p:sp>
          <p:nvSpPr>
            <p:cNvPr id="375" name="Google Shape;375;p14"/>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4"/>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4"/>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4"/>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4"/>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4"/>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4"/>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4"/>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02BD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 name="Google Shape;383;p14"/>
          <p:cNvSpPr/>
          <p:nvPr/>
        </p:nvSpPr>
        <p:spPr>
          <a:xfrm>
            <a:off x="-117275" y="847257"/>
            <a:ext cx="605400" cy="605400"/>
          </a:xfrm>
          <a:prstGeom prst="ellipse">
            <a:avLst/>
          </a:prstGeom>
          <a:solidFill>
            <a:srgbClr val="02BD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4"/>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901875" y="1033400"/>
            <a:ext cx="5292300" cy="3267300"/>
          </a:xfrm>
          <a:prstGeom prst="rect">
            <a:avLst/>
          </a:prstGeom>
          <a:noFill/>
          <a:ln>
            <a:noFill/>
          </a:ln>
        </p:spPr>
        <p:txBody>
          <a:bodyPr anchorCtr="0" anchor="t" bIns="91425" lIns="91425" spcFirstLastPara="1" rIns="91425" wrap="square" tIns="91425">
            <a:noAutofit/>
          </a:bodyPr>
          <a:lstStyle>
            <a:lvl1pPr indent="-355600" lvl="0" marL="457200">
              <a:spcBef>
                <a:spcPts val="600"/>
              </a:spcBef>
              <a:spcAft>
                <a:spcPts val="0"/>
              </a:spcAft>
              <a:buClr>
                <a:schemeClr val="dk2"/>
              </a:buClr>
              <a:buSzPts val="2000"/>
              <a:buFont typeface="Lato Light"/>
              <a:buChar char="○"/>
              <a:defRPr sz="2000">
                <a:solidFill>
                  <a:schemeClr val="dk1"/>
                </a:solidFill>
                <a:latin typeface="Lato Light"/>
                <a:ea typeface="Lato Light"/>
                <a:cs typeface="Lato Light"/>
                <a:sym typeface="Lato Light"/>
              </a:defRPr>
            </a:lvl1pPr>
            <a:lvl2pPr indent="-355600" lvl="1" marL="914400">
              <a:spcBef>
                <a:spcPts val="1000"/>
              </a:spcBef>
              <a:spcAft>
                <a:spcPts val="0"/>
              </a:spcAft>
              <a:buClr>
                <a:schemeClr val="dk2"/>
              </a:buClr>
              <a:buSzPts val="2000"/>
              <a:buFont typeface="Lato Light"/>
              <a:buChar char="◦"/>
              <a:defRPr sz="2000">
                <a:solidFill>
                  <a:schemeClr val="dk1"/>
                </a:solidFill>
                <a:latin typeface="Lato Light"/>
                <a:ea typeface="Lato Light"/>
                <a:cs typeface="Lato Light"/>
                <a:sym typeface="Lato Light"/>
              </a:defRPr>
            </a:lvl2pPr>
            <a:lvl3pPr indent="-355600" lvl="2" marL="1371600">
              <a:spcBef>
                <a:spcPts val="1000"/>
              </a:spcBef>
              <a:spcAft>
                <a:spcPts val="0"/>
              </a:spcAft>
              <a:buClr>
                <a:schemeClr val="dk2"/>
              </a:buClr>
              <a:buSzPts val="2000"/>
              <a:buFont typeface="Lato Light"/>
              <a:buChar char="◦"/>
              <a:defRPr sz="2000">
                <a:solidFill>
                  <a:schemeClr val="dk1"/>
                </a:solidFill>
                <a:latin typeface="Lato Light"/>
                <a:ea typeface="Lato Light"/>
                <a:cs typeface="Lato Light"/>
                <a:sym typeface="Lato Light"/>
              </a:defRPr>
            </a:lvl3pPr>
            <a:lvl4pPr indent="-355600" lvl="3" marL="18288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4pPr>
            <a:lvl5pPr indent="-355600" lvl="4" marL="22860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5pPr>
            <a:lvl6pPr indent="-355600" lvl="5" marL="27432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6pPr>
            <a:lvl7pPr indent="-355600" lvl="6" marL="32004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7pPr>
            <a:lvl8pPr indent="-355600" lvl="7" marL="3657600">
              <a:spcBef>
                <a:spcPts val="1000"/>
              </a:spcBef>
              <a:spcAft>
                <a:spcPts val="0"/>
              </a:spcAft>
              <a:buClr>
                <a:schemeClr val="dk1"/>
              </a:buClr>
              <a:buSzPts val="2000"/>
              <a:buFont typeface="Lato Light"/>
              <a:buChar char="◦"/>
              <a:defRPr sz="2000">
                <a:solidFill>
                  <a:schemeClr val="dk1"/>
                </a:solidFill>
                <a:latin typeface="Lato Light"/>
                <a:ea typeface="Lato Light"/>
                <a:cs typeface="Lato Light"/>
                <a:sym typeface="Lato Light"/>
              </a:defRPr>
            </a:lvl8pPr>
            <a:lvl9pPr indent="-355600" lvl="8" marL="4114800">
              <a:spcBef>
                <a:spcPts val="1000"/>
              </a:spcBef>
              <a:spcAft>
                <a:spcPts val="1000"/>
              </a:spcAft>
              <a:buClr>
                <a:schemeClr val="dk1"/>
              </a:buClr>
              <a:buSzPts val="2000"/>
              <a:buFont typeface="Lato Light"/>
              <a:buChar char="◦"/>
              <a:defRPr sz="2000">
                <a:solidFill>
                  <a:schemeClr val="dk1"/>
                </a:solidFill>
                <a:latin typeface="Lato Light"/>
                <a:ea typeface="Lato Light"/>
                <a:cs typeface="Lato Light"/>
                <a:sym typeface="Lato Light"/>
              </a:defRPr>
            </a:lvl9pPr>
          </a:lstStyle>
          <a:p/>
        </p:txBody>
      </p:sp>
      <p:sp>
        <p:nvSpPr>
          <p:cNvPr id="7" name="Google Shape;7;p1"/>
          <p:cNvSpPr txBox="1"/>
          <p:nvPr>
            <p:ph type="title"/>
          </p:nvPr>
        </p:nvSpPr>
        <p:spPr>
          <a:xfrm>
            <a:off x="144075" y="559475"/>
            <a:ext cx="2142000" cy="26304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1pPr>
            <a:lvl2pPr lvl="1">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2pPr>
            <a:lvl3pPr lvl="2">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3pPr>
            <a:lvl4pPr lvl="3">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4pPr>
            <a:lvl5pPr lvl="4">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5pPr>
            <a:lvl6pPr lvl="5">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6pPr>
            <a:lvl7pPr lvl="6">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7pPr>
            <a:lvl8pPr lvl="7">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8pPr>
            <a:lvl9pPr lvl="8">
              <a:spcBef>
                <a:spcPts val="0"/>
              </a:spcBef>
              <a:spcAft>
                <a:spcPts val="0"/>
              </a:spcAft>
              <a:buClr>
                <a:schemeClr val="lt1"/>
              </a:buClr>
              <a:buSzPts val="2000"/>
              <a:buFont typeface="Roboto Slab Regular"/>
              <a:buNone/>
              <a:defRPr sz="2000">
                <a:solidFill>
                  <a:schemeClr val="lt1"/>
                </a:solidFill>
                <a:latin typeface="Roboto Slab Regular"/>
                <a:ea typeface="Roboto Slab Regular"/>
                <a:cs typeface="Roboto Slab Regular"/>
                <a:sym typeface="Roboto Slab Regular"/>
              </a:defRPr>
            </a:lvl9pPr>
          </a:lstStyle>
          <a:p/>
        </p:txBody>
      </p:sp>
      <p:sp>
        <p:nvSpPr>
          <p:cNvPr id="8" name="Google Shape;8;p1"/>
          <p:cNvSpPr txBox="1"/>
          <p:nvPr>
            <p:ph idx="12" type="sldNum"/>
          </p:nvPr>
        </p:nvSpPr>
        <p:spPr>
          <a:xfrm>
            <a:off x="8117984" y="418063"/>
            <a:ext cx="548700" cy="393600"/>
          </a:xfrm>
          <a:prstGeom prst="rect">
            <a:avLst/>
          </a:prstGeom>
          <a:noFill/>
          <a:ln>
            <a:noFill/>
          </a:ln>
        </p:spPr>
        <p:txBody>
          <a:bodyPr anchorCtr="0" anchor="ctr" bIns="91425" lIns="91425" spcFirstLastPara="1" rIns="91425" wrap="square" tIns="91425">
            <a:noAutofit/>
          </a:bodyPr>
          <a:lstStyle>
            <a:lvl1pPr lvl="0" algn="r">
              <a:buNone/>
              <a:defRPr sz="1200">
                <a:solidFill>
                  <a:schemeClr val="dk2"/>
                </a:solidFill>
                <a:latin typeface="Lato Light"/>
                <a:ea typeface="Lato Light"/>
                <a:cs typeface="Lato Light"/>
                <a:sym typeface="Lato Light"/>
              </a:defRPr>
            </a:lvl1pPr>
            <a:lvl2pPr lvl="1" algn="r">
              <a:buNone/>
              <a:defRPr sz="1200">
                <a:solidFill>
                  <a:schemeClr val="dk2"/>
                </a:solidFill>
                <a:latin typeface="Lato Light"/>
                <a:ea typeface="Lato Light"/>
                <a:cs typeface="Lato Light"/>
                <a:sym typeface="Lato Light"/>
              </a:defRPr>
            </a:lvl2pPr>
            <a:lvl3pPr lvl="2" algn="r">
              <a:buNone/>
              <a:defRPr sz="1200">
                <a:solidFill>
                  <a:schemeClr val="dk2"/>
                </a:solidFill>
                <a:latin typeface="Lato Light"/>
                <a:ea typeface="Lato Light"/>
                <a:cs typeface="Lato Light"/>
                <a:sym typeface="Lato Light"/>
              </a:defRPr>
            </a:lvl3pPr>
            <a:lvl4pPr lvl="3" algn="r">
              <a:buNone/>
              <a:defRPr sz="1200">
                <a:solidFill>
                  <a:schemeClr val="dk2"/>
                </a:solidFill>
                <a:latin typeface="Lato Light"/>
                <a:ea typeface="Lato Light"/>
                <a:cs typeface="Lato Light"/>
                <a:sym typeface="Lato Light"/>
              </a:defRPr>
            </a:lvl4pPr>
            <a:lvl5pPr lvl="4" algn="r">
              <a:buNone/>
              <a:defRPr sz="1200">
                <a:solidFill>
                  <a:schemeClr val="dk2"/>
                </a:solidFill>
                <a:latin typeface="Lato Light"/>
                <a:ea typeface="Lato Light"/>
                <a:cs typeface="Lato Light"/>
                <a:sym typeface="Lato Light"/>
              </a:defRPr>
            </a:lvl5pPr>
            <a:lvl6pPr lvl="5" algn="r">
              <a:buNone/>
              <a:defRPr sz="1200">
                <a:solidFill>
                  <a:schemeClr val="dk2"/>
                </a:solidFill>
                <a:latin typeface="Lato Light"/>
                <a:ea typeface="Lato Light"/>
                <a:cs typeface="Lato Light"/>
                <a:sym typeface="Lato Light"/>
              </a:defRPr>
            </a:lvl6pPr>
            <a:lvl7pPr lvl="6" algn="r">
              <a:buNone/>
              <a:defRPr sz="1200">
                <a:solidFill>
                  <a:schemeClr val="dk2"/>
                </a:solidFill>
                <a:latin typeface="Lato Light"/>
                <a:ea typeface="Lato Light"/>
                <a:cs typeface="Lato Light"/>
                <a:sym typeface="Lato Light"/>
              </a:defRPr>
            </a:lvl7pPr>
            <a:lvl8pPr lvl="7" algn="r">
              <a:buNone/>
              <a:defRPr sz="1200">
                <a:solidFill>
                  <a:schemeClr val="dk2"/>
                </a:solidFill>
                <a:latin typeface="Lato Light"/>
                <a:ea typeface="Lato Light"/>
                <a:cs typeface="Lato Light"/>
                <a:sym typeface="Lato Light"/>
              </a:defRPr>
            </a:lvl8pPr>
            <a:lvl9pPr lvl="8" algn="r">
              <a:buNone/>
              <a:defRPr sz="1200">
                <a:solidFill>
                  <a:schemeClr val="dk2"/>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www.dpi.nc.gov/media/9772/ope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s://www.dpi.nc.gov/districts-schools/testing-and-school-accountability/lexile%C2%AE-and-quantile%C2%AE-measures-north-carolina/" TargetMode="External"/><Relationship Id="rId4" Type="http://schemas.openxmlformats.org/officeDocument/2006/relationships/hyperlink" Target="https://www.dpi.nc.gov/districts-schools/testing-and-school-accountability/lexile%C2%AE-and-quantile%C2%AE-measures-north-carolin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5"/>
          <p:cNvSpPr txBox="1"/>
          <p:nvPr>
            <p:ph type="ctrTitle"/>
          </p:nvPr>
        </p:nvSpPr>
        <p:spPr>
          <a:xfrm>
            <a:off x="2267575" y="1442575"/>
            <a:ext cx="4758600" cy="250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800">
                <a:latin typeface="Playfair Display"/>
                <a:ea typeface="Playfair Display"/>
                <a:cs typeface="Playfair Display"/>
                <a:sym typeface="Playfair Display"/>
              </a:rPr>
              <a:t>"Interpreting the EOG/EOC Report"</a:t>
            </a:r>
            <a:endParaRPr sz="6200">
              <a:latin typeface="Playfair Display"/>
              <a:ea typeface="Playfair Display"/>
              <a:cs typeface="Playfair Display"/>
              <a:sym typeface="Playfair Display"/>
            </a:endParaRPr>
          </a:p>
        </p:txBody>
      </p:sp>
      <p:sp>
        <p:nvSpPr>
          <p:cNvPr id="390" name="Google Shape;390;p15"/>
          <p:cNvSpPr txBox="1"/>
          <p:nvPr/>
        </p:nvSpPr>
        <p:spPr>
          <a:xfrm>
            <a:off x="70175" y="962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91" name="Google Shape;391;p15"/>
          <p:cNvSpPr txBox="1"/>
          <p:nvPr/>
        </p:nvSpPr>
        <p:spPr>
          <a:xfrm>
            <a:off x="6127550" y="4224700"/>
            <a:ext cx="3387600" cy="121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rgbClr val="001D3A"/>
                </a:solidFill>
                <a:latin typeface="Playfair Display"/>
                <a:ea typeface="Playfair Display"/>
                <a:cs typeface="Playfair Display"/>
                <a:sym typeface="Playfair Display"/>
              </a:rPr>
              <a:t>Nina Griffin</a:t>
            </a:r>
            <a:endParaRPr b="1" sz="1300">
              <a:solidFill>
                <a:srgbClr val="001D3A"/>
              </a:solidFill>
              <a:latin typeface="Playfair Display"/>
              <a:ea typeface="Playfair Display"/>
              <a:cs typeface="Playfair Display"/>
              <a:sym typeface="Playfair Display"/>
            </a:endParaRPr>
          </a:p>
          <a:p>
            <a:pPr indent="0" lvl="0" marL="0" rtl="0" algn="l">
              <a:spcBef>
                <a:spcPts val="0"/>
              </a:spcBef>
              <a:spcAft>
                <a:spcPts val="0"/>
              </a:spcAft>
              <a:buNone/>
            </a:pPr>
            <a:r>
              <a:rPr b="1" lang="en" sz="1300">
                <a:solidFill>
                  <a:srgbClr val="001D3A"/>
                </a:solidFill>
                <a:latin typeface="Playfair Display"/>
                <a:ea typeface="Playfair Display"/>
                <a:cs typeface="Playfair Display"/>
                <a:sym typeface="Playfair Display"/>
              </a:rPr>
              <a:t>District Instructional Coach</a:t>
            </a:r>
            <a:endParaRPr b="1" sz="1300">
              <a:solidFill>
                <a:srgbClr val="001D3A"/>
              </a:solidFill>
              <a:latin typeface="Playfair Display"/>
              <a:ea typeface="Playfair Display"/>
              <a:cs typeface="Playfair Display"/>
              <a:sym typeface="Playfair Display"/>
            </a:endParaRPr>
          </a:p>
          <a:p>
            <a:pPr indent="0" lvl="0" marL="0" rtl="0" algn="l">
              <a:spcBef>
                <a:spcPts val="0"/>
              </a:spcBef>
              <a:spcAft>
                <a:spcPts val="0"/>
              </a:spcAft>
              <a:buNone/>
            </a:pPr>
            <a:r>
              <a:rPr b="1" lang="en" sz="1300">
                <a:solidFill>
                  <a:srgbClr val="001D3A"/>
                </a:solidFill>
                <a:latin typeface="Playfair Display"/>
                <a:ea typeface="Playfair Display"/>
                <a:cs typeface="Playfair Display"/>
                <a:sym typeface="Playfair Display"/>
              </a:rPr>
              <a:t>Testing &amp; Accountability Coordinator</a:t>
            </a:r>
            <a:endParaRPr b="1" sz="1300">
              <a:solidFill>
                <a:srgbClr val="001D3A"/>
              </a:solidFill>
              <a:latin typeface="Playfair Display"/>
              <a:ea typeface="Playfair Display"/>
              <a:cs typeface="Playfair Display"/>
              <a:sym typeface="Playfair Display"/>
            </a:endParaRPr>
          </a:p>
          <a:p>
            <a:pPr indent="0" lvl="0" marL="0" rtl="0" algn="l">
              <a:spcBef>
                <a:spcPts val="0"/>
              </a:spcBef>
              <a:spcAft>
                <a:spcPts val="0"/>
              </a:spcAft>
              <a:buNone/>
            </a:pPr>
            <a:r>
              <a:rPr b="1" lang="en" sz="1300">
                <a:solidFill>
                  <a:srgbClr val="001D3A"/>
                </a:solidFill>
                <a:latin typeface="Playfair Display"/>
                <a:ea typeface="Playfair Display"/>
                <a:cs typeface="Playfair Display"/>
                <a:sym typeface="Playfair Display"/>
              </a:rPr>
              <a:t>District AIG Coordinator</a:t>
            </a:r>
            <a:endParaRPr b="1" sz="1300">
              <a:solidFill>
                <a:srgbClr val="001D3A"/>
              </a:solidFill>
              <a:latin typeface="Playfair Display"/>
              <a:ea typeface="Playfair Display"/>
              <a:cs typeface="Playfair Display"/>
              <a:sym typeface="Playfair Display"/>
            </a:endParaRPr>
          </a:p>
          <a:p>
            <a:pPr indent="0" lvl="0" marL="0" rtl="0" algn="l">
              <a:spcBef>
                <a:spcPts val="0"/>
              </a:spcBef>
              <a:spcAft>
                <a:spcPts val="0"/>
              </a:spcAft>
              <a:buNone/>
            </a:pPr>
            <a:r>
              <a:t/>
            </a:r>
            <a:endParaRPr b="1" sz="1500">
              <a:solidFill>
                <a:srgbClr val="001D3A"/>
              </a:solidFill>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16"/>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300">
                <a:latin typeface="Playfair Display"/>
                <a:ea typeface="Playfair Display"/>
                <a:cs typeface="Playfair Display"/>
                <a:sym typeface="Playfair Display"/>
              </a:rPr>
              <a:t>EOG/EOC Exams</a:t>
            </a:r>
            <a:endParaRPr b="1" sz="3300">
              <a:latin typeface="Playfair Display"/>
              <a:ea typeface="Playfair Display"/>
              <a:cs typeface="Playfair Display"/>
              <a:sym typeface="Playfair Display"/>
            </a:endParaRPr>
          </a:p>
        </p:txBody>
      </p:sp>
      <p:sp>
        <p:nvSpPr>
          <p:cNvPr id="397" name="Google Shape;397;p16"/>
          <p:cNvSpPr txBox="1"/>
          <p:nvPr>
            <p:ph idx="1" type="body"/>
          </p:nvPr>
        </p:nvSpPr>
        <p:spPr>
          <a:xfrm>
            <a:off x="2286075" y="1428750"/>
            <a:ext cx="2340300" cy="27393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1700" u="sng">
                <a:solidFill>
                  <a:srgbClr val="000000"/>
                </a:solidFill>
                <a:latin typeface="Playfair Display"/>
                <a:ea typeface="Playfair Display"/>
                <a:cs typeface="Playfair Display"/>
                <a:sym typeface="Playfair Display"/>
              </a:rPr>
              <a:t>Elementary Schools</a:t>
            </a:r>
            <a:endParaRPr b="1" sz="1700" u="sng">
              <a:solidFill>
                <a:srgbClr val="000000"/>
              </a:solidFill>
              <a:latin typeface="Playfair Display"/>
              <a:ea typeface="Playfair Display"/>
              <a:cs typeface="Playfair Display"/>
              <a:sym typeface="Playfair Display"/>
            </a:endParaRPr>
          </a:p>
          <a:p>
            <a:pPr indent="0" lvl="0" marL="0" rtl="0" algn="ctr">
              <a:spcBef>
                <a:spcPts val="1000"/>
              </a:spcBef>
              <a:spcAft>
                <a:spcPts val="0"/>
              </a:spcAft>
              <a:buNone/>
            </a:pPr>
            <a:r>
              <a:rPr b="1" lang="en" sz="1700">
                <a:solidFill>
                  <a:srgbClr val="000000"/>
                </a:solidFill>
                <a:latin typeface="Playfair Display"/>
                <a:ea typeface="Playfair Display"/>
                <a:cs typeface="Playfair Display"/>
                <a:sym typeface="Playfair Display"/>
              </a:rPr>
              <a:t>3rd - 5th Grade</a:t>
            </a:r>
            <a:endParaRPr b="1" sz="1700">
              <a:solidFill>
                <a:srgbClr val="000000"/>
              </a:solidFill>
              <a:latin typeface="Playfair Display"/>
              <a:ea typeface="Playfair Display"/>
              <a:cs typeface="Playfair Display"/>
              <a:sym typeface="Playfair Display"/>
            </a:endParaRPr>
          </a:p>
          <a:p>
            <a:pPr indent="-336550" lvl="0" marL="457200" rtl="0" algn="l">
              <a:spcBef>
                <a:spcPts val="100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ELA ~ 3rd - 5th</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Math ~ 3rd - 5th</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Science ~ 5th</a:t>
            </a:r>
            <a:endParaRPr sz="1700">
              <a:solidFill>
                <a:srgbClr val="000000"/>
              </a:solidFill>
              <a:latin typeface="Playfair Display"/>
              <a:ea typeface="Playfair Display"/>
              <a:cs typeface="Playfair Display"/>
              <a:sym typeface="Playfair Display"/>
            </a:endParaRPr>
          </a:p>
        </p:txBody>
      </p:sp>
      <p:sp>
        <p:nvSpPr>
          <p:cNvPr id="398" name="Google Shape;398;p16"/>
          <p:cNvSpPr txBox="1"/>
          <p:nvPr>
            <p:ph idx="2" type="body"/>
          </p:nvPr>
        </p:nvSpPr>
        <p:spPr>
          <a:xfrm>
            <a:off x="4432375" y="1428750"/>
            <a:ext cx="2251500" cy="27393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1700" u="sng">
                <a:solidFill>
                  <a:srgbClr val="000000"/>
                </a:solidFill>
                <a:latin typeface="Playfair Display"/>
                <a:ea typeface="Playfair Display"/>
                <a:cs typeface="Playfair Display"/>
                <a:sym typeface="Playfair Display"/>
              </a:rPr>
              <a:t>Middle Schools</a:t>
            </a:r>
            <a:endParaRPr b="1" sz="1700" u="sng">
              <a:solidFill>
                <a:srgbClr val="000000"/>
              </a:solidFill>
              <a:latin typeface="Playfair Display"/>
              <a:ea typeface="Playfair Display"/>
              <a:cs typeface="Playfair Display"/>
              <a:sym typeface="Playfair Display"/>
            </a:endParaRPr>
          </a:p>
          <a:p>
            <a:pPr indent="0" lvl="0" marL="0" rtl="0" algn="ctr">
              <a:spcBef>
                <a:spcPts val="1000"/>
              </a:spcBef>
              <a:spcAft>
                <a:spcPts val="0"/>
              </a:spcAft>
              <a:buNone/>
            </a:pPr>
            <a:r>
              <a:rPr b="1" lang="en" sz="1700">
                <a:solidFill>
                  <a:srgbClr val="000000"/>
                </a:solidFill>
                <a:latin typeface="Playfair Display"/>
                <a:ea typeface="Playfair Display"/>
                <a:cs typeface="Playfair Display"/>
                <a:sym typeface="Playfair Display"/>
              </a:rPr>
              <a:t>6th - 8th Grade </a:t>
            </a:r>
            <a:endParaRPr b="1" sz="1700">
              <a:solidFill>
                <a:srgbClr val="000000"/>
              </a:solidFill>
              <a:latin typeface="Playfair Display"/>
              <a:ea typeface="Playfair Display"/>
              <a:cs typeface="Playfair Display"/>
              <a:sym typeface="Playfair Display"/>
            </a:endParaRPr>
          </a:p>
          <a:p>
            <a:pPr indent="-336550" lvl="0" marL="457200" rtl="0" algn="l">
              <a:spcBef>
                <a:spcPts val="100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ELA ~ 6th - 8th</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Math ~ 6th - 8th</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Science ~ 8th</a:t>
            </a:r>
            <a:endParaRPr sz="1700">
              <a:solidFill>
                <a:srgbClr val="000000"/>
              </a:solidFill>
              <a:latin typeface="Playfair Display"/>
              <a:ea typeface="Playfair Display"/>
              <a:cs typeface="Playfair Display"/>
              <a:sym typeface="Playfair Display"/>
            </a:endParaRPr>
          </a:p>
        </p:txBody>
      </p:sp>
      <p:sp>
        <p:nvSpPr>
          <p:cNvPr id="399" name="Google Shape;399;p16"/>
          <p:cNvSpPr txBox="1"/>
          <p:nvPr>
            <p:ph idx="3" type="body"/>
          </p:nvPr>
        </p:nvSpPr>
        <p:spPr>
          <a:xfrm>
            <a:off x="6591228" y="1428750"/>
            <a:ext cx="1858800" cy="27393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1700" u="sng">
                <a:solidFill>
                  <a:srgbClr val="000000"/>
                </a:solidFill>
                <a:latin typeface="Playfair Display"/>
                <a:ea typeface="Playfair Display"/>
                <a:cs typeface="Playfair Display"/>
                <a:sym typeface="Playfair Display"/>
              </a:rPr>
              <a:t>High Schools</a:t>
            </a:r>
            <a:endParaRPr b="1" sz="1700" u="sng">
              <a:solidFill>
                <a:srgbClr val="000000"/>
              </a:solidFill>
              <a:latin typeface="Playfair Display"/>
              <a:ea typeface="Playfair Display"/>
              <a:cs typeface="Playfair Display"/>
              <a:sym typeface="Playfair Display"/>
            </a:endParaRPr>
          </a:p>
          <a:p>
            <a:pPr indent="0" lvl="0" marL="0" rtl="0" algn="ctr">
              <a:spcBef>
                <a:spcPts val="1000"/>
              </a:spcBef>
              <a:spcAft>
                <a:spcPts val="0"/>
              </a:spcAft>
              <a:buNone/>
            </a:pPr>
            <a:r>
              <a:rPr b="1" lang="en" sz="1700">
                <a:solidFill>
                  <a:srgbClr val="000000"/>
                </a:solidFill>
                <a:latin typeface="Playfair Display"/>
                <a:ea typeface="Playfair Display"/>
                <a:cs typeface="Playfair Display"/>
                <a:sym typeface="Playfair Display"/>
              </a:rPr>
              <a:t>9th - 12th Grade</a:t>
            </a:r>
            <a:endParaRPr b="1" sz="1700">
              <a:solidFill>
                <a:srgbClr val="000000"/>
              </a:solidFill>
              <a:latin typeface="Playfair Display"/>
              <a:ea typeface="Playfair Display"/>
              <a:cs typeface="Playfair Display"/>
              <a:sym typeface="Playfair Display"/>
            </a:endParaRPr>
          </a:p>
          <a:p>
            <a:pPr indent="-336550" lvl="0" marL="457200" rtl="0" algn="l">
              <a:spcBef>
                <a:spcPts val="100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Biology</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English II</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NC Math 1</a:t>
            </a:r>
            <a:endParaRPr sz="1700">
              <a:solidFill>
                <a:srgbClr val="000000"/>
              </a:solidFill>
              <a:latin typeface="Playfair Display"/>
              <a:ea typeface="Playfair Display"/>
              <a:cs typeface="Playfair Display"/>
              <a:sym typeface="Playfair Display"/>
            </a:endParaRPr>
          </a:p>
          <a:p>
            <a:pPr indent="-336550" lvl="0" marL="457200" rtl="0" algn="l">
              <a:spcBef>
                <a:spcPts val="0"/>
              </a:spcBef>
              <a:spcAft>
                <a:spcPts val="0"/>
              </a:spcAft>
              <a:buClr>
                <a:srgbClr val="000000"/>
              </a:buClr>
              <a:buSzPts val="1700"/>
              <a:buFont typeface="Playfair Display"/>
              <a:buChar char="○"/>
            </a:pPr>
            <a:r>
              <a:rPr lang="en" sz="1700">
                <a:solidFill>
                  <a:srgbClr val="000000"/>
                </a:solidFill>
                <a:latin typeface="Playfair Display"/>
                <a:ea typeface="Playfair Display"/>
                <a:cs typeface="Playfair Display"/>
                <a:sym typeface="Playfair Display"/>
              </a:rPr>
              <a:t>NC Math 3</a:t>
            </a:r>
            <a:endParaRPr sz="1700">
              <a:solidFill>
                <a:srgbClr val="000000"/>
              </a:solidFill>
              <a:latin typeface="Playfair Display"/>
              <a:ea typeface="Playfair Display"/>
              <a:cs typeface="Playfair Display"/>
              <a:sym typeface="Playfair Display"/>
            </a:endParaRPr>
          </a:p>
        </p:txBody>
      </p:sp>
      <p:sp>
        <p:nvSpPr>
          <p:cNvPr id="400" name="Google Shape;400;p16"/>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1" name="Google Shape;401;p16"/>
          <p:cNvSpPr txBox="1"/>
          <p:nvPr/>
        </p:nvSpPr>
        <p:spPr>
          <a:xfrm>
            <a:off x="789050" y="3467975"/>
            <a:ext cx="7452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Playfair Display"/>
                <a:ea typeface="Playfair Display"/>
                <a:cs typeface="Playfair Display"/>
                <a:sym typeface="Playfair Display"/>
              </a:rPr>
              <a:t>NCEXTEND1 </a:t>
            </a:r>
            <a:r>
              <a:rPr lang="en">
                <a:latin typeface="Playfair Display"/>
                <a:ea typeface="Playfair Display"/>
                <a:cs typeface="Playfair Display"/>
                <a:sym typeface="Playfair Display"/>
              </a:rPr>
              <a:t>The North Carolina NCEXTEND1 alternate assessments of Reading and Mathematics at grades 3–8; Science at grades 5 and 8; English II, NC Math 1, and Biology at grade 10; and grade 11 are designed for students with the most significant cognitive disabilities.</a:t>
            </a:r>
            <a:endParaRPr>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17"/>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p>
            <a:pPr indent="0" lvl="0" marL="0" rtl="0" algn="ctr">
              <a:lnSpc>
                <a:spcPct val="125000"/>
              </a:lnSpc>
              <a:spcBef>
                <a:spcPts val="2400"/>
              </a:spcBef>
              <a:spcAft>
                <a:spcPts val="600"/>
              </a:spcAft>
              <a:buNone/>
            </a:pPr>
            <a:r>
              <a:rPr b="1" lang="en" sz="2200">
                <a:latin typeface="Playfair Display"/>
                <a:ea typeface="Playfair Display"/>
                <a:cs typeface="Playfair Display"/>
                <a:sym typeface="Playfair Display"/>
              </a:rPr>
              <a:t>Individual Student Reports (ISR)</a:t>
            </a:r>
            <a:endParaRPr/>
          </a:p>
        </p:txBody>
      </p:sp>
      <p:sp>
        <p:nvSpPr>
          <p:cNvPr id="407" name="Google Shape;407;p17"/>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17"/>
          <p:cNvSpPr txBox="1"/>
          <p:nvPr/>
        </p:nvSpPr>
        <p:spPr>
          <a:xfrm>
            <a:off x="2714675" y="613675"/>
            <a:ext cx="5952000" cy="36480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b="1" lang="en" sz="2200" u="sng">
                <a:latin typeface="Playfair Display"/>
                <a:ea typeface="Playfair Display"/>
                <a:cs typeface="Playfair Display"/>
                <a:sym typeface="Playfair Display"/>
              </a:rPr>
              <a:t>The Individual Student Reports (ISR) </a:t>
            </a:r>
            <a:endParaRPr b="1" sz="2200" u="sng">
              <a:latin typeface="Playfair Display"/>
              <a:ea typeface="Playfair Display"/>
              <a:cs typeface="Playfair Display"/>
              <a:sym typeface="Playfair Display"/>
            </a:endParaRPr>
          </a:p>
          <a:p>
            <a:pPr indent="0" lvl="0" marL="0" rtl="0" algn="l">
              <a:spcBef>
                <a:spcPts val="600"/>
              </a:spcBef>
              <a:spcAft>
                <a:spcPts val="0"/>
              </a:spcAft>
              <a:buNone/>
            </a:pPr>
            <a:r>
              <a:rPr lang="en" sz="2200">
                <a:latin typeface="Playfair Display"/>
                <a:ea typeface="Playfair Display"/>
                <a:cs typeface="Playfair Display"/>
                <a:sym typeface="Playfair Display"/>
              </a:rPr>
              <a:t>Provides information on how your student performed on End-of-Grade, End-of-Course, or NCEXTEND1 assessment. The scores on these assessments are only one of many indicators of how well your student is achieving. Test scores should always be considered along with all other variable with all other available information provided about your student.</a:t>
            </a:r>
            <a:endParaRPr sz="2400">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8"/>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18"/>
          <p:cNvSpPr txBox="1"/>
          <p:nvPr/>
        </p:nvSpPr>
        <p:spPr>
          <a:xfrm>
            <a:off x="1139775" y="1159225"/>
            <a:ext cx="7036500" cy="3063000"/>
          </a:xfrm>
          <a:prstGeom prst="rect">
            <a:avLst/>
          </a:prstGeom>
          <a:noFill/>
          <a:ln>
            <a:noFill/>
          </a:ln>
        </p:spPr>
        <p:txBody>
          <a:bodyPr anchorCtr="0" anchor="t" bIns="91425" lIns="91425" spcFirstLastPara="1" rIns="91425" wrap="square" tIns="91425">
            <a:spAutoFit/>
          </a:bodyPr>
          <a:lstStyle/>
          <a:p>
            <a:pPr indent="-336550" lvl="0" marL="457200" rtl="0" algn="l">
              <a:spcBef>
                <a:spcPts val="100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Achievement Levels</a:t>
            </a:r>
            <a:endParaRPr sz="65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On-Grade Level</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On Track for Career and College Readiness</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On Track for Competitive Employment and Post-Secondary Education</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Your Student</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Your School</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Your District</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Quantile - Mathematics</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Lexile - Reading</a:t>
            </a:r>
            <a:endParaRPr sz="1700">
              <a:solidFill>
                <a:schemeClr val="lt1"/>
              </a:solidFill>
              <a:latin typeface="Playfair Display"/>
              <a:ea typeface="Playfair Display"/>
              <a:cs typeface="Playfair Display"/>
              <a:sym typeface="Playfair Display"/>
            </a:endParaRPr>
          </a:p>
          <a:p>
            <a:pPr indent="-336550" lvl="0" marL="457200" rtl="0" algn="l">
              <a:spcBef>
                <a:spcPts val="0"/>
              </a:spcBef>
              <a:spcAft>
                <a:spcPts val="0"/>
              </a:spcAft>
              <a:buClr>
                <a:schemeClr val="lt1"/>
              </a:buClr>
              <a:buSzPts val="1700"/>
              <a:buFont typeface="Playfair Display"/>
              <a:buChar char="●"/>
            </a:pPr>
            <a:r>
              <a:rPr lang="en" sz="1700">
                <a:solidFill>
                  <a:schemeClr val="lt1"/>
                </a:solidFill>
                <a:latin typeface="Playfair Display"/>
                <a:ea typeface="Playfair Display"/>
                <a:cs typeface="Playfair Display"/>
                <a:sym typeface="Playfair Display"/>
              </a:rPr>
              <a:t>Percentile Rank</a:t>
            </a:r>
            <a:endParaRPr sz="1200">
              <a:solidFill>
                <a:schemeClr val="lt1"/>
              </a:solidFill>
              <a:latin typeface="Playfair Display"/>
              <a:ea typeface="Playfair Display"/>
              <a:cs typeface="Playfair Display"/>
              <a:sym typeface="Playfair Display"/>
            </a:endParaRPr>
          </a:p>
        </p:txBody>
      </p:sp>
      <p:sp>
        <p:nvSpPr>
          <p:cNvPr id="415" name="Google Shape;415;p18"/>
          <p:cNvSpPr txBox="1"/>
          <p:nvPr/>
        </p:nvSpPr>
        <p:spPr>
          <a:xfrm>
            <a:off x="2443500" y="545525"/>
            <a:ext cx="4257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u="sng">
                <a:solidFill>
                  <a:schemeClr val="lt1"/>
                </a:solidFill>
                <a:latin typeface="Playfair Display"/>
                <a:ea typeface="Playfair Display"/>
                <a:cs typeface="Playfair Display"/>
                <a:sym typeface="Playfair Display"/>
              </a:rPr>
              <a:t>What you can find on the ISR?</a:t>
            </a:r>
            <a:endParaRPr b="1" sz="2200" u="sng">
              <a:solidFill>
                <a:schemeClr val="lt1"/>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19"/>
          <p:cNvSpPr txBox="1"/>
          <p:nvPr>
            <p:ph idx="1" type="body"/>
          </p:nvPr>
        </p:nvSpPr>
        <p:spPr>
          <a:xfrm>
            <a:off x="1242150" y="1120250"/>
            <a:ext cx="6659700" cy="1073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i="0" lang="en" sz="1100">
                <a:solidFill>
                  <a:srgbClr val="000000"/>
                </a:solidFill>
                <a:latin typeface="Playfair Display"/>
                <a:ea typeface="Playfair Display"/>
                <a:cs typeface="Playfair Display"/>
                <a:sym typeface="Playfair Display"/>
              </a:rPr>
              <a:t>Achievement levels are predetermined performance standards that allow a student's performance to be compared to grade-level expectations. The column headings on the ISR outline each achievement level and the scale score range associated with each achievement level.</a:t>
            </a:r>
            <a:endParaRPr b="1" i="0" sz="1100">
              <a:solidFill>
                <a:srgbClr val="000000"/>
              </a:solidFill>
              <a:latin typeface="Playfair Display"/>
              <a:ea typeface="Playfair Display"/>
              <a:cs typeface="Playfair Display"/>
              <a:sym typeface="Playfair Display"/>
            </a:endParaRPr>
          </a:p>
          <a:p>
            <a:pPr indent="0" lvl="0" marL="0" rtl="0" algn="l">
              <a:lnSpc>
                <a:spcPct val="100000"/>
              </a:lnSpc>
              <a:spcBef>
                <a:spcPts val="0"/>
              </a:spcBef>
              <a:spcAft>
                <a:spcPts val="0"/>
              </a:spcAft>
              <a:buNone/>
            </a:pPr>
            <a:r>
              <a:t/>
            </a:r>
            <a:endParaRPr b="1" i="0" sz="1100">
              <a:solidFill>
                <a:srgbClr val="000000"/>
              </a:solidFill>
              <a:latin typeface="Playfair Display"/>
              <a:ea typeface="Playfair Display"/>
              <a:cs typeface="Playfair Display"/>
              <a:sym typeface="Playfair Display"/>
            </a:endParaRPr>
          </a:p>
          <a:p>
            <a:pPr indent="0" lvl="0" marL="0" rtl="0" algn="l">
              <a:lnSpc>
                <a:spcPct val="100000"/>
              </a:lnSpc>
              <a:spcBef>
                <a:spcPts val="0"/>
              </a:spcBef>
              <a:spcAft>
                <a:spcPts val="0"/>
              </a:spcAft>
              <a:buNone/>
            </a:pPr>
            <a:r>
              <a:rPr i="0" lang="en" sz="1000">
                <a:solidFill>
                  <a:srgbClr val="000000"/>
                </a:solidFill>
                <a:latin typeface="Playfair Display"/>
                <a:ea typeface="Playfair Display"/>
                <a:cs typeface="Playfair Display"/>
                <a:sym typeface="Playfair Display"/>
              </a:rPr>
              <a:t>Four achievement levels (i.e., Not Proficient, Level 3, Level 4, and Level 5) are reported for EOG and EOC tests.</a:t>
            </a:r>
            <a:endParaRPr i="0" sz="1000">
              <a:solidFill>
                <a:srgbClr val="000000"/>
              </a:solidFill>
              <a:latin typeface="Playfair Display"/>
              <a:ea typeface="Playfair Display"/>
              <a:cs typeface="Playfair Display"/>
              <a:sym typeface="Playfair Display"/>
            </a:endParaRPr>
          </a:p>
          <a:p>
            <a:pPr indent="-292100" lvl="0" marL="457200" rtl="0" algn="l">
              <a:lnSpc>
                <a:spcPct val="100000"/>
              </a:lnSpc>
              <a:spcBef>
                <a:spcPts val="1200"/>
              </a:spcBef>
              <a:spcAft>
                <a:spcPts val="0"/>
              </a:spcAft>
              <a:buClr>
                <a:srgbClr val="000000"/>
              </a:buClr>
              <a:buSzPts val="1000"/>
              <a:buFont typeface="Playfair Display"/>
              <a:buChar char="●"/>
            </a:pPr>
            <a:r>
              <a:rPr b="1" i="0" lang="en" sz="1000">
                <a:solidFill>
                  <a:srgbClr val="000000"/>
                </a:solidFill>
                <a:latin typeface="Playfair Display"/>
                <a:ea typeface="Playfair Display"/>
                <a:cs typeface="Playfair Display"/>
                <a:sym typeface="Playfair Display"/>
              </a:rPr>
              <a:t>Not Proficient</a:t>
            </a:r>
            <a:endParaRPr b="1" i="0" sz="1000">
              <a:solidFill>
                <a:srgbClr val="000000"/>
              </a:solidFill>
              <a:latin typeface="Playfair Display"/>
              <a:ea typeface="Playfair Display"/>
              <a:cs typeface="Playfair Display"/>
              <a:sym typeface="Playfair Display"/>
            </a:endParaRPr>
          </a:p>
          <a:p>
            <a:pPr indent="-292100" lvl="1" marL="914400" rtl="0" algn="l">
              <a:lnSpc>
                <a:spcPct val="100000"/>
              </a:lnSpc>
              <a:spcBef>
                <a:spcPts val="0"/>
              </a:spcBef>
              <a:spcAft>
                <a:spcPts val="0"/>
              </a:spcAft>
              <a:buClr>
                <a:srgbClr val="000000"/>
              </a:buClr>
              <a:buSzPts val="1000"/>
              <a:buFont typeface="Playfair Display"/>
              <a:buChar char="○"/>
            </a:pPr>
            <a:r>
              <a:rPr i="0" lang="en" sz="1000">
                <a:solidFill>
                  <a:srgbClr val="000000"/>
                </a:solidFill>
                <a:latin typeface="Playfair Display"/>
                <a:ea typeface="Playfair Display"/>
                <a:cs typeface="Playfair Display"/>
                <a:sym typeface="Playfair Display"/>
              </a:rPr>
              <a:t> Students who are Not Proficient demonstrate inconsistent understanding of grade level content standards and will need support.</a:t>
            </a:r>
            <a:endParaRPr i="0" sz="1000">
              <a:solidFill>
                <a:srgbClr val="000000"/>
              </a:solidFill>
              <a:latin typeface="Playfair Display"/>
              <a:ea typeface="Playfair Display"/>
              <a:cs typeface="Playfair Display"/>
              <a:sym typeface="Playfair Display"/>
            </a:endParaRPr>
          </a:p>
          <a:p>
            <a:pPr indent="-292100" lvl="0" marL="457200" rtl="0" algn="l">
              <a:lnSpc>
                <a:spcPct val="100000"/>
              </a:lnSpc>
              <a:spcBef>
                <a:spcPts val="0"/>
              </a:spcBef>
              <a:spcAft>
                <a:spcPts val="0"/>
              </a:spcAft>
              <a:buClr>
                <a:srgbClr val="000000"/>
              </a:buClr>
              <a:buSzPts val="1000"/>
              <a:buFont typeface="Playfair Display"/>
              <a:buChar char="●"/>
            </a:pPr>
            <a:r>
              <a:rPr b="1" i="0" lang="en" sz="1000">
                <a:solidFill>
                  <a:srgbClr val="000000"/>
                </a:solidFill>
                <a:latin typeface="Playfair Display"/>
                <a:ea typeface="Playfair Display"/>
                <a:cs typeface="Playfair Display"/>
                <a:sym typeface="Playfair Display"/>
              </a:rPr>
              <a:t>Level 3</a:t>
            </a:r>
            <a:endParaRPr b="1" i="0" sz="1000">
              <a:solidFill>
                <a:srgbClr val="000000"/>
              </a:solidFill>
              <a:latin typeface="Playfair Display"/>
              <a:ea typeface="Playfair Display"/>
              <a:cs typeface="Playfair Display"/>
              <a:sym typeface="Playfair Display"/>
            </a:endParaRPr>
          </a:p>
          <a:p>
            <a:pPr indent="-292100" lvl="1" marL="914400" rtl="0" algn="l">
              <a:lnSpc>
                <a:spcPct val="100000"/>
              </a:lnSpc>
              <a:spcBef>
                <a:spcPts val="0"/>
              </a:spcBef>
              <a:spcAft>
                <a:spcPts val="0"/>
              </a:spcAft>
              <a:buClr>
                <a:srgbClr val="000000"/>
              </a:buClr>
              <a:buSzPts val="1000"/>
              <a:buFont typeface="Playfair Display"/>
              <a:buChar char="○"/>
            </a:pPr>
            <a:r>
              <a:rPr i="0" lang="en" sz="1000">
                <a:solidFill>
                  <a:srgbClr val="000000"/>
                </a:solidFill>
                <a:latin typeface="Playfair Display"/>
                <a:ea typeface="Playfair Display"/>
                <a:cs typeface="Playfair Display"/>
                <a:sym typeface="Playfair Display"/>
              </a:rPr>
              <a:t>Students at Level 3 demonstrate sufficient understanding of grade level content standards though some support may be needed to engage with content at the next grade/course.</a:t>
            </a:r>
            <a:endParaRPr i="0" sz="1000">
              <a:solidFill>
                <a:srgbClr val="000000"/>
              </a:solidFill>
              <a:latin typeface="Playfair Display"/>
              <a:ea typeface="Playfair Display"/>
              <a:cs typeface="Playfair Display"/>
              <a:sym typeface="Playfair Display"/>
            </a:endParaRPr>
          </a:p>
          <a:p>
            <a:pPr indent="-292100" lvl="0" marL="457200" rtl="0" algn="l">
              <a:lnSpc>
                <a:spcPct val="100000"/>
              </a:lnSpc>
              <a:spcBef>
                <a:spcPts val="0"/>
              </a:spcBef>
              <a:spcAft>
                <a:spcPts val="0"/>
              </a:spcAft>
              <a:buClr>
                <a:srgbClr val="000000"/>
              </a:buClr>
              <a:buSzPts val="1000"/>
              <a:buFont typeface="Playfair Display"/>
              <a:buChar char="●"/>
            </a:pPr>
            <a:r>
              <a:rPr b="1" i="0" lang="en" sz="1000">
                <a:solidFill>
                  <a:srgbClr val="000000"/>
                </a:solidFill>
                <a:latin typeface="Playfair Display"/>
                <a:ea typeface="Playfair Display"/>
                <a:cs typeface="Playfair Display"/>
                <a:sym typeface="Playfair Display"/>
              </a:rPr>
              <a:t>Level 4</a:t>
            </a:r>
            <a:endParaRPr b="1" i="0" sz="1000">
              <a:solidFill>
                <a:srgbClr val="000000"/>
              </a:solidFill>
              <a:latin typeface="Playfair Display"/>
              <a:ea typeface="Playfair Display"/>
              <a:cs typeface="Playfair Display"/>
              <a:sym typeface="Playfair Display"/>
            </a:endParaRPr>
          </a:p>
          <a:p>
            <a:pPr indent="-292100" lvl="1" marL="914400" rtl="0" algn="l">
              <a:lnSpc>
                <a:spcPct val="100000"/>
              </a:lnSpc>
              <a:spcBef>
                <a:spcPts val="0"/>
              </a:spcBef>
              <a:spcAft>
                <a:spcPts val="0"/>
              </a:spcAft>
              <a:buClr>
                <a:srgbClr val="000000"/>
              </a:buClr>
              <a:buSzPts val="1000"/>
              <a:buFont typeface="Playfair Display"/>
              <a:buChar char="○"/>
            </a:pPr>
            <a:r>
              <a:rPr i="0" lang="en" sz="1000">
                <a:solidFill>
                  <a:srgbClr val="000000"/>
                </a:solidFill>
                <a:latin typeface="Playfair Display"/>
                <a:ea typeface="Playfair Display"/>
                <a:cs typeface="Playfair Display"/>
                <a:sym typeface="Playfair Display"/>
              </a:rPr>
              <a:t>Students at Level 4 demonstrate a thorough understanding of grade level content standards and are on track for career and college.</a:t>
            </a:r>
            <a:endParaRPr i="0" sz="1000">
              <a:solidFill>
                <a:srgbClr val="000000"/>
              </a:solidFill>
              <a:latin typeface="Playfair Display"/>
              <a:ea typeface="Playfair Display"/>
              <a:cs typeface="Playfair Display"/>
              <a:sym typeface="Playfair Display"/>
            </a:endParaRPr>
          </a:p>
          <a:p>
            <a:pPr indent="-292100" lvl="0" marL="457200" rtl="0" algn="l">
              <a:lnSpc>
                <a:spcPct val="100000"/>
              </a:lnSpc>
              <a:spcBef>
                <a:spcPts val="0"/>
              </a:spcBef>
              <a:spcAft>
                <a:spcPts val="0"/>
              </a:spcAft>
              <a:buClr>
                <a:srgbClr val="000000"/>
              </a:buClr>
              <a:buSzPts val="1000"/>
              <a:buFont typeface="Playfair Display"/>
              <a:buChar char="●"/>
            </a:pPr>
            <a:r>
              <a:rPr b="1" i="0" lang="en" sz="1000">
                <a:solidFill>
                  <a:srgbClr val="000000"/>
                </a:solidFill>
                <a:latin typeface="Playfair Display"/>
                <a:ea typeface="Playfair Display"/>
                <a:cs typeface="Playfair Display"/>
                <a:sym typeface="Playfair Display"/>
              </a:rPr>
              <a:t>Level 5</a:t>
            </a:r>
            <a:endParaRPr b="1" i="0" sz="1000">
              <a:solidFill>
                <a:srgbClr val="000000"/>
              </a:solidFill>
              <a:latin typeface="Playfair Display"/>
              <a:ea typeface="Playfair Display"/>
              <a:cs typeface="Playfair Display"/>
              <a:sym typeface="Playfair Display"/>
            </a:endParaRPr>
          </a:p>
          <a:p>
            <a:pPr indent="-292100" lvl="1" marL="914400" rtl="0" algn="l">
              <a:lnSpc>
                <a:spcPct val="100000"/>
              </a:lnSpc>
              <a:spcBef>
                <a:spcPts val="0"/>
              </a:spcBef>
              <a:spcAft>
                <a:spcPts val="0"/>
              </a:spcAft>
              <a:buClr>
                <a:srgbClr val="000000"/>
              </a:buClr>
              <a:buSzPts val="1000"/>
              <a:buFont typeface="Playfair Display"/>
              <a:buChar char="○"/>
            </a:pPr>
            <a:r>
              <a:rPr i="0" lang="en" sz="1000">
                <a:solidFill>
                  <a:srgbClr val="000000"/>
                </a:solidFill>
                <a:latin typeface="Playfair Display"/>
                <a:ea typeface="Playfair Display"/>
                <a:cs typeface="Playfair Display"/>
                <a:sym typeface="Playfair Display"/>
              </a:rPr>
              <a:t>Students at Level 5 demonstrate comprehensive understanding of grade level content standards, are on track for career and college, and are prepared for advanced content at the grade/course.</a:t>
            </a:r>
            <a:endParaRPr i="0" sz="1000">
              <a:solidFill>
                <a:srgbClr val="000000"/>
              </a:solidFill>
              <a:latin typeface="Playfair Display"/>
              <a:ea typeface="Playfair Display"/>
              <a:cs typeface="Playfair Display"/>
              <a:sym typeface="Playfair Display"/>
            </a:endParaRPr>
          </a:p>
          <a:p>
            <a:pPr indent="0" lvl="0" marL="0" rtl="0" algn="ctr">
              <a:spcBef>
                <a:spcPts val="1200"/>
              </a:spcBef>
              <a:spcAft>
                <a:spcPts val="1000"/>
              </a:spcAft>
              <a:buNone/>
            </a:pPr>
            <a:r>
              <a:t/>
            </a:r>
            <a:endParaRPr/>
          </a:p>
        </p:txBody>
      </p:sp>
      <p:sp>
        <p:nvSpPr>
          <p:cNvPr id="421" name="Google Shape;421;p19"/>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0"/>
          <p:cNvSpPr txBox="1"/>
          <p:nvPr>
            <p:ph idx="1" type="body"/>
          </p:nvPr>
        </p:nvSpPr>
        <p:spPr>
          <a:xfrm>
            <a:off x="1242150" y="1198050"/>
            <a:ext cx="6659700" cy="819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i="0" lang="en" sz="1600">
                <a:solidFill>
                  <a:srgbClr val="000000"/>
                </a:solidFill>
                <a:latin typeface="Playfair Display"/>
                <a:ea typeface="Playfair Display"/>
                <a:cs typeface="Playfair Display"/>
                <a:sym typeface="Playfair Display"/>
              </a:rPr>
              <a:t>On-Grade Level</a:t>
            </a:r>
            <a:endParaRPr b="1"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i="0" lang="en" sz="1600">
                <a:solidFill>
                  <a:srgbClr val="000000"/>
                </a:solidFill>
                <a:latin typeface="Playfair Display"/>
                <a:ea typeface="Playfair Display"/>
                <a:cs typeface="Playfair Display"/>
                <a:sym typeface="Playfair Display"/>
              </a:rPr>
              <a:t>Levels 3</a:t>
            </a:r>
            <a:r>
              <a:rPr i="0" lang="en" sz="1600">
                <a:solidFill>
                  <a:srgbClr val="000000"/>
                </a:solidFill>
                <a:latin typeface="Playfair Display"/>
                <a:ea typeface="Playfair Display"/>
                <a:cs typeface="Playfair Display"/>
                <a:sym typeface="Playfair Display"/>
              </a:rPr>
              <a:t> and above indicate a student's performance is on-grade level.</a:t>
            </a:r>
            <a:endParaRPr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i="0" lang="en" sz="1600">
                <a:solidFill>
                  <a:srgbClr val="000000"/>
                </a:solidFill>
                <a:latin typeface="Playfair Display"/>
                <a:ea typeface="Playfair Display"/>
                <a:cs typeface="Playfair Display"/>
                <a:sym typeface="Playfair Display"/>
              </a:rPr>
              <a:t>On Track for Career and College Readiness </a:t>
            </a:r>
            <a:endParaRPr b="1"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i="0" lang="en" sz="1600">
                <a:solidFill>
                  <a:srgbClr val="000000"/>
                </a:solidFill>
                <a:latin typeface="Playfair Display"/>
                <a:ea typeface="Playfair Display"/>
                <a:cs typeface="Playfair Display"/>
                <a:sym typeface="Playfair Display"/>
              </a:rPr>
              <a:t>Levels 4 and 5</a:t>
            </a:r>
            <a:r>
              <a:rPr i="0" lang="en" sz="1600">
                <a:solidFill>
                  <a:srgbClr val="000000"/>
                </a:solidFill>
                <a:latin typeface="Playfair Display"/>
                <a:ea typeface="Playfair Display"/>
                <a:cs typeface="Playfair Display"/>
                <a:sym typeface="Playfair Display"/>
              </a:rPr>
              <a:t> indicate a student's performance is on track for career- and college-readiness expectations for EOG and EOC tests.</a:t>
            </a:r>
            <a:endParaRPr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i="0" lang="en" sz="1600">
                <a:solidFill>
                  <a:srgbClr val="000000"/>
                </a:solidFill>
                <a:latin typeface="Playfair Display"/>
                <a:ea typeface="Playfair Display"/>
                <a:cs typeface="Playfair Display"/>
                <a:sym typeface="Playfair Display"/>
              </a:rPr>
              <a:t>On Track for Competitive Employment and Post-Secondary Education</a:t>
            </a:r>
            <a:endParaRPr b="1"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i="0" lang="en" sz="1600">
                <a:solidFill>
                  <a:srgbClr val="000000"/>
                </a:solidFill>
                <a:latin typeface="Playfair Display"/>
                <a:ea typeface="Playfair Display"/>
                <a:cs typeface="Playfair Display"/>
                <a:sym typeface="Playfair Display"/>
              </a:rPr>
              <a:t>Level 4</a:t>
            </a:r>
            <a:r>
              <a:rPr i="0" lang="en" sz="1600">
                <a:solidFill>
                  <a:srgbClr val="000000"/>
                </a:solidFill>
                <a:latin typeface="Playfair Display"/>
                <a:ea typeface="Playfair Display"/>
                <a:cs typeface="Playfair Display"/>
                <a:sym typeface="Playfair Display"/>
              </a:rPr>
              <a:t> indicates a student's performance is on track for competitive employment and post-secondary education expecations for NCEXTEND1 tests.</a:t>
            </a:r>
            <a:endParaRPr i="0" sz="16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i="0" sz="1200">
              <a:solidFill>
                <a:srgbClr val="000000"/>
              </a:solidFill>
              <a:highlight>
                <a:srgbClr val="FFFFFF"/>
              </a:highlight>
              <a:latin typeface="Arial"/>
              <a:ea typeface="Arial"/>
              <a:cs typeface="Arial"/>
              <a:sym typeface="Arial"/>
            </a:endParaRPr>
          </a:p>
          <a:p>
            <a:pPr indent="0" lvl="0" marL="0" rtl="0" algn="l">
              <a:lnSpc>
                <a:spcPct val="115000"/>
              </a:lnSpc>
              <a:spcBef>
                <a:spcPts val="0"/>
              </a:spcBef>
              <a:spcAft>
                <a:spcPts val="0"/>
              </a:spcAft>
              <a:buNone/>
            </a:pPr>
            <a:r>
              <a:t/>
            </a:r>
            <a:endParaRPr i="0" sz="1200">
              <a:solidFill>
                <a:srgbClr val="000000"/>
              </a:solidFill>
              <a:highlight>
                <a:srgbClr val="FFFFFF"/>
              </a:highlight>
              <a:latin typeface="Arial"/>
              <a:ea typeface="Arial"/>
              <a:cs typeface="Arial"/>
              <a:sym typeface="Arial"/>
            </a:endParaRPr>
          </a:p>
          <a:p>
            <a:pPr indent="0" lvl="0" marL="0" rtl="0" algn="ctr">
              <a:spcBef>
                <a:spcPts val="600"/>
              </a:spcBef>
              <a:spcAft>
                <a:spcPts val="1000"/>
              </a:spcAft>
              <a:buNone/>
            </a:pPr>
            <a:r>
              <a:t/>
            </a:r>
            <a:endParaRPr/>
          </a:p>
        </p:txBody>
      </p:sp>
      <p:sp>
        <p:nvSpPr>
          <p:cNvPr id="427" name="Google Shape;427;p20"/>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1"/>
          <p:cNvSpPr txBox="1"/>
          <p:nvPr>
            <p:ph type="ctrTitle"/>
          </p:nvPr>
        </p:nvSpPr>
        <p:spPr>
          <a:xfrm>
            <a:off x="2944550" y="1792425"/>
            <a:ext cx="3371700" cy="179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u="sng">
                <a:solidFill>
                  <a:srgbClr val="000000"/>
                </a:solidFill>
                <a:latin typeface="Playfair Display"/>
                <a:ea typeface="Playfair Display"/>
                <a:cs typeface="Playfair Display"/>
                <a:sym typeface="Playfair Display"/>
                <a:hlinkClick r:id="rId3">
                  <a:extLst>
                    <a:ext uri="{A12FA001-AC4F-418D-AE19-62706E023703}">
                      <ahyp:hlinkClr val="tx"/>
                    </a:ext>
                  </a:extLst>
                </a:hlinkClick>
              </a:rPr>
              <a:t>SAMPLE - BOG3 Individual Student Report</a:t>
            </a:r>
            <a:endParaRPr>
              <a:solidFill>
                <a:srgbClr val="000000"/>
              </a:solidFill>
              <a:latin typeface="Playfair Display"/>
              <a:ea typeface="Playfair Display"/>
              <a:cs typeface="Playfair Display"/>
              <a:sym typeface="Playfair Display"/>
            </a:endParaRPr>
          </a:p>
          <a:p>
            <a:pPr indent="0" lvl="0" marL="0" rtl="0" algn="ctr">
              <a:spcBef>
                <a:spcPts val="0"/>
              </a:spcBef>
              <a:spcAft>
                <a:spcPts val="0"/>
              </a:spcAft>
              <a:buNone/>
            </a:pPr>
            <a:r>
              <a:t/>
            </a:r>
            <a:endParaRPr/>
          </a:p>
        </p:txBody>
      </p:sp>
      <p:sp>
        <p:nvSpPr>
          <p:cNvPr id="433" name="Google Shape;433;p21"/>
          <p:cNvSpPr txBox="1"/>
          <p:nvPr>
            <p:ph idx="1" type="subTitle"/>
          </p:nvPr>
        </p:nvSpPr>
        <p:spPr>
          <a:xfrm>
            <a:off x="2886100" y="2916252"/>
            <a:ext cx="33717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2"/>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100">
                <a:latin typeface="Playfair Display"/>
                <a:ea typeface="Playfair Display"/>
                <a:cs typeface="Playfair Display"/>
                <a:sym typeface="Playfair Display"/>
              </a:rPr>
              <a:t>ISR</a:t>
            </a:r>
            <a:endParaRPr sz="4100">
              <a:latin typeface="Playfair Display"/>
              <a:ea typeface="Playfair Display"/>
              <a:cs typeface="Playfair Display"/>
              <a:sym typeface="Playfair Display"/>
            </a:endParaRPr>
          </a:p>
        </p:txBody>
      </p:sp>
      <p:sp>
        <p:nvSpPr>
          <p:cNvPr id="439" name="Google Shape;439;p22"/>
          <p:cNvSpPr txBox="1"/>
          <p:nvPr>
            <p:ph idx="1" type="body"/>
          </p:nvPr>
        </p:nvSpPr>
        <p:spPr>
          <a:xfrm>
            <a:off x="2921375" y="604775"/>
            <a:ext cx="5292300" cy="4032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000000"/>
                </a:solidFill>
                <a:latin typeface="Playfair Display"/>
                <a:ea typeface="Playfair Display"/>
                <a:cs typeface="Playfair Display"/>
                <a:sym typeface="Playfair Display"/>
              </a:rPr>
              <a:t>Your Student</a:t>
            </a:r>
            <a:endParaRPr b="1"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500">
                <a:solidFill>
                  <a:srgbClr val="000000"/>
                </a:solidFill>
                <a:latin typeface="Playfair Display"/>
                <a:ea typeface="Playfair Display"/>
                <a:cs typeface="Playfair Display"/>
                <a:sym typeface="Playfair Display"/>
              </a:rPr>
              <a:t>This bar represents the student's scale score.</a:t>
            </a:r>
            <a:endParaRPr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lang="en" sz="1500">
                <a:solidFill>
                  <a:srgbClr val="000000"/>
                </a:solidFill>
                <a:latin typeface="Playfair Display"/>
                <a:ea typeface="Playfair Display"/>
                <a:cs typeface="Playfair Display"/>
                <a:sym typeface="Playfair Display"/>
              </a:rPr>
              <a:t>Your School</a:t>
            </a:r>
            <a:endParaRPr b="1"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500">
                <a:solidFill>
                  <a:srgbClr val="000000"/>
                </a:solidFill>
                <a:latin typeface="Playfair Display"/>
                <a:ea typeface="Playfair Display"/>
                <a:cs typeface="Playfair Display"/>
                <a:sym typeface="Playfair Display"/>
              </a:rPr>
              <a:t>This bar represents the average school scale score based on the fall or spring test administration data available on the report print date. The average school scale score is finalized at the end of the test administration window.</a:t>
            </a:r>
            <a:endParaRPr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lang="en" sz="1500">
                <a:solidFill>
                  <a:srgbClr val="000000"/>
                </a:solidFill>
                <a:latin typeface="Playfair Display"/>
                <a:ea typeface="Playfair Display"/>
                <a:cs typeface="Playfair Display"/>
                <a:sym typeface="Playfair Display"/>
              </a:rPr>
              <a:t>Your District</a:t>
            </a:r>
            <a:endParaRPr b="1"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500">
                <a:solidFill>
                  <a:srgbClr val="000000"/>
                </a:solidFill>
                <a:latin typeface="Playfair Display"/>
                <a:ea typeface="Playfair Display"/>
                <a:cs typeface="Playfair Display"/>
                <a:sym typeface="Playfair Display"/>
              </a:rPr>
              <a:t>This bar represents the average district scale score based on the fall or spring test administration data available on the report print date. The average district scale score is finalized at the end of the test administration window.</a:t>
            </a:r>
            <a:endParaRPr sz="15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000">
              <a:solidFill>
                <a:srgbClr val="000000"/>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000">
              <a:solidFill>
                <a:srgbClr val="000000"/>
              </a:solidFill>
              <a:latin typeface="Playfair Display"/>
              <a:ea typeface="Playfair Display"/>
              <a:cs typeface="Playfair Display"/>
              <a:sym typeface="Playfair Display"/>
            </a:endParaRPr>
          </a:p>
          <a:p>
            <a:pPr indent="0" lvl="0" marL="0" rtl="0" algn="l">
              <a:spcBef>
                <a:spcPts val="0"/>
              </a:spcBef>
              <a:spcAft>
                <a:spcPts val="1000"/>
              </a:spcAft>
              <a:buNone/>
            </a:pPr>
            <a:r>
              <a:t/>
            </a:r>
            <a:endParaRPr/>
          </a:p>
        </p:txBody>
      </p:sp>
      <p:sp>
        <p:nvSpPr>
          <p:cNvPr id="440" name="Google Shape;440;p22"/>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23"/>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100">
                <a:latin typeface="Playfair Display"/>
                <a:ea typeface="Playfair Display"/>
                <a:cs typeface="Playfair Display"/>
                <a:sym typeface="Playfair Display"/>
              </a:rPr>
              <a:t>ISR </a:t>
            </a:r>
            <a:endParaRPr sz="4100">
              <a:latin typeface="Playfair Display"/>
              <a:ea typeface="Playfair Display"/>
              <a:cs typeface="Playfair Display"/>
              <a:sym typeface="Playfair Display"/>
            </a:endParaRPr>
          </a:p>
        </p:txBody>
      </p:sp>
      <p:sp>
        <p:nvSpPr>
          <p:cNvPr id="446" name="Google Shape;446;p23"/>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7" name="Google Shape;447;p23"/>
          <p:cNvSpPr txBox="1"/>
          <p:nvPr/>
        </p:nvSpPr>
        <p:spPr>
          <a:xfrm>
            <a:off x="2916925" y="559475"/>
            <a:ext cx="5299200" cy="4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latin typeface="Playfair Display"/>
                <a:ea typeface="Playfair Display"/>
                <a:cs typeface="Playfair Display"/>
                <a:sym typeface="Playfair Display"/>
              </a:rPr>
              <a:t>Quantile</a:t>
            </a:r>
            <a:endParaRPr b="1"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500">
                <a:latin typeface="Playfair Display"/>
                <a:ea typeface="Playfair Display"/>
                <a:cs typeface="Playfair Display"/>
                <a:sym typeface="Playfair Display"/>
              </a:rPr>
              <a:t>This is your student's Quantile score from the assessment. The EOG and EOC tests for mathematics are linked to </a:t>
            </a:r>
            <a:r>
              <a:rPr lang="en" sz="1500" u="sng">
                <a:solidFill>
                  <a:srgbClr val="001D3A"/>
                </a:solidFill>
                <a:latin typeface="Playfair Display"/>
                <a:ea typeface="Playfair Display"/>
                <a:cs typeface="Playfair Display"/>
                <a:sym typeface="Playfair Display"/>
                <a:hlinkClick r:id="rId3">
                  <a:extLst>
                    <a:ext uri="{A12FA001-AC4F-418D-AE19-62706E023703}">
                      <ahyp:hlinkClr val="tx"/>
                    </a:ext>
                  </a:extLst>
                </a:hlinkClick>
              </a:rPr>
              <a:t>The Quantile Framework® for Mathematics</a:t>
            </a:r>
            <a:r>
              <a:rPr lang="en" sz="1500">
                <a:latin typeface="Playfair Display"/>
                <a:ea typeface="Playfair Display"/>
                <a:cs typeface="Playfair Display"/>
                <a:sym typeface="Playfair Display"/>
              </a:rPr>
              <a:t>.</a:t>
            </a:r>
            <a:endParaRPr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lang="en" sz="1500">
                <a:latin typeface="Playfair Display"/>
                <a:ea typeface="Playfair Display"/>
                <a:cs typeface="Playfair Display"/>
                <a:sym typeface="Playfair Display"/>
              </a:rPr>
              <a:t>Lexile</a:t>
            </a:r>
            <a:endParaRPr b="1"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500">
                <a:latin typeface="Playfair Display"/>
                <a:ea typeface="Playfair Display"/>
                <a:cs typeface="Playfair Display"/>
                <a:sym typeface="Playfair Display"/>
              </a:rPr>
              <a:t>This is your student's Lexile score from the assessment. The EOG and EOC tests for reading are linked to </a:t>
            </a:r>
            <a:r>
              <a:rPr lang="en" sz="1500" u="sng">
                <a:solidFill>
                  <a:srgbClr val="001D3A"/>
                </a:solidFill>
                <a:latin typeface="Playfair Display"/>
                <a:ea typeface="Playfair Display"/>
                <a:cs typeface="Playfair Display"/>
                <a:sym typeface="Playfair Display"/>
                <a:hlinkClick r:id="rId4">
                  <a:extLst>
                    <a:ext uri="{A12FA001-AC4F-418D-AE19-62706E023703}">
                      <ahyp:hlinkClr val="tx"/>
                    </a:ext>
                  </a:extLst>
                </a:hlinkClick>
              </a:rPr>
              <a:t>The Lexile Framework® for Reading</a:t>
            </a:r>
            <a:r>
              <a:rPr lang="en" sz="1500">
                <a:latin typeface="Playfair Display"/>
                <a:ea typeface="Playfair Display"/>
                <a:cs typeface="Playfair Display"/>
                <a:sym typeface="Playfair Display"/>
              </a:rPr>
              <a:t>.</a:t>
            </a:r>
            <a:endParaRPr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b="1" lang="en" sz="1500">
                <a:latin typeface="Playfair Display"/>
                <a:ea typeface="Playfair Display"/>
                <a:cs typeface="Playfair Display"/>
                <a:sym typeface="Playfair Display"/>
              </a:rPr>
              <a:t>Percentile Rank</a:t>
            </a:r>
            <a:endParaRPr b="1" sz="1500">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rPr lang="en" sz="1500">
                <a:latin typeface="Playfair Display"/>
                <a:ea typeface="Playfair Display"/>
                <a:cs typeface="Playfair Display"/>
                <a:sym typeface="Playfair Display"/>
              </a:rPr>
              <a:t>The percentile shows a student performed at a level equal to or better than the stated percentage of students who took the assessment during the norming year (the first year the test was administered).</a:t>
            </a:r>
            <a:endParaRPr sz="1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24"/>
          <p:cNvSpPr/>
          <p:nvPr/>
        </p:nvSpPr>
        <p:spPr>
          <a:xfrm>
            <a:off x="3459600" y="628000"/>
            <a:ext cx="2224800" cy="2224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4"/>
          <p:cNvSpPr txBox="1"/>
          <p:nvPr>
            <p:ph idx="4294967295" type="ctrTitle"/>
          </p:nvPr>
        </p:nvSpPr>
        <p:spPr>
          <a:xfrm>
            <a:off x="2205450" y="3067925"/>
            <a:ext cx="47331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6000">
                <a:solidFill>
                  <a:srgbClr val="000000"/>
                </a:solidFill>
                <a:latin typeface="Playfair Display"/>
                <a:ea typeface="Playfair Display"/>
                <a:cs typeface="Playfair Display"/>
                <a:sym typeface="Playfair Display"/>
              </a:rPr>
              <a:t>Test Taking Strategies</a:t>
            </a:r>
            <a:endParaRPr b="1" sz="6000">
              <a:solidFill>
                <a:srgbClr val="000000"/>
              </a:solidFill>
              <a:latin typeface="Playfair Display"/>
              <a:ea typeface="Playfair Display"/>
              <a:cs typeface="Playfair Display"/>
              <a:sym typeface="Playfair Display"/>
            </a:endParaRPr>
          </a:p>
        </p:txBody>
      </p:sp>
      <p:sp>
        <p:nvSpPr>
          <p:cNvPr id="454" name="Google Shape;454;p24"/>
          <p:cNvSpPr txBox="1"/>
          <p:nvPr>
            <p:ph idx="4294967295" type="subTitle"/>
          </p:nvPr>
        </p:nvSpPr>
        <p:spPr>
          <a:xfrm>
            <a:off x="2205425" y="3640155"/>
            <a:ext cx="4733100" cy="784800"/>
          </a:xfrm>
          <a:prstGeom prst="rect">
            <a:avLst/>
          </a:prstGeom>
        </p:spPr>
        <p:txBody>
          <a:bodyPr anchorCtr="0" anchor="t" bIns="91425" lIns="91425" spcFirstLastPara="1" rIns="91425" wrap="square" tIns="91425">
            <a:noAutofit/>
          </a:bodyPr>
          <a:lstStyle/>
          <a:p>
            <a:pPr indent="0" lvl="0" marL="0" rtl="0" algn="ctr">
              <a:spcBef>
                <a:spcPts val="600"/>
              </a:spcBef>
              <a:spcAft>
                <a:spcPts val="1000"/>
              </a:spcAft>
              <a:buNone/>
            </a:pPr>
            <a:r>
              <a:t/>
            </a:r>
            <a:endParaRPr/>
          </a:p>
        </p:txBody>
      </p:sp>
      <p:grpSp>
        <p:nvGrpSpPr>
          <p:cNvPr id="455" name="Google Shape;455;p24"/>
          <p:cNvGrpSpPr/>
          <p:nvPr/>
        </p:nvGrpSpPr>
        <p:grpSpPr>
          <a:xfrm>
            <a:off x="3940048" y="628007"/>
            <a:ext cx="1447570" cy="1447577"/>
            <a:chOff x="6643075" y="3664250"/>
            <a:chExt cx="407950" cy="407975"/>
          </a:xfrm>
        </p:grpSpPr>
        <p:sp>
          <p:nvSpPr>
            <p:cNvPr id="456" name="Google Shape;456;p24"/>
            <p:cNvSpPr/>
            <p:nvPr/>
          </p:nvSpPr>
          <p:spPr>
            <a:xfrm>
              <a:off x="6794075" y="3815250"/>
              <a:ext cx="211300" cy="211300"/>
            </a:xfrm>
            <a:custGeom>
              <a:rect b="b" l="l" r="r" t="t"/>
              <a:pathLst>
                <a:path extrusionOk="0" fill="none" h="8452" w="8452">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cap="rnd" cmpd="sng" w="19050">
              <a:solidFill>
                <a:srgbClr val="FF97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4"/>
            <p:cNvSpPr/>
            <p:nvPr/>
          </p:nvSpPr>
          <p:spPr>
            <a:xfrm>
              <a:off x="6643075" y="3664250"/>
              <a:ext cx="407950" cy="407975"/>
            </a:xfrm>
            <a:custGeom>
              <a:rect b="b" l="l" r="r" t="t"/>
              <a:pathLst>
                <a:path extrusionOk="0" fill="none" h="16319" w="16318">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cap="rnd" cmpd="sng" w="19050">
              <a:solidFill>
                <a:srgbClr val="FF97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8" name="Google Shape;458;p24"/>
          <p:cNvGrpSpPr/>
          <p:nvPr/>
        </p:nvGrpSpPr>
        <p:grpSpPr>
          <a:xfrm rot="-587344">
            <a:off x="3600928" y="2274183"/>
            <a:ext cx="595166" cy="595133"/>
            <a:chOff x="576250" y="4319400"/>
            <a:chExt cx="442075" cy="442050"/>
          </a:xfrm>
        </p:grpSpPr>
        <p:sp>
          <p:nvSpPr>
            <p:cNvPr id="459" name="Google Shape;459;p24"/>
            <p:cNvSpPr/>
            <p:nvPr/>
          </p:nvSpPr>
          <p:spPr>
            <a:xfrm>
              <a:off x="576250" y="4319400"/>
              <a:ext cx="442075" cy="442050"/>
            </a:xfrm>
            <a:custGeom>
              <a:rect b="b" l="l" r="r" t="t"/>
              <a:pathLst>
                <a:path extrusionOk="0" fill="none" h="17682" w="17683">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cap="rnd" cmpd="sng" w="19050">
              <a:solidFill>
                <a:srgbClr val="FC40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4"/>
            <p:cNvSpPr/>
            <p:nvPr/>
          </p:nvSpPr>
          <p:spPr>
            <a:xfrm>
              <a:off x="595725" y="4668875"/>
              <a:ext cx="73100" cy="73100"/>
            </a:xfrm>
            <a:custGeom>
              <a:rect b="b" l="l" r="r" t="t"/>
              <a:pathLst>
                <a:path extrusionOk="0" fill="none" h="2924" w="2924">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cap="rnd" cmpd="sng" w="19050">
              <a:solidFill>
                <a:srgbClr val="FC40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4"/>
            <p:cNvSpPr/>
            <p:nvPr/>
          </p:nvSpPr>
          <p:spPr>
            <a:xfrm>
              <a:off x="652350" y="4711500"/>
              <a:ext cx="46925" cy="46925"/>
            </a:xfrm>
            <a:custGeom>
              <a:rect b="b" l="l" r="r" t="t"/>
              <a:pathLst>
                <a:path extrusionOk="0" fill="none" h="1877" w="1877">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cap="rnd" cmpd="sng" w="19050">
              <a:solidFill>
                <a:srgbClr val="FC40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4"/>
            <p:cNvSpPr/>
            <p:nvPr/>
          </p:nvSpPr>
          <p:spPr>
            <a:xfrm>
              <a:off x="579300" y="4638450"/>
              <a:ext cx="46900" cy="46900"/>
            </a:xfrm>
            <a:custGeom>
              <a:rect b="b" l="l" r="r" t="t"/>
              <a:pathLst>
                <a:path extrusionOk="0" fill="none" h="1876" w="1876">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cap="rnd" cmpd="sng" w="19050">
              <a:solidFill>
                <a:srgbClr val="FC40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3" name="Google Shape;463;p24"/>
          <p:cNvSpPr/>
          <p:nvPr/>
        </p:nvSpPr>
        <p:spPr>
          <a:xfrm>
            <a:off x="3593939" y="962288"/>
            <a:ext cx="226251" cy="216069"/>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4"/>
          <p:cNvSpPr/>
          <p:nvPr/>
        </p:nvSpPr>
        <p:spPr>
          <a:xfrm rot="2697328">
            <a:off x="5346647" y="2148789"/>
            <a:ext cx="343459" cy="327947"/>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4"/>
          <p:cNvSpPr/>
          <p:nvPr/>
        </p:nvSpPr>
        <p:spPr>
          <a:xfrm>
            <a:off x="5356714" y="1881143"/>
            <a:ext cx="137570" cy="131429"/>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4"/>
          <p:cNvSpPr/>
          <p:nvPr/>
        </p:nvSpPr>
        <p:spPr>
          <a:xfrm rot="1280404">
            <a:off x="3589575" y="1613971"/>
            <a:ext cx="137564" cy="131398"/>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B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25"/>
          <p:cNvSpPr txBox="1"/>
          <p:nvPr>
            <p:ph idx="1" type="body"/>
          </p:nvPr>
        </p:nvSpPr>
        <p:spPr>
          <a:xfrm>
            <a:off x="5908250" y="460125"/>
            <a:ext cx="2516400" cy="29943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Read directions and questions carefully.</a:t>
            </a:r>
            <a:endParaRPr sz="1300">
              <a:solidFill>
                <a:srgbClr val="000000"/>
              </a:solidFill>
              <a:latin typeface="Playfair Display"/>
              <a:ea typeface="Playfair Display"/>
              <a:cs typeface="Playfair Display"/>
              <a:sym typeface="Playfair Display"/>
            </a:endParaRPr>
          </a:p>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Consider every choice.  Don’t be fooled by distractors, or answers that are </a:t>
            </a:r>
            <a:r>
              <a:rPr i="1" lang="en" sz="1300">
                <a:solidFill>
                  <a:srgbClr val="000000"/>
                </a:solidFill>
                <a:latin typeface="Playfair Display"/>
                <a:ea typeface="Playfair Display"/>
                <a:cs typeface="Playfair Display"/>
                <a:sym typeface="Playfair Display"/>
              </a:rPr>
              <a:t>almost</a:t>
            </a:r>
            <a:r>
              <a:rPr lang="en" sz="1300">
                <a:solidFill>
                  <a:srgbClr val="000000"/>
                </a:solidFill>
                <a:latin typeface="Playfair Display"/>
                <a:ea typeface="Playfair Display"/>
                <a:cs typeface="Playfair Display"/>
                <a:sym typeface="Playfair Display"/>
              </a:rPr>
              <a:t> correct.</a:t>
            </a:r>
            <a:endParaRPr sz="1300">
              <a:solidFill>
                <a:srgbClr val="000000"/>
              </a:solidFill>
              <a:latin typeface="Playfair Display"/>
              <a:ea typeface="Playfair Display"/>
              <a:cs typeface="Playfair Display"/>
              <a:sym typeface="Playfair Display"/>
            </a:endParaRPr>
          </a:p>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Spend time wisely.  </a:t>
            </a:r>
            <a:endParaRPr sz="1300">
              <a:solidFill>
                <a:srgbClr val="000000"/>
              </a:solidFill>
              <a:latin typeface="Playfair Display"/>
              <a:ea typeface="Playfair Display"/>
              <a:cs typeface="Playfair Display"/>
              <a:sym typeface="Playfair Display"/>
            </a:endParaRPr>
          </a:p>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Use any extra time to check your work.</a:t>
            </a:r>
            <a:endParaRPr sz="1300">
              <a:solidFill>
                <a:srgbClr val="000000"/>
              </a:solidFill>
              <a:latin typeface="Playfair Display"/>
              <a:ea typeface="Playfair Display"/>
              <a:cs typeface="Playfair Display"/>
              <a:sym typeface="Playfair Display"/>
            </a:endParaRPr>
          </a:p>
          <a:p>
            <a:pPr indent="0" lvl="0" marL="0" rtl="0" algn="l">
              <a:spcBef>
                <a:spcPts val="1000"/>
              </a:spcBef>
              <a:spcAft>
                <a:spcPts val="1000"/>
              </a:spcAft>
              <a:buNone/>
            </a:pPr>
            <a:r>
              <a:t/>
            </a:r>
            <a:endParaRPr>
              <a:solidFill>
                <a:srgbClr val="000000"/>
              </a:solidFill>
              <a:latin typeface="Playfair Display"/>
              <a:ea typeface="Playfair Display"/>
              <a:cs typeface="Playfair Display"/>
              <a:sym typeface="Playfair Display"/>
            </a:endParaRPr>
          </a:p>
        </p:txBody>
      </p:sp>
      <p:sp>
        <p:nvSpPr>
          <p:cNvPr id="473" name="Google Shape;473;p25"/>
          <p:cNvSpPr txBox="1"/>
          <p:nvPr>
            <p:ph type="title"/>
          </p:nvPr>
        </p:nvSpPr>
        <p:spPr>
          <a:xfrm>
            <a:off x="144075" y="559475"/>
            <a:ext cx="2142000" cy="263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Playfair Display"/>
                <a:ea typeface="Playfair Display"/>
                <a:cs typeface="Playfair Display"/>
                <a:sym typeface="Playfair Display"/>
              </a:rPr>
              <a:t>#1 Strategy</a:t>
            </a:r>
            <a:endParaRPr b="1">
              <a:latin typeface="Playfair Display"/>
              <a:ea typeface="Playfair Display"/>
              <a:cs typeface="Playfair Display"/>
              <a:sym typeface="Playfair Display"/>
            </a:endParaRPr>
          </a:p>
          <a:p>
            <a:pPr indent="0" lvl="0" marL="0" rtl="0" algn="ctr">
              <a:spcBef>
                <a:spcPts val="0"/>
              </a:spcBef>
              <a:spcAft>
                <a:spcPts val="0"/>
              </a:spcAft>
              <a:buNone/>
            </a:pPr>
            <a:r>
              <a:rPr b="1" lang="en">
                <a:latin typeface="Playfair Display"/>
                <a:ea typeface="Playfair Display"/>
                <a:cs typeface="Playfair Display"/>
                <a:sym typeface="Playfair Display"/>
              </a:rPr>
              <a:t>Do Your Best!!!</a:t>
            </a:r>
            <a:endParaRPr b="1">
              <a:latin typeface="Playfair Display"/>
              <a:ea typeface="Playfair Display"/>
              <a:cs typeface="Playfair Display"/>
              <a:sym typeface="Playfair Display"/>
            </a:endParaRPr>
          </a:p>
        </p:txBody>
      </p:sp>
      <p:sp>
        <p:nvSpPr>
          <p:cNvPr id="474" name="Google Shape;474;p25"/>
          <p:cNvSpPr txBox="1"/>
          <p:nvPr>
            <p:ph idx="2" type="body"/>
          </p:nvPr>
        </p:nvSpPr>
        <p:spPr>
          <a:xfrm>
            <a:off x="2903450" y="460125"/>
            <a:ext cx="2671500" cy="39117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Pay attention in class.  Exercises and activities throughout the year practice skills that will benefit you on standardized tests.</a:t>
            </a:r>
            <a:endParaRPr sz="1300">
              <a:solidFill>
                <a:srgbClr val="000000"/>
              </a:solidFill>
              <a:latin typeface="Playfair Display"/>
              <a:ea typeface="Playfair Display"/>
              <a:cs typeface="Playfair Display"/>
              <a:sym typeface="Playfair Display"/>
            </a:endParaRPr>
          </a:p>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Know what to expect.  Your teacher can provide you with information about the tests you will be taking.</a:t>
            </a:r>
            <a:endParaRPr b="1" sz="1300">
              <a:solidFill>
                <a:srgbClr val="000000"/>
              </a:solidFill>
              <a:latin typeface="Playfair Display"/>
              <a:ea typeface="Playfair Display"/>
              <a:cs typeface="Playfair Display"/>
              <a:sym typeface="Playfair Display"/>
            </a:endParaRPr>
          </a:p>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Get plenty of sleep the night before the test and eat a healthy breakfast in the morning.</a:t>
            </a:r>
            <a:endParaRPr b="1" sz="1300">
              <a:solidFill>
                <a:srgbClr val="000000"/>
              </a:solidFill>
              <a:latin typeface="Playfair Display"/>
              <a:ea typeface="Playfair Display"/>
              <a:cs typeface="Playfair Display"/>
              <a:sym typeface="Playfair Display"/>
            </a:endParaRPr>
          </a:p>
          <a:p>
            <a:pPr indent="-311150" lvl="0" marL="457200" rtl="0" algn="l">
              <a:lnSpc>
                <a:spcPct val="100000"/>
              </a:lnSpc>
              <a:spcBef>
                <a:spcPts val="0"/>
              </a:spcBef>
              <a:spcAft>
                <a:spcPts val="0"/>
              </a:spcAft>
              <a:buClr>
                <a:srgbClr val="000000"/>
              </a:buClr>
              <a:buSzPts val="1300"/>
              <a:buFont typeface="Playfair Display"/>
              <a:buChar char="○"/>
            </a:pPr>
            <a:r>
              <a:rPr lang="en" sz="1300">
                <a:solidFill>
                  <a:srgbClr val="000000"/>
                </a:solidFill>
                <a:latin typeface="Playfair Display"/>
                <a:ea typeface="Playfair Display"/>
                <a:cs typeface="Playfair Display"/>
                <a:sym typeface="Playfair Display"/>
              </a:rPr>
              <a:t>Arrive on time.  Running late can raise your stress level and hurt your performance.</a:t>
            </a:r>
            <a:endParaRPr sz="1300">
              <a:solidFill>
                <a:srgbClr val="000000"/>
              </a:solidFill>
              <a:latin typeface="Playfair Display"/>
              <a:ea typeface="Playfair Display"/>
              <a:cs typeface="Playfair Display"/>
              <a:sym typeface="Playfair Display"/>
            </a:endParaRPr>
          </a:p>
          <a:p>
            <a:pPr indent="0" lvl="0" marL="0" rtl="0" algn="l">
              <a:spcBef>
                <a:spcPts val="1000"/>
              </a:spcBef>
              <a:spcAft>
                <a:spcPts val="1000"/>
              </a:spcAft>
              <a:buNone/>
            </a:pPr>
            <a:r>
              <a:t/>
            </a:r>
            <a:endParaRPr>
              <a:solidFill>
                <a:srgbClr val="000000"/>
              </a:solidFill>
              <a:latin typeface="Playfair Display"/>
              <a:ea typeface="Playfair Display"/>
              <a:cs typeface="Playfair Display"/>
              <a:sym typeface="Playfair Display"/>
            </a:endParaRPr>
          </a:p>
        </p:txBody>
      </p:sp>
      <p:sp>
        <p:nvSpPr>
          <p:cNvPr id="475" name="Google Shape;475;p25"/>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26"/>
          <p:cNvSpPr txBox="1"/>
          <p:nvPr>
            <p:ph idx="4294967295" type="ctrTitle"/>
          </p:nvPr>
        </p:nvSpPr>
        <p:spPr>
          <a:xfrm>
            <a:off x="685800" y="1507150"/>
            <a:ext cx="65937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200">
                <a:solidFill>
                  <a:srgbClr val="FFFFFF"/>
                </a:solidFill>
                <a:latin typeface="Playfair Display"/>
                <a:ea typeface="Playfair Display"/>
                <a:cs typeface="Playfair Display"/>
                <a:sym typeface="Playfair Display"/>
              </a:rPr>
              <a:t>Thank you!</a:t>
            </a:r>
            <a:endParaRPr sz="8200">
              <a:solidFill>
                <a:srgbClr val="FFFFFF"/>
              </a:solidFill>
              <a:latin typeface="Playfair Display"/>
              <a:ea typeface="Playfair Display"/>
              <a:cs typeface="Playfair Display"/>
              <a:sym typeface="Playfair Display"/>
            </a:endParaRPr>
          </a:p>
        </p:txBody>
      </p:sp>
      <p:sp>
        <p:nvSpPr>
          <p:cNvPr id="481" name="Google Shape;481;p26"/>
          <p:cNvSpPr txBox="1"/>
          <p:nvPr>
            <p:ph idx="4294967295" type="subTitle"/>
          </p:nvPr>
        </p:nvSpPr>
        <p:spPr>
          <a:xfrm>
            <a:off x="685800" y="2401970"/>
            <a:ext cx="6593700" cy="1769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3600">
                <a:solidFill>
                  <a:srgbClr val="000000"/>
                </a:solidFill>
                <a:latin typeface="Playfair Display"/>
                <a:ea typeface="Playfair Display"/>
                <a:cs typeface="Playfair Display"/>
                <a:sym typeface="Playfair Display"/>
              </a:rPr>
              <a:t>Any questions?</a:t>
            </a:r>
            <a:endParaRPr sz="3600">
              <a:solidFill>
                <a:srgbClr val="000000"/>
              </a:solidFill>
              <a:latin typeface="Playfair Display"/>
              <a:ea typeface="Playfair Display"/>
              <a:cs typeface="Playfair Display"/>
              <a:sym typeface="Playfair Display"/>
            </a:endParaRPr>
          </a:p>
          <a:p>
            <a:pPr indent="0" lvl="0" marL="0" rtl="0" algn="l">
              <a:spcBef>
                <a:spcPts val="1000"/>
              </a:spcBef>
              <a:spcAft>
                <a:spcPts val="0"/>
              </a:spcAft>
              <a:buClr>
                <a:schemeClr val="dk1"/>
              </a:buClr>
              <a:buSzPts val="1100"/>
              <a:buFont typeface="Arial"/>
              <a:buNone/>
            </a:pPr>
            <a:r>
              <a:rPr lang="en">
                <a:solidFill>
                  <a:srgbClr val="000000"/>
                </a:solidFill>
                <a:latin typeface="Playfair Display"/>
                <a:ea typeface="Playfair Display"/>
                <a:cs typeface="Playfair Display"/>
                <a:sym typeface="Playfair Display"/>
              </a:rPr>
              <a:t>Nina Griffin </a:t>
            </a:r>
            <a:endParaRPr>
              <a:solidFill>
                <a:srgbClr val="000000"/>
              </a:solidFill>
              <a:latin typeface="Playfair Display"/>
              <a:ea typeface="Playfair Display"/>
              <a:cs typeface="Playfair Display"/>
              <a:sym typeface="Playfair Display"/>
            </a:endParaRPr>
          </a:p>
          <a:p>
            <a:pPr indent="0" lvl="0" marL="0" rtl="0" algn="l">
              <a:spcBef>
                <a:spcPts val="1000"/>
              </a:spcBef>
              <a:spcAft>
                <a:spcPts val="0"/>
              </a:spcAft>
              <a:buClr>
                <a:schemeClr val="dk1"/>
              </a:buClr>
              <a:buSzPts val="1100"/>
              <a:buFont typeface="Arial"/>
              <a:buNone/>
            </a:pPr>
            <a:r>
              <a:rPr lang="en">
                <a:solidFill>
                  <a:srgbClr val="000000"/>
                </a:solidFill>
                <a:latin typeface="Playfair Display"/>
                <a:ea typeface="Playfair Display"/>
                <a:cs typeface="Playfair Display"/>
                <a:sym typeface="Playfair Display"/>
              </a:rPr>
              <a:t>ngriffin@ecpps.k12.nc.us</a:t>
            </a:r>
            <a:endParaRPr>
              <a:solidFill>
                <a:srgbClr val="000000"/>
              </a:solidFill>
              <a:latin typeface="Playfair Display"/>
              <a:ea typeface="Playfair Display"/>
              <a:cs typeface="Playfair Display"/>
              <a:sym typeface="Playfair Display"/>
            </a:endParaRPr>
          </a:p>
          <a:p>
            <a:pPr indent="0" lvl="0" marL="0" rtl="0" algn="l">
              <a:spcBef>
                <a:spcPts val="1000"/>
              </a:spcBef>
              <a:spcAft>
                <a:spcPts val="1000"/>
              </a:spcAft>
              <a:buClr>
                <a:schemeClr val="dk1"/>
              </a:buClr>
              <a:buSzPts val="1100"/>
              <a:buFont typeface="Arial"/>
              <a:buNone/>
            </a:pPr>
            <a:r>
              <a:t/>
            </a:r>
            <a:endParaRPr>
              <a:solidFill>
                <a:srgbClr val="4A5C65"/>
              </a:solidFill>
            </a:endParaRPr>
          </a:p>
        </p:txBody>
      </p:sp>
      <p:sp>
        <p:nvSpPr>
          <p:cNvPr id="482" name="Google Shape;482;p26"/>
          <p:cNvSpPr txBox="1"/>
          <p:nvPr>
            <p:ph idx="12" type="sldNum"/>
          </p:nvPr>
        </p:nvSpPr>
        <p:spPr>
          <a:xfrm>
            <a:off x="8117984" y="41806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ent template">
  <a:themeElements>
    <a:clrScheme name="Custom 347">
      <a:dk1>
        <a:srgbClr val="4A5C65"/>
      </a:dk1>
      <a:lt1>
        <a:srgbClr val="FFFFFF"/>
      </a:lt1>
      <a:dk2>
        <a:srgbClr val="A6BCC9"/>
      </a:dk2>
      <a:lt2>
        <a:srgbClr val="DEE9F2"/>
      </a:lt2>
      <a:accent1>
        <a:srgbClr val="02BDC7"/>
      </a:accent1>
      <a:accent2>
        <a:srgbClr val="FFB600"/>
      </a:accent2>
      <a:accent3>
        <a:srgbClr val="FF9755"/>
      </a:accent3>
      <a:accent4>
        <a:srgbClr val="FD6C68"/>
      </a:accent4>
      <a:accent5>
        <a:srgbClr val="FC4067"/>
      </a:accent5>
      <a:accent6>
        <a:srgbClr val="A6BCC9"/>
      </a:accent6>
      <a:hlink>
        <a:srgbClr val="02BDC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