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theme/theme5.xml" ContentType="application/vnd.openxmlformats-officedocument.theme+xml"/>
  <Override PartName="/ppt/slides/slide120.xml" ContentType="application/vnd.openxmlformats-officedocument.presentationml.slide+xml"/>
  <Override PartName="/ppt/slides/slide218.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77.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Masters/slideMaster5.xml" ContentType="application/vnd.openxmlformats-officedocument.presentationml.slideMaster+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theme/theme7.xml" ContentType="application/vnd.openxmlformats-officedocument.them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notesSlides/notesSlide195.xml" ContentType="application/vnd.openxmlformats-officedocument.presentationml.notesSlide+xml"/>
  <Override PartName="/ppt/notesSlides/notesSlide200.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Masters/slideMaster2.xml" ContentType="application/vnd.openxmlformats-officedocument.presentationml.slideMaster+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slides/slide214.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notesSlides/notesSlide21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slides/slide53.xml" ContentType="application/vnd.openxmlformats-officedocument.presentationml.slide+xml"/>
  <Default Extension="jpeg" ContentType="image/jpeg"/>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Masters/slideMaster3.xml" ContentType="application/vnd.openxmlformats-officedocument.presentationml.slideMaster+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slides/slide207.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20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 id="2147483661" r:id="rId3"/>
    <p:sldMasterId id="2147483662" r:id="rId4"/>
    <p:sldMasterId id="2147483663" r:id="rId5"/>
  </p:sldMasterIdLst>
  <p:notesMasterIdLst>
    <p:notesMasterId r:id="rId226"/>
  </p:notesMasterIdLst>
  <p:handoutMasterIdLst>
    <p:handoutMasterId r:id="rId227"/>
  </p:handoutMasterIdLst>
  <p:sldIdLst>
    <p:sldId id="256" r:id="rId6"/>
    <p:sldId id="257" r:id="rId7"/>
    <p:sldId id="258" r:id="rId8"/>
    <p:sldId id="259" r:id="rId9"/>
    <p:sldId id="260" r:id="rId10"/>
    <p:sldId id="262" r:id="rId11"/>
    <p:sldId id="263" r:id="rId12"/>
    <p:sldId id="264" r:id="rId13"/>
    <p:sldId id="265" r:id="rId14"/>
    <p:sldId id="266" r:id="rId15"/>
    <p:sldId id="267" r:id="rId16"/>
    <p:sldId id="268" r:id="rId17"/>
    <p:sldId id="481" r:id="rId18"/>
    <p:sldId id="270" r:id="rId19"/>
    <p:sldId id="273" r:id="rId20"/>
    <p:sldId id="274" r:id="rId21"/>
    <p:sldId id="275" r:id="rId22"/>
    <p:sldId id="276" r:id="rId23"/>
    <p:sldId id="277" r:id="rId24"/>
    <p:sldId id="278" r:id="rId25"/>
    <p:sldId id="279"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482" r:id="rId41"/>
    <p:sldId id="483" r:id="rId42"/>
    <p:sldId id="296" r:id="rId43"/>
    <p:sldId id="297" r:id="rId44"/>
    <p:sldId id="298" r:id="rId45"/>
    <p:sldId id="299" r:id="rId46"/>
    <p:sldId id="300" r:id="rId47"/>
    <p:sldId id="301" r:id="rId48"/>
    <p:sldId id="302" r:id="rId49"/>
    <p:sldId id="303" r:id="rId50"/>
    <p:sldId id="304"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50" r:id="rId92"/>
    <p:sldId id="352" r:id="rId93"/>
    <p:sldId id="353" r:id="rId94"/>
    <p:sldId id="354" r:id="rId95"/>
    <p:sldId id="355" r:id="rId96"/>
    <p:sldId id="356" r:id="rId97"/>
    <p:sldId id="484" r:id="rId98"/>
    <p:sldId id="485" r:id="rId99"/>
    <p:sldId id="486" r:id="rId100"/>
    <p:sldId id="487"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3" r:id="rId148"/>
    <p:sldId id="404" r:id="rId149"/>
    <p:sldId id="405" r:id="rId150"/>
    <p:sldId id="406" r:id="rId151"/>
    <p:sldId id="407" r:id="rId152"/>
    <p:sldId id="408" r:id="rId153"/>
    <p:sldId id="409" r:id="rId154"/>
    <p:sldId id="410" r:id="rId155"/>
    <p:sldId id="411" r:id="rId156"/>
    <p:sldId id="412" r:id="rId157"/>
    <p:sldId id="413" r:id="rId158"/>
    <p:sldId id="414" r:id="rId159"/>
    <p:sldId id="415" r:id="rId160"/>
    <p:sldId id="416" r:id="rId161"/>
    <p:sldId id="417" r:id="rId162"/>
    <p:sldId id="418" r:id="rId163"/>
    <p:sldId id="419" r:id="rId164"/>
    <p:sldId id="420" r:id="rId165"/>
    <p:sldId id="421" r:id="rId166"/>
    <p:sldId id="422" r:id="rId167"/>
    <p:sldId id="423" r:id="rId168"/>
    <p:sldId id="424" r:id="rId169"/>
    <p:sldId id="425" r:id="rId170"/>
    <p:sldId id="426" r:id="rId171"/>
    <p:sldId id="427" r:id="rId172"/>
    <p:sldId id="428" r:id="rId173"/>
    <p:sldId id="429" r:id="rId174"/>
    <p:sldId id="430" r:id="rId175"/>
    <p:sldId id="431" r:id="rId176"/>
    <p:sldId id="432" r:id="rId177"/>
    <p:sldId id="433" r:id="rId178"/>
    <p:sldId id="434" r:id="rId179"/>
    <p:sldId id="435" r:id="rId180"/>
    <p:sldId id="436" r:id="rId181"/>
    <p:sldId id="437" r:id="rId182"/>
    <p:sldId id="438" r:id="rId183"/>
    <p:sldId id="439" r:id="rId184"/>
    <p:sldId id="440" r:id="rId185"/>
    <p:sldId id="441" r:id="rId186"/>
    <p:sldId id="442" r:id="rId187"/>
    <p:sldId id="443" r:id="rId188"/>
    <p:sldId id="444" r:id="rId189"/>
    <p:sldId id="445" r:id="rId190"/>
    <p:sldId id="446" r:id="rId191"/>
    <p:sldId id="447" r:id="rId192"/>
    <p:sldId id="448" r:id="rId193"/>
    <p:sldId id="449" r:id="rId194"/>
    <p:sldId id="450" r:id="rId195"/>
    <p:sldId id="451" r:id="rId196"/>
    <p:sldId id="452" r:id="rId197"/>
    <p:sldId id="453" r:id="rId198"/>
    <p:sldId id="454" r:id="rId199"/>
    <p:sldId id="455" r:id="rId200"/>
    <p:sldId id="456" r:id="rId201"/>
    <p:sldId id="457" r:id="rId202"/>
    <p:sldId id="458" r:id="rId203"/>
    <p:sldId id="459" r:id="rId204"/>
    <p:sldId id="460" r:id="rId205"/>
    <p:sldId id="461" r:id="rId206"/>
    <p:sldId id="462" r:id="rId207"/>
    <p:sldId id="463" r:id="rId208"/>
    <p:sldId id="464" r:id="rId209"/>
    <p:sldId id="465" r:id="rId210"/>
    <p:sldId id="466" r:id="rId211"/>
    <p:sldId id="467" r:id="rId212"/>
    <p:sldId id="468" r:id="rId213"/>
    <p:sldId id="469" r:id="rId214"/>
    <p:sldId id="470" r:id="rId215"/>
    <p:sldId id="471" r:id="rId216"/>
    <p:sldId id="472" r:id="rId217"/>
    <p:sldId id="473" r:id="rId218"/>
    <p:sldId id="474" r:id="rId219"/>
    <p:sldId id="475" r:id="rId220"/>
    <p:sldId id="476" r:id="rId221"/>
    <p:sldId id="477" r:id="rId222"/>
    <p:sldId id="478" r:id="rId223"/>
    <p:sldId id="479" r:id="rId224"/>
    <p:sldId id="480" r:id="rId225"/>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F0EF405E-F2C0-4944-A94E-17BE7D77614E}">
  <a:tblStyle styleId="{F0EF405E-F2C0-4944-A94E-17BE7D77614E}"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1488" y="5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openxmlformats.org/officeDocument/2006/relationships/slide" Target="slides/slide154.xml"/><Relationship Id="rId170" Type="http://schemas.openxmlformats.org/officeDocument/2006/relationships/slide" Target="slides/slide165.xml"/><Relationship Id="rId191" Type="http://schemas.openxmlformats.org/officeDocument/2006/relationships/slide" Target="slides/slide186.xml"/><Relationship Id="rId205" Type="http://schemas.openxmlformats.org/officeDocument/2006/relationships/slide" Target="slides/slide200.xml"/><Relationship Id="rId226" Type="http://schemas.openxmlformats.org/officeDocument/2006/relationships/notesMaster" Target="notesMasters/notesMaster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5.xml"/><Relationship Id="rId95" Type="http://schemas.openxmlformats.org/officeDocument/2006/relationships/slide" Target="slides/slide90.xml"/><Relationship Id="rId160" Type="http://schemas.openxmlformats.org/officeDocument/2006/relationships/slide" Target="slides/slide155.xml"/><Relationship Id="rId181" Type="http://schemas.openxmlformats.org/officeDocument/2006/relationships/slide" Target="slides/slide176.xml"/><Relationship Id="rId216" Type="http://schemas.openxmlformats.org/officeDocument/2006/relationships/slide" Target="slides/slide211.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slide" Target="slides/slide129.xml"/><Relationship Id="rId139" Type="http://schemas.openxmlformats.org/officeDocument/2006/relationships/slide" Target="slides/slide134.xml"/><Relationship Id="rId80" Type="http://schemas.openxmlformats.org/officeDocument/2006/relationships/slide" Target="slides/slide75.xml"/><Relationship Id="rId85" Type="http://schemas.openxmlformats.org/officeDocument/2006/relationships/slide" Target="slides/slide80.xml"/><Relationship Id="rId150" Type="http://schemas.openxmlformats.org/officeDocument/2006/relationships/slide" Target="slides/slide145.xml"/><Relationship Id="rId155" Type="http://schemas.openxmlformats.org/officeDocument/2006/relationships/slide" Target="slides/slide150.xml"/><Relationship Id="rId171" Type="http://schemas.openxmlformats.org/officeDocument/2006/relationships/slide" Target="slides/slide166.xml"/><Relationship Id="rId176" Type="http://schemas.openxmlformats.org/officeDocument/2006/relationships/slide" Target="slides/slide171.xml"/><Relationship Id="rId192" Type="http://schemas.openxmlformats.org/officeDocument/2006/relationships/slide" Target="slides/slide187.xml"/><Relationship Id="rId197" Type="http://schemas.openxmlformats.org/officeDocument/2006/relationships/slide" Target="slides/slide192.xml"/><Relationship Id="rId206" Type="http://schemas.openxmlformats.org/officeDocument/2006/relationships/slide" Target="slides/slide201.xml"/><Relationship Id="rId227" Type="http://schemas.openxmlformats.org/officeDocument/2006/relationships/handoutMaster" Target="handoutMasters/handoutMaster1.xml"/><Relationship Id="rId201" Type="http://schemas.openxmlformats.org/officeDocument/2006/relationships/slide" Target="slides/slide196.xml"/><Relationship Id="rId222" Type="http://schemas.openxmlformats.org/officeDocument/2006/relationships/slide" Target="slides/slide217.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slide" Target="slides/slide135.xml"/><Relationship Id="rId145" Type="http://schemas.openxmlformats.org/officeDocument/2006/relationships/slide" Target="slides/slide140.xml"/><Relationship Id="rId161" Type="http://schemas.openxmlformats.org/officeDocument/2006/relationships/slide" Target="slides/slide156.xml"/><Relationship Id="rId166" Type="http://schemas.openxmlformats.org/officeDocument/2006/relationships/slide" Target="slides/slide161.xml"/><Relationship Id="rId182" Type="http://schemas.openxmlformats.org/officeDocument/2006/relationships/slide" Target="slides/slide177.xml"/><Relationship Id="rId187" Type="http://schemas.openxmlformats.org/officeDocument/2006/relationships/slide" Target="slides/slide182.xml"/><Relationship Id="rId217" Type="http://schemas.openxmlformats.org/officeDocument/2006/relationships/slide" Target="slides/slide212.xml"/><Relationship Id="rId1" Type="http://schemas.openxmlformats.org/officeDocument/2006/relationships/slideMaster" Target="slideMasters/slideMaster1.xml"/><Relationship Id="rId6" Type="http://schemas.openxmlformats.org/officeDocument/2006/relationships/slide" Target="slides/slide1.xml"/><Relationship Id="rId212" Type="http://schemas.openxmlformats.org/officeDocument/2006/relationships/slide" Target="slides/slide207.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51" Type="http://schemas.openxmlformats.org/officeDocument/2006/relationships/slide" Target="slides/slide146.xml"/><Relationship Id="rId156" Type="http://schemas.openxmlformats.org/officeDocument/2006/relationships/slide" Target="slides/slide151.xml"/><Relationship Id="rId177" Type="http://schemas.openxmlformats.org/officeDocument/2006/relationships/slide" Target="slides/slide172.xml"/><Relationship Id="rId198" Type="http://schemas.openxmlformats.org/officeDocument/2006/relationships/slide" Target="slides/slide193.xml"/><Relationship Id="rId172" Type="http://schemas.openxmlformats.org/officeDocument/2006/relationships/slide" Target="slides/slide167.xml"/><Relationship Id="rId193" Type="http://schemas.openxmlformats.org/officeDocument/2006/relationships/slide" Target="slides/slide188.xml"/><Relationship Id="rId202" Type="http://schemas.openxmlformats.org/officeDocument/2006/relationships/slide" Target="slides/slide197.xml"/><Relationship Id="rId207" Type="http://schemas.openxmlformats.org/officeDocument/2006/relationships/slide" Target="slides/slide202.xml"/><Relationship Id="rId223" Type="http://schemas.openxmlformats.org/officeDocument/2006/relationships/slide" Target="slides/slide218.xml"/><Relationship Id="rId228" Type="http://schemas.openxmlformats.org/officeDocument/2006/relationships/presProps" Target="presProps.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167" Type="http://schemas.openxmlformats.org/officeDocument/2006/relationships/slide" Target="slides/slide162.xml"/><Relationship Id="rId188" Type="http://schemas.openxmlformats.org/officeDocument/2006/relationships/slide" Target="slides/slide183.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162" Type="http://schemas.openxmlformats.org/officeDocument/2006/relationships/slide" Target="slides/slide157.xml"/><Relationship Id="rId183" Type="http://schemas.openxmlformats.org/officeDocument/2006/relationships/slide" Target="slides/slide178.xml"/><Relationship Id="rId213" Type="http://schemas.openxmlformats.org/officeDocument/2006/relationships/slide" Target="slides/slide208.xml"/><Relationship Id="rId218" Type="http://schemas.openxmlformats.org/officeDocument/2006/relationships/slide" Target="slides/slide213.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slide" Target="slides/slide152.xml"/><Relationship Id="rId178" Type="http://schemas.openxmlformats.org/officeDocument/2006/relationships/slide" Target="slides/slide173.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73" Type="http://schemas.openxmlformats.org/officeDocument/2006/relationships/slide" Target="slides/slide168.xml"/><Relationship Id="rId194" Type="http://schemas.openxmlformats.org/officeDocument/2006/relationships/slide" Target="slides/slide189.xml"/><Relationship Id="rId199" Type="http://schemas.openxmlformats.org/officeDocument/2006/relationships/slide" Target="slides/slide194.xml"/><Relationship Id="rId203" Type="http://schemas.openxmlformats.org/officeDocument/2006/relationships/slide" Target="slides/slide198.xml"/><Relationship Id="rId208" Type="http://schemas.openxmlformats.org/officeDocument/2006/relationships/slide" Target="slides/slide203.xml"/><Relationship Id="rId229" Type="http://schemas.openxmlformats.org/officeDocument/2006/relationships/viewProps" Target="viewProps.xml"/><Relationship Id="rId19" Type="http://schemas.openxmlformats.org/officeDocument/2006/relationships/slide" Target="slides/slide14.xml"/><Relationship Id="rId224" Type="http://schemas.openxmlformats.org/officeDocument/2006/relationships/slide" Target="slides/slide219.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slide" Target="slides/slide163.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184" Type="http://schemas.openxmlformats.org/officeDocument/2006/relationships/slide" Target="slides/slide179.xml"/><Relationship Id="rId189" Type="http://schemas.openxmlformats.org/officeDocument/2006/relationships/slide" Target="slides/slide184.xml"/><Relationship Id="rId219" Type="http://schemas.openxmlformats.org/officeDocument/2006/relationships/slide" Target="slides/slide214.xml"/><Relationship Id="rId3" Type="http://schemas.openxmlformats.org/officeDocument/2006/relationships/slideMaster" Target="slideMasters/slideMaster3.xml"/><Relationship Id="rId214" Type="http://schemas.openxmlformats.org/officeDocument/2006/relationships/slide" Target="slides/slide209.xml"/><Relationship Id="rId230" Type="http://schemas.openxmlformats.org/officeDocument/2006/relationships/theme" Target="theme/theme1.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74" Type="http://schemas.openxmlformats.org/officeDocument/2006/relationships/slide" Target="slides/slide169.xml"/><Relationship Id="rId179" Type="http://schemas.openxmlformats.org/officeDocument/2006/relationships/slide" Target="slides/slide174.xml"/><Relationship Id="rId195" Type="http://schemas.openxmlformats.org/officeDocument/2006/relationships/slide" Target="slides/slide190.xml"/><Relationship Id="rId209" Type="http://schemas.openxmlformats.org/officeDocument/2006/relationships/slide" Target="slides/slide204.xml"/><Relationship Id="rId190" Type="http://schemas.openxmlformats.org/officeDocument/2006/relationships/slide" Target="slides/slide185.xml"/><Relationship Id="rId204" Type="http://schemas.openxmlformats.org/officeDocument/2006/relationships/slide" Target="slides/slide199.xml"/><Relationship Id="rId220" Type="http://schemas.openxmlformats.org/officeDocument/2006/relationships/slide" Target="slides/slide215.xml"/><Relationship Id="rId225" Type="http://schemas.openxmlformats.org/officeDocument/2006/relationships/slide" Target="slides/slide220.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openxmlformats.org/officeDocument/2006/relationships/slide" Target="slides/slide159.xml"/><Relationship Id="rId169" Type="http://schemas.openxmlformats.org/officeDocument/2006/relationships/slide" Target="slides/slide164.xml"/><Relationship Id="rId185" Type="http://schemas.openxmlformats.org/officeDocument/2006/relationships/slide" Target="slides/slide180.xml"/><Relationship Id="rId4" Type="http://schemas.openxmlformats.org/officeDocument/2006/relationships/slideMaster" Target="slideMasters/slideMaster4.xml"/><Relationship Id="rId9" Type="http://schemas.openxmlformats.org/officeDocument/2006/relationships/slide" Target="slides/slide4.xml"/><Relationship Id="rId180" Type="http://schemas.openxmlformats.org/officeDocument/2006/relationships/slide" Target="slides/slide175.xml"/><Relationship Id="rId210" Type="http://schemas.openxmlformats.org/officeDocument/2006/relationships/slide" Target="slides/slide205.xml"/><Relationship Id="rId215" Type="http://schemas.openxmlformats.org/officeDocument/2006/relationships/slide" Target="slides/slide210.xml"/><Relationship Id="rId26" Type="http://schemas.openxmlformats.org/officeDocument/2006/relationships/slide" Target="slides/slide21.xml"/><Relationship Id="rId231" Type="http://schemas.openxmlformats.org/officeDocument/2006/relationships/tableStyles" Target="tableStyles.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75" Type="http://schemas.openxmlformats.org/officeDocument/2006/relationships/slide" Target="slides/slide170.xml"/><Relationship Id="rId196" Type="http://schemas.openxmlformats.org/officeDocument/2006/relationships/slide" Target="slides/slide191.xml"/><Relationship Id="rId200" Type="http://schemas.openxmlformats.org/officeDocument/2006/relationships/slide" Target="slides/slide195.xml"/><Relationship Id="rId16" Type="http://schemas.openxmlformats.org/officeDocument/2006/relationships/slide" Target="slides/slide11.xml"/><Relationship Id="rId221" Type="http://schemas.openxmlformats.org/officeDocument/2006/relationships/slide" Target="slides/slide216.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165" Type="http://schemas.openxmlformats.org/officeDocument/2006/relationships/slide" Target="slides/slide160.xml"/><Relationship Id="rId186" Type="http://schemas.openxmlformats.org/officeDocument/2006/relationships/slide" Target="slides/slide181.xml"/><Relationship Id="rId211" Type="http://schemas.openxmlformats.org/officeDocument/2006/relationships/slide" Target="slides/slide20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FE3B28C-E5D8-45C1-80CA-04D8E8E74B09}" type="datetimeFigureOut">
              <a:rPr lang="en-US" smtClean="0"/>
              <a:pPr/>
              <a:t>10/17/2019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83BFDDF-369D-4527-8970-CC4FF70801CF}"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1200"/>
                <a:buFont typeface="Arial"/>
                <a:buNone/>
              </a:p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 name="Google Shape;117;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 name="Google Shape;153;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 name="Google Shape;177;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 name="Google Shape;189;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 name="Google Shape;227;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0" name="Google Shape;250;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6" name="Google Shape;256;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 name="Google Shape;262;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4" name="Google Shape;274;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 name="Google Shape;298;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4" name="Google Shape;304;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1" name="Google Shape;321;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2" name="Google Shape;362;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8" name="Google Shape;368;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4" name="Google Shape;374;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0" name="Google Shape;380;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2" name="Google Shape;392;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9" name="Google Shape;399;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5" name="Google Shape;405;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9" name="Google Shape;419;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4" name="Google Shape;424;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0" name="Google Shape;430;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6" name="Google Shape;436;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2" name="Google Shape;442;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8" name="Google Shape;448;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4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4" name="Google Shape;454;p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4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0" name="Google Shape;460;p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4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6" name="Google Shape;466;p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5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0" name="Google Shape;490;p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5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6" name="Google Shape;496;p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5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2" name="Google Shape;502;p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8" name="Google Shape;508;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p5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4" name="Google Shape;514;p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5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0" name="Google Shape;520;p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5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6" name="Google Shape;526;p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6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1" name="Google Shape;531;p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6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6" name="Google Shape;536;p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6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1" name="Google Shape;541;p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p6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7" name="Google Shape;547;p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p6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3" name="Google Shape;553;p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6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9" name="Google Shape;559;p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6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5" name="Google Shape;565;p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p6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1" name="Google Shape;571;p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6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7" name="Google Shape;577;p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6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3" name="Google Shape;583;p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p7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9" name="Google Shape;589;p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p7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5" name="Google Shape;595;p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p7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1" name="Google Shape;601;p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7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7" name="Google Shape;607;p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p7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3" name="Google Shape;613;p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p7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9" name="Google Shape;619;p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7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5" name="Google Shape;625;p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p7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1" name="Google Shape;631;p7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p7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3" name="Google Shape;643;p7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p8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9" name="Google Shape;649;p8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p8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5" name="Google Shape;655;p8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p8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1" name="Google Shape;661;p8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p8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7" name="Google Shape;667;p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p8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1" name="Google Shape;691;p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p8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8" name="Google Shape;698;p8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p8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4" name="Google Shape;704;p8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8"/>
        <p:cNvGrpSpPr/>
        <p:nvPr/>
      </p:nvGrpSpPr>
      <p:grpSpPr>
        <a:xfrm>
          <a:off x="0" y="0"/>
          <a:ext cx="0" cy="0"/>
          <a:chOff x="0" y="0"/>
          <a:chExt cx="0" cy="0"/>
        </a:xfrm>
      </p:grpSpPr>
      <p:sp>
        <p:nvSpPr>
          <p:cNvPr id="709" name="Google Shape;709;p8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0" name="Google Shape;710;p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p8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6" name="Google Shape;716;p8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p8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2" name="Google Shape;722;p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p9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8" name="Google Shape;728;p9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p9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4" name="Google Shape;734;p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Google Shape;739;p9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0" name="Google Shape;740;p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p9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6" name="Google Shape;746;p9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p9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8" name="Google Shape;758;p9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8"/>
        <p:cNvGrpSpPr/>
        <p:nvPr/>
      </p:nvGrpSpPr>
      <p:grpSpPr>
        <a:xfrm>
          <a:off x="0" y="0"/>
          <a:ext cx="0" cy="0"/>
          <a:chOff x="0" y="0"/>
          <a:chExt cx="0" cy="0"/>
        </a:xfrm>
      </p:grpSpPr>
      <p:sp>
        <p:nvSpPr>
          <p:cNvPr id="769" name="Google Shape;769;p9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0" name="Google Shape;770;p9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p9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6" name="Google Shape;776;p9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
        <p:cNvGrpSpPr/>
        <p:nvPr/>
      </p:nvGrpSpPr>
      <p:grpSpPr>
        <a:xfrm>
          <a:off x="0" y="0"/>
          <a:ext cx="0" cy="0"/>
          <a:chOff x="0" y="0"/>
          <a:chExt cx="0" cy="0"/>
        </a:xfrm>
      </p:grpSpPr>
      <p:sp>
        <p:nvSpPr>
          <p:cNvPr id="781" name="Google Shape;781;p9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2" name="Google Shape;782;p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p10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8" name="Google Shape;788;p1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2"/>
        <p:cNvGrpSpPr/>
        <p:nvPr/>
      </p:nvGrpSpPr>
      <p:grpSpPr>
        <a:xfrm>
          <a:off x="0" y="0"/>
          <a:ext cx="0" cy="0"/>
          <a:chOff x="0" y="0"/>
          <a:chExt cx="0" cy="0"/>
        </a:xfrm>
      </p:grpSpPr>
      <p:sp>
        <p:nvSpPr>
          <p:cNvPr id="793" name="Google Shape;793;p10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4" name="Google Shape;794;p10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p10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0" name="Google Shape;800;p10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4"/>
        <p:cNvGrpSpPr/>
        <p:nvPr/>
      </p:nvGrpSpPr>
      <p:grpSpPr>
        <a:xfrm>
          <a:off x="0" y="0"/>
          <a:ext cx="0" cy="0"/>
          <a:chOff x="0" y="0"/>
          <a:chExt cx="0" cy="0"/>
        </a:xfrm>
      </p:grpSpPr>
      <p:sp>
        <p:nvSpPr>
          <p:cNvPr id="805" name="Google Shape;805;p10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6" name="Google Shape;806;p10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0"/>
        <p:cNvGrpSpPr/>
        <p:nvPr/>
      </p:nvGrpSpPr>
      <p:grpSpPr>
        <a:xfrm>
          <a:off x="0" y="0"/>
          <a:ext cx="0" cy="0"/>
          <a:chOff x="0" y="0"/>
          <a:chExt cx="0" cy="0"/>
        </a:xfrm>
      </p:grpSpPr>
      <p:sp>
        <p:nvSpPr>
          <p:cNvPr id="811" name="Google Shape;811;p10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2" name="Google Shape;812;p10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p10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8" name="Google Shape;818;p1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2"/>
        <p:cNvGrpSpPr/>
        <p:nvPr/>
      </p:nvGrpSpPr>
      <p:grpSpPr>
        <a:xfrm>
          <a:off x="0" y="0"/>
          <a:ext cx="0" cy="0"/>
          <a:chOff x="0" y="0"/>
          <a:chExt cx="0" cy="0"/>
        </a:xfrm>
      </p:grpSpPr>
      <p:sp>
        <p:nvSpPr>
          <p:cNvPr id="823" name="Google Shape;823;p10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4" name="Google Shape;824;p10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p10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0" name="Google Shape;830;p1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4"/>
        <p:cNvGrpSpPr/>
        <p:nvPr/>
      </p:nvGrpSpPr>
      <p:grpSpPr>
        <a:xfrm>
          <a:off x="0" y="0"/>
          <a:ext cx="0" cy="0"/>
          <a:chOff x="0" y="0"/>
          <a:chExt cx="0" cy="0"/>
        </a:xfrm>
      </p:grpSpPr>
      <p:sp>
        <p:nvSpPr>
          <p:cNvPr id="835" name="Google Shape;835;p10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6" name="Google Shape;836;p10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1"/>
        <p:cNvGrpSpPr/>
        <p:nvPr/>
      </p:nvGrpSpPr>
      <p:grpSpPr>
        <a:xfrm>
          <a:off x="0" y="0"/>
          <a:ext cx="0" cy="0"/>
          <a:chOff x="0" y="0"/>
          <a:chExt cx="0" cy="0"/>
        </a:xfrm>
      </p:grpSpPr>
      <p:sp>
        <p:nvSpPr>
          <p:cNvPr id="842" name="Google Shape;842;p10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3" name="Google Shape;843;p10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p1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9" name="Google Shape;849;p1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
        <p:cNvGrpSpPr/>
        <p:nvPr/>
      </p:nvGrpSpPr>
      <p:grpSpPr>
        <a:xfrm>
          <a:off x="0" y="0"/>
          <a:ext cx="0" cy="0"/>
          <a:chOff x="0" y="0"/>
          <a:chExt cx="0" cy="0"/>
        </a:xfrm>
      </p:grpSpPr>
      <p:sp>
        <p:nvSpPr>
          <p:cNvPr id="854" name="Google Shape;854;p1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5" name="Google Shape;855;p1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p1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1" name="Google Shape;861;p1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p1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7" name="Google Shape;867;p1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p1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3" name="Google Shape;873;p1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7"/>
        <p:cNvGrpSpPr/>
        <p:nvPr/>
      </p:nvGrpSpPr>
      <p:grpSpPr>
        <a:xfrm>
          <a:off x="0" y="0"/>
          <a:ext cx="0" cy="0"/>
          <a:chOff x="0" y="0"/>
          <a:chExt cx="0" cy="0"/>
        </a:xfrm>
      </p:grpSpPr>
      <p:sp>
        <p:nvSpPr>
          <p:cNvPr id="878" name="Google Shape;878;p1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9" name="Google Shape;879;p1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3"/>
        <p:cNvGrpSpPr/>
        <p:nvPr/>
      </p:nvGrpSpPr>
      <p:grpSpPr>
        <a:xfrm>
          <a:off x="0" y="0"/>
          <a:ext cx="0" cy="0"/>
          <a:chOff x="0" y="0"/>
          <a:chExt cx="0" cy="0"/>
        </a:xfrm>
      </p:grpSpPr>
      <p:sp>
        <p:nvSpPr>
          <p:cNvPr id="884" name="Google Shape;884;p1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5" name="Google Shape;885;p1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Google Shape;890;p1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1" name="Google Shape;891;p1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p1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7" name="Google Shape;897;p1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p1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3" name="Google Shape;903;p1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7"/>
        <p:cNvGrpSpPr/>
        <p:nvPr/>
      </p:nvGrpSpPr>
      <p:grpSpPr>
        <a:xfrm>
          <a:off x="0" y="0"/>
          <a:ext cx="0" cy="0"/>
          <a:chOff x="0" y="0"/>
          <a:chExt cx="0" cy="0"/>
        </a:xfrm>
      </p:grpSpPr>
      <p:sp>
        <p:nvSpPr>
          <p:cNvPr id="908" name="Google Shape;908;p1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9" name="Google Shape;909;p1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p1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5" name="Google Shape;915;p1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9"/>
        <p:cNvGrpSpPr/>
        <p:nvPr/>
      </p:nvGrpSpPr>
      <p:grpSpPr>
        <a:xfrm>
          <a:off x="0" y="0"/>
          <a:ext cx="0" cy="0"/>
          <a:chOff x="0" y="0"/>
          <a:chExt cx="0" cy="0"/>
        </a:xfrm>
      </p:grpSpPr>
      <p:sp>
        <p:nvSpPr>
          <p:cNvPr id="920" name="Google Shape;920;p1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1" name="Google Shape;921;p1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5"/>
        <p:cNvGrpSpPr/>
        <p:nvPr/>
      </p:nvGrpSpPr>
      <p:grpSpPr>
        <a:xfrm>
          <a:off x="0" y="0"/>
          <a:ext cx="0" cy="0"/>
          <a:chOff x="0" y="0"/>
          <a:chExt cx="0" cy="0"/>
        </a:xfrm>
      </p:grpSpPr>
      <p:sp>
        <p:nvSpPr>
          <p:cNvPr id="926" name="Google Shape;926;p1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7" name="Google Shape;927;p1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1"/>
        <p:cNvGrpSpPr/>
        <p:nvPr/>
      </p:nvGrpSpPr>
      <p:grpSpPr>
        <a:xfrm>
          <a:off x="0" y="0"/>
          <a:ext cx="0" cy="0"/>
          <a:chOff x="0" y="0"/>
          <a:chExt cx="0" cy="0"/>
        </a:xfrm>
      </p:grpSpPr>
      <p:sp>
        <p:nvSpPr>
          <p:cNvPr id="932" name="Google Shape;932;p1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3" name="Google Shape;933;p1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Google Shape;938;p1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9" name="Google Shape;939;p1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3"/>
        <p:cNvGrpSpPr/>
        <p:nvPr/>
      </p:nvGrpSpPr>
      <p:grpSpPr>
        <a:xfrm>
          <a:off x="0" y="0"/>
          <a:ext cx="0" cy="0"/>
          <a:chOff x="0" y="0"/>
          <a:chExt cx="0" cy="0"/>
        </a:xfrm>
      </p:grpSpPr>
      <p:sp>
        <p:nvSpPr>
          <p:cNvPr id="944" name="Google Shape;944;p1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5" name="Google Shape;945;p1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p1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1" name="Google Shape;951;p1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p1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7" name="Google Shape;957;p1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1"/>
        <p:cNvGrpSpPr/>
        <p:nvPr/>
      </p:nvGrpSpPr>
      <p:grpSpPr>
        <a:xfrm>
          <a:off x="0" y="0"/>
          <a:ext cx="0" cy="0"/>
          <a:chOff x="0" y="0"/>
          <a:chExt cx="0" cy="0"/>
        </a:xfrm>
      </p:grpSpPr>
      <p:sp>
        <p:nvSpPr>
          <p:cNvPr id="962" name="Google Shape;962;p1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3" name="Google Shape;963;p1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Google Shape;968;p1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9" name="Google Shape;969;p1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Google Shape;974;p1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5" name="Google Shape;975;p1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9"/>
        <p:cNvGrpSpPr/>
        <p:nvPr/>
      </p:nvGrpSpPr>
      <p:grpSpPr>
        <a:xfrm>
          <a:off x="0" y="0"/>
          <a:ext cx="0" cy="0"/>
          <a:chOff x="0" y="0"/>
          <a:chExt cx="0" cy="0"/>
        </a:xfrm>
      </p:grpSpPr>
      <p:sp>
        <p:nvSpPr>
          <p:cNvPr id="980" name="Google Shape;980;p1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1" name="Google Shape;981;p1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Google Shape;986;p1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7" name="Google Shape;987;p1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p1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3" name="Google Shape;993;p1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7"/>
        <p:cNvGrpSpPr/>
        <p:nvPr/>
      </p:nvGrpSpPr>
      <p:grpSpPr>
        <a:xfrm>
          <a:off x="0" y="0"/>
          <a:ext cx="0" cy="0"/>
          <a:chOff x="0" y="0"/>
          <a:chExt cx="0" cy="0"/>
        </a:xfrm>
      </p:grpSpPr>
      <p:sp>
        <p:nvSpPr>
          <p:cNvPr id="998" name="Google Shape;998;p1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9" name="Google Shape;999;p1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3"/>
        <p:cNvGrpSpPr/>
        <p:nvPr/>
      </p:nvGrpSpPr>
      <p:grpSpPr>
        <a:xfrm>
          <a:off x="0" y="0"/>
          <a:ext cx="0" cy="0"/>
          <a:chOff x="0" y="0"/>
          <a:chExt cx="0" cy="0"/>
        </a:xfrm>
      </p:grpSpPr>
      <p:sp>
        <p:nvSpPr>
          <p:cNvPr id="1004" name="Google Shape;1004;p1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5" name="Google Shape;1005;p1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9"/>
        <p:cNvGrpSpPr/>
        <p:nvPr/>
      </p:nvGrpSpPr>
      <p:grpSpPr>
        <a:xfrm>
          <a:off x="0" y="0"/>
          <a:ext cx="0" cy="0"/>
          <a:chOff x="0" y="0"/>
          <a:chExt cx="0" cy="0"/>
        </a:xfrm>
      </p:grpSpPr>
      <p:sp>
        <p:nvSpPr>
          <p:cNvPr id="1010" name="Google Shape;1010;p1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1" name="Google Shape;1011;p1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5"/>
        <p:cNvGrpSpPr/>
        <p:nvPr/>
      </p:nvGrpSpPr>
      <p:grpSpPr>
        <a:xfrm>
          <a:off x="0" y="0"/>
          <a:ext cx="0" cy="0"/>
          <a:chOff x="0" y="0"/>
          <a:chExt cx="0" cy="0"/>
        </a:xfrm>
      </p:grpSpPr>
      <p:sp>
        <p:nvSpPr>
          <p:cNvPr id="1016" name="Google Shape;1016;p1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7" name="Google Shape;1017;p1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1"/>
        <p:cNvGrpSpPr/>
        <p:nvPr/>
      </p:nvGrpSpPr>
      <p:grpSpPr>
        <a:xfrm>
          <a:off x="0" y="0"/>
          <a:ext cx="0" cy="0"/>
          <a:chOff x="0" y="0"/>
          <a:chExt cx="0" cy="0"/>
        </a:xfrm>
      </p:grpSpPr>
      <p:sp>
        <p:nvSpPr>
          <p:cNvPr id="1022" name="Google Shape;1022;p1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3" name="Google Shape;1023;p1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7"/>
        <p:cNvGrpSpPr/>
        <p:nvPr/>
      </p:nvGrpSpPr>
      <p:grpSpPr>
        <a:xfrm>
          <a:off x="0" y="0"/>
          <a:ext cx="0" cy="0"/>
          <a:chOff x="0" y="0"/>
          <a:chExt cx="0" cy="0"/>
        </a:xfrm>
      </p:grpSpPr>
      <p:sp>
        <p:nvSpPr>
          <p:cNvPr id="1028" name="Google Shape;1028;p1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9" name="Google Shape;1029;p1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3"/>
        <p:cNvGrpSpPr/>
        <p:nvPr/>
      </p:nvGrpSpPr>
      <p:grpSpPr>
        <a:xfrm>
          <a:off x="0" y="0"/>
          <a:ext cx="0" cy="0"/>
          <a:chOff x="0" y="0"/>
          <a:chExt cx="0" cy="0"/>
        </a:xfrm>
      </p:grpSpPr>
      <p:sp>
        <p:nvSpPr>
          <p:cNvPr id="1034" name="Google Shape;1034;p1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5" name="Google Shape;1035;p1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9"/>
        <p:cNvGrpSpPr/>
        <p:nvPr/>
      </p:nvGrpSpPr>
      <p:grpSpPr>
        <a:xfrm>
          <a:off x="0" y="0"/>
          <a:ext cx="0" cy="0"/>
          <a:chOff x="0" y="0"/>
          <a:chExt cx="0" cy="0"/>
        </a:xfrm>
      </p:grpSpPr>
      <p:sp>
        <p:nvSpPr>
          <p:cNvPr id="1040" name="Google Shape;1040;p1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1" name="Google Shape;1041;p1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5"/>
        <p:cNvGrpSpPr/>
        <p:nvPr/>
      </p:nvGrpSpPr>
      <p:grpSpPr>
        <a:xfrm>
          <a:off x="0" y="0"/>
          <a:ext cx="0" cy="0"/>
          <a:chOff x="0" y="0"/>
          <a:chExt cx="0" cy="0"/>
        </a:xfrm>
      </p:grpSpPr>
      <p:sp>
        <p:nvSpPr>
          <p:cNvPr id="1046" name="Google Shape;1046;p1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7" name="Google Shape;1047;p1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1"/>
        <p:cNvGrpSpPr/>
        <p:nvPr/>
      </p:nvGrpSpPr>
      <p:grpSpPr>
        <a:xfrm>
          <a:off x="0" y="0"/>
          <a:ext cx="0" cy="0"/>
          <a:chOff x="0" y="0"/>
          <a:chExt cx="0" cy="0"/>
        </a:xfrm>
      </p:grpSpPr>
      <p:sp>
        <p:nvSpPr>
          <p:cNvPr id="1052" name="Google Shape;1052;p1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3" name="Google Shape;1053;p1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7"/>
        <p:cNvGrpSpPr/>
        <p:nvPr/>
      </p:nvGrpSpPr>
      <p:grpSpPr>
        <a:xfrm>
          <a:off x="0" y="0"/>
          <a:ext cx="0" cy="0"/>
          <a:chOff x="0" y="0"/>
          <a:chExt cx="0" cy="0"/>
        </a:xfrm>
      </p:grpSpPr>
      <p:sp>
        <p:nvSpPr>
          <p:cNvPr id="1058" name="Google Shape;1058;p1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9" name="Google Shape;1059;p1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3"/>
        <p:cNvGrpSpPr/>
        <p:nvPr/>
      </p:nvGrpSpPr>
      <p:grpSpPr>
        <a:xfrm>
          <a:off x="0" y="0"/>
          <a:ext cx="0" cy="0"/>
          <a:chOff x="0" y="0"/>
          <a:chExt cx="0" cy="0"/>
        </a:xfrm>
      </p:grpSpPr>
      <p:sp>
        <p:nvSpPr>
          <p:cNvPr id="1064" name="Google Shape;1064;p1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5" name="Google Shape;1065;p1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9"/>
        <p:cNvGrpSpPr/>
        <p:nvPr/>
      </p:nvGrpSpPr>
      <p:grpSpPr>
        <a:xfrm>
          <a:off x="0" y="0"/>
          <a:ext cx="0" cy="0"/>
          <a:chOff x="0" y="0"/>
          <a:chExt cx="0" cy="0"/>
        </a:xfrm>
      </p:grpSpPr>
      <p:sp>
        <p:nvSpPr>
          <p:cNvPr id="1070" name="Google Shape;1070;p14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1" name="Google Shape;1071;p1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5"/>
        <p:cNvGrpSpPr/>
        <p:nvPr/>
      </p:nvGrpSpPr>
      <p:grpSpPr>
        <a:xfrm>
          <a:off x="0" y="0"/>
          <a:ext cx="0" cy="0"/>
          <a:chOff x="0" y="0"/>
          <a:chExt cx="0" cy="0"/>
        </a:xfrm>
      </p:grpSpPr>
      <p:sp>
        <p:nvSpPr>
          <p:cNvPr id="1076" name="Google Shape;1076;p14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7" name="Google Shape;1077;p1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p14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3" name="Google Shape;1083;p1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7"/>
        <p:cNvGrpSpPr/>
        <p:nvPr/>
      </p:nvGrpSpPr>
      <p:grpSpPr>
        <a:xfrm>
          <a:off x="0" y="0"/>
          <a:ext cx="0" cy="0"/>
          <a:chOff x="0" y="0"/>
          <a:chExt cx="0" cy="0"/>
        </a:xfrm>
      </p:grpSpPr>
      <p:sp>
        <p:nvSpPr>
          <p:cNvPr id="1088" name="Google Shape;1088;p15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9" name="Google Shape;1089;p1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3"/>
        <p:cNvGrpSpPr/>
        <p:nvPr/>
      </p:nvGrpSpPr>
      <p:grpSpPr>
        <a:xfrm>
          <a:off x="0" y="0"/>
          <a:ext cx="0" cy="0"/>
          <a:chOff x="0" y="0"/>
          <a:chExt cx="0" cy="0"/>
        </a:xfrm>
      </p:grpSpPr>
      <p:sp>
        <p:nvSpPr>
          <p:cNvPr id="1094" name="Google Shape;1094;p15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5" name="Google Shape;1095;p1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9"/>
        <p:cNvGrpSpPr/>
        <p:nvPr/>
      </p:nvGrpSpPr>
      <p:grpSpPr>
        <a:xfrm>
          <a:off x="0" y="0"/>
          <a:ext cx="0" cy="0"/>
          <a:chOff x="0" y="0"/>
          <a:chExt cx="0" cy="0"/>
        </a:xfrm>
      </p:grpSpPr>
      <p:sp>
        <p:nvSpPr>
          <p:cNvPr id="1100" name="Google Shape;1100;p15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1" name="Google Shape;1101;p1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5"/>
        <p:cNvGrpSpPr/>
        <p:nvPr/>
      </p:nvGrpSpPr>
      <p:grpSpPr>
        <a:xfrm>
          <a:off x="0" y="0"/>
          <a:ext cx="0" cy="0"/>
          <a:chOff x="0" y="0"/>
          <a:chExt cx="0" cy="0"/>
        </a:xfrm>
      </p:grpSpPr>
      <p:sp>
        <p:nvSpPr>
          <p:cNvPr id="1106" name="Google Shape;1106;p15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7" name="Google Shape;1107;p1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1"/>
        <p:cNvGrpSpPr/>
        <p:nvPr/>
      </p:nvGrpSpPr>
      <p:grpSpPr>
        <a:xfrm>
          <a:off x="0" y="0"/>
          <a:ext cx="0" cy="0"/>
          <a:chOff x="0" y="0"/>
          <a:chExt cx="0" cy="0"/>
        </a:xfrm>
      </p:grpSpPr>
      <p:sp>
        <p:nvSpPr>
          <p:cNvPr id="1112" name="Google Shape;1112;p15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3" name="Google Shape;1113;p1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7"/>
        <p:cNvGrpSpPr/>
        <p:nvPr/>
      </p:nvGrpSpPr>
      <p:grpSpPr>
        <a:xfrm>
          <a:off x="0" y="0"/>
          <a:ext cx="0" cy="0"/>
          <a:chOff x="0" y="0"/>
          <a:chExt cx="0" cy="0"/>
        </a:xfrm>
      </p:grpSpPr>
      <p:sp>
        <p:nvSpPr>
          <p:cNvPr id="1118" name="Google Shape;1118;p15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9" name="Google Shape;1119;p1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p:cNvGrpSpPr/>
        <p:nvPr/>
      </p:nvGrpSpPr>
      <p:grpSpPr>
        <a:xfrm>
          <a:off x="0" y="0"/>
          <a:ext cx="0" cy="0"/>
          <a:chOff x="0" y="0"/>
          <a:chExt cx="0" cy="0"/>
        </a:xfrm>
      </p:grpSpPr>
      <p:sp>
        <p:nvSpPr>
          <p:cNvPr id="1124" name="Google Shape;1124;p1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5" name="Google Shape;1125;p1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9"/>
        <p:cNvGrpSpPr/>
        <p:nvPr/>
      </p:nvGrpSpPr>
      <p:grpSpPr>
        <a:xfrm>
          <a:off x="0" y="0"/>
          <a:ext cx="0" cy="0"/>
          <a:chOff x="0" y="0"/>
          <a:chExt cx="0" cy="0"/>
        </a:xfrm>
      </p:grpSpPr>
      <p:sp>
        <p:nvSpPr>
          <p:cNvPr id="1130" name="Google Shape;1130;p15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1" name="Google Shape;1131;p1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5"/>
        <p:cNvGrpSpPr/>
        <p:nvPr/>
      </p:nvGrpSpPr>
      <p:grpSpPr>
        <a:xfrm>
          <a:off x="0" y="0"/>
          <a:ext cx="0" cy="0"/>
          <a:chOff x="0" y="0"/>
          <a:chExt cx="0" cy="0"/>
        </a:xfrm>
      </p:grpSpPr>
      <p:sp>
        <p:nvSpPr>
          <p:cNvPr id="1136" name="Google Shape;1136;p15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7" name="Google Shape;1137;p1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p15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3" name="Google Shape;1143;p1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7"/>
        <p:cNvGrpSpPr/>
        <p:nvPr/>
      </p:nvGrpSpPr>
      <p:grpSpPr>
        <a:xfrm>
          <a:off x="0" y="0"/>
          <a:ext cx="0" cy="0"/>
          <a:chOff x="0" y="0"/>
          <a:chExt cx="0" cy="0"/>
        </a:xfrm>
      </p:grpSpPr>
      <p:sp>
        <p:nvSpPr>
          <p:cNvPr id="1148" name="Google Shape;1148;p16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9" name="Google Shape;1149;p1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3"/>
        <p:cNvGrpSpPr/>
        <p:nvPr/>
      </p:nvGrpSpPr>
      <p:grpSpPr>
        <a:xfrm>
          <a:off x="0" y="0"/>
          <a:ext cx="0" cy="0"/>
          <a:chOff x="0" y="0"/>
          <a:chExt cx="0" cy="0"/>
        </a:xfrm>
      </p:grpSpPr>
      <p:sp>
        <p:nvSpPr>
          <p:cNvPr id="1154" name="Google Shape;1154;p16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5" name="Google Shape;1155;p1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9"/>
        <p:cNvGrpSpPr/>
        <p:nvPr/>
      </p:nvGrpSpPr>
      <p:grpSpPr>
        <a:xfrm>
          <a:off x="0" y="0"/>
          <a:ext cx="0" cy="0"/>
          <a:chOff x="0" y="0"/>
          <a:chExt cx="0" cy="0"/>
        </a:xfrm>
      </p:grpSpPr>
      <p:sp>
        <p:nvSpPr>
          <p:cNvPr id="1160" name="Google Shape;1160;p16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1" name="Google Shape;1161;p1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5"/>
        <p:cNvGrpSpPr/>
        <p:nvPr/>
      </p:nvGrpSpPr>
      <p:grpSpPr>
        <a:xfrm>
          <a:off x="0" y="0"/>
          <a:ext cx="0" cy="0"/>
          <a:chOff x="0" y="0"/>
          <a:chExt cx="0" cy="0"/>
        </a:xfrm>
      </p:grpSpPr>
      <p:sp>
        <p:nvSpPr>
          <p:cNvPr id="1166" name="Google Shape;1166;p16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7" name="Google Shape;1167;p1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4"/>
        <p:cNvGrpSpPr/>
        <p:nvPr/>
      </p:nvGrpSpPr>
      <p:grpSpPr>
        <a:xfrm>
          <a:off x="0" y="0"/>
          <a:ext cx="0" cy="0"/>
          <a:chOff x="0" y="0"/>
          <a:chExt cx="0" cy="0"/>
        </a:xfrm>
      </p:grpSpPr>
      <p:sp>
        <p:nvSpPr>
          <p:cNvPr id="1175" name="Google Shape;1175;p16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6" name="Google Shape;1176;p1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2"/>
        <p:cNvGrpSpPr/>
        <p:nvPr/>
      </p:nvGrpSpPr>
      <p:grpSpPr>
        <a:xfrm>
          <a:off x="0" y="0"/>
          <a:ext cx="0" cy="0"/>
          <a:chOff x="0" y="0"/>
          <a:chExt cx="0" cy="0"/>
        </a:xfrm>
      </p:grpSpPr>
      <p:sp>
        <p:nvSpPr>
          <p:cNvPr id="1183" name="Google Shape;1183;p16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4" name="Google Shape;1184;p1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8"/>
        <p:cNvGrpSpPr/>
        <p:nvPr/>
      </p:nvGrpSpPr>
      <p:grpSpPr>
        <a:xfrm>
          <a:off x="0" y="0"/>
          <a:ext cx="0" cy="0"/>
          <a:chOff x="0" y="0"/>
          <a:chExt cx="0" cy="0"/>
        </a:xfrm>
      </p:grpSpPr>
      <p:sp>
        <p:nvSpPr>
          <p:cNvPr id="1189" name="Google Shape;1189;p16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0" name="Google Shape;1190;p1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4"/>
        <p:cNvGrpSpPr/>
        <p:nvPr/>
      </p:nvGrpSpPr>
      <p:grpSpPr>
        <a:xfrm>
          <a:off x="0" y="0"/>
          <a:ext cx="0" cy="0"/>
          <a:chOff x="0" y="0"/>
          <a:chExt cx="0" cy="0"/>
        </a:xfrm>
      </p:grpSpPr>
      <p:sp>
        <p:nvSpPr>
          <p:cNvPr id="1195" name="Google Shape;1195;p16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6" name="Google Shape;1196;p1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0"/>
        <p:cNvGrpSpPr/>
        <p:nvPr/>
      </p:nvGrpSpPr>
      <p:grpSpPr>
        <a:xfrm>
          <a:off x="0" y="0"/>
          <a:ext cx="0" cy="0"/>
          <a:chOff x="0" y="0"/>
          <a:chExt cx="0" cy="0"/>
        </a:xfrm>
      </p:grpSpPr>
      <p:sp>
        <p:nvSpPr>
          <p:cNvPr id="1201" name="Google Shape;1201;p16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2" name="Google Shape;1202;p1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6"/>
        <p:cNvGrpSpPr/>
        <p:nvPr/>
      </p:nvGrpSpPr>
      <p:grpSpPr>
        <a:xfrm>
          <a:off x="0" y="0"/>
          <a:ext cx="0" cy="0"/>
          <a:chOff x="0" y="0"/>
          <a:chExt cx="0" cy="0"/>
        </a:xfrm>
      </p:grpSpPr>
      <p:sp>
        <p:nvSpPr>
          <p:cNvPr id="1207" name="Google Shape;1207;p16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8" name="Google Shape;1208;p1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2"/>
        <p:cNvGrpSpPr/>
        <p:nvPr/>
      </p:nvGrpSpPr>
      <p:grpSpPr>
        <a:xfrm>
          <a:off x="0" y="0"/>
          <a:ext cx="0" cy="0"/>
          <a:chOff x="0" y="0"/>
          <a:chExt cx="0" cy="0"/>
        </a:xfrm>
      </p:grpSpPr>
      <p:sp>
        <p:nvSpPr>
          <p:cNvPr id="1213" name="Google Shape;1213;p17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4" name="Google Shape;1214;p1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8"/>
        <p:cNvGrpSpPr/>
        <p:nvPr/>
      </p:nvGrpSpPr>
      <p:grpSpPr>
        <a:xfrm>
          <a:off x="0" y="0"/>
          <a:ext cx="0" cy="0"/>
          <a:chOff x="0" y="0"/>
          <a:chExt cx="0" cy="0"/>
        </a:xfrm>
      </p:grpSpPr>
      <p:sp>
        <p:nvSpPr>
          <p:cNvPr id="1219" name="Google Shape;1219;p17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0" name="Google Shape;1220;p1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4"/>
        <p:cNvGrpSpPr/>
        <p:nvPr/>
      </p:nvGrpSpPr>
      <p:grpSpPr>
        <a:xfrm>
          <a:off x="0" y="0"/>
          <a:ext cx="0" cy="0"/>
          <a:chOff x="0" y="0"/>
          <a:chExt cx="0" cy="0"/>
        </a:xfrm>
      </p:grpSpPr>
      <p:sp>
        <p:nvSpPr>
          <p:cNvPr id="1225" name="Google Shape;1225;p17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6" name="Google Shape;1226;p1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0"/>
        <p:cNvGrpSpPr/>
        <p:nvPr/>
      </p:nvGrpSpPr>
      <p:grpSpPr>
        <a:xfrm>
          <a:off x="0" y="0"/>
          <a:ext cx="0" cy="0"/>
          <a:chOff x="0" y="0"/>
          <a:chExt cx="0" cy="0"/>
        </a:xfrm>
      </p:grpSpPr>
      <p:sp>
        <p:nvSpPr>
          <p:cNvPr id="1231" name="Google Shape;1231;p17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2" name="Google Shape;1232;p1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6"/>
        <p:cNvGrpSpPr/>
        <p:nvPr/>
      </p:nvGrpSpPr>
      <p:grpSpPr>
        <a:xfrm>
          <a:off x="0" y="0"/>
          <a:ext cx="0" cy="0"/>
          <a:chOff x="0" y="0"/>
          <a:chExt cx="0" cy="0"/>
        </a:xfrm>
      </p:grpSpPr>
      <p:sp>
        <p:nvSpPr>
          <p:cNvPr id="1237" name="Google Shape;1237;p17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8" name="Google Shape;1238;p1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2"/>
        <p:cNvGrpSpPr/>
        <p:nvPr/>
      </p:nvGrpSpPr>
      <p:grpSpPr>
        <a:xfrm>
          <a:off x="0" y="0"/>
          <a:ext cx="0" cy="0"/>
          <a:chOff x="0" y="0"/>
          <a:chExt cx="0" cy="0"/>
        </a:xfrm>
      </p:grpSpPr>
      <p:sp>
        <p:nvSpPr>
          <p:cNvPr id="1243" name="Google Shape;1243;p17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4" name="Google Shape;1244;p1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p:cNvGrpSpPr/>
        <p:nvPr/>
      </p:nvGrpSpPr>
      <p:grpSpPr>
        <a:xfrm>
          <a:off x="0" y="0"/>
          <a:ext cx="0" cy="0"/>
          <a:chOff x="0" y="0"/>
          <a:chExt cx="0" cy="0"/>
        </a:xfrm>
      </p:grpSpPr>
      <p:sp>
        <p:nvSpPr>
          <p:cNvPr id="1249" name="Google Shape;1249;p17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0" name="Google Shape;1250;p1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8"/>
        <p:cNvGrpSpPr/>
        <p:nvPr/>
      </p:nvGrpSpPr>
      <p:grpSpPr>
        <a:xfrm>
          <a:off x="0" y="0"/>
          <a:ext cx="0" cy="0"/>
          <a:chOff x="0" y="0"/>
          <a:chExt cx="0" cy="0"/>
        </a:xfrm>
      </p:grpSpPr>
      <p:sp>
        <p:nvSpPr>
          <p:cNvPr id="1259" name="Google Shape;1259;p17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0" name="Google Shape;1260;p17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8"/>
        <p:cNvGrpSpPr/>
        <p:nvPr/>
      </p:nvGrpSpPr>
      <p:grpSpPr>
        <a:xfrm>
          <a:off x="0" y="0"/>
          <a:ext cx="0" cy="0"/>
          <a:chOff x="0" y="0"/>
          <a:chExt cx="0" cy="0"/>
        </a:xfrm>
      </p:grpSpPr>
      <p:sp>
        <p:nvSpPr>
          <p:cNvPr id="1269" name="Google Shape;1269;p17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0" name="Google Shape;1270;p1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4"/>
        <p:cNvGrpSpPr/>
        <p:nvPr/>
      </p:nvGrpSpPr>
      <p:grpSpPr>
        <a:xfrm>
          <a:off x="0" y="0"/>
          <a:ext cx="0" cy="0"/>
          <a:chOff x="0" y="0"/>
          <a:chExt cx="0" cy="0"/>
        </a:xfrm>
      </p:grpSpPr>
      <p:sp>
        <p:nvSpPr>
          <p:cNvPr id="1275" name="Google Shape;1275;p17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6" name="Google Shape;1276;p17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0"/>
        <p:cNvGrpSpPr/>
        <p:nvPr/>
      </p:nvGrpSpPr>
      <p:grpSpPr>
        <a:xfrm>
          <a:off x="0" y="0"/>
          <a:ext cx="0" cy="0"/>
          <a:chOff x="0" y="0"/>
          <a:chExt cx="0" cy="0"/>
        </a:xfrm>
      </p:grpSpPr>
      <p:sp>
        <p:nvSpPr>
          <p:cNvPr id="1281" name="Google Shape;1281;p18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2" name="Google Shape;1282;p18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6"/>
        <p:cNvGrpSpPr/>
        <p:nvPr/>
      </p:nvGrpSpPr>
      <p:grpSpPr>
        <a:xfrm>
          <a:off x="0" y="0"/>
          <a:ext cx="0" cy="0"/>
          <a:chOff x="0" y="0"/>
          <a:chExt cx="0" cy="0"/>
        </a:xfrm>
      </p:grpSpPr>
      <p:sp>
        <p:nvSpPr>
          <p:cNvPr id="1287" name="Google Shape;1287;p18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8" name="Google Shape;1288;p18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5"/>
        <p:cNvGrpSpPr/>
        <p:nvPr/>
      </p:nvGrpSpPr>
      <p:grpSpPr>
        <a:xfrm>
          <a:off x="0" y="0"/>
          <a:ext cx="0" cy="0"/>
          <a:chOff x="0" y="0"/>
          <a:chExt cx="0" cy="0"/>
        </a:xfrm>
      </p:grpSpPr>
      <p:sp>
        <p:nvSpPr>
          <p:cNvPr id="1296" name="Google Shape;1296;p18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7" name="Google Shape;1297;p18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p:cNvGrpSpPr/>
        <p:nvPr/>
      </p:nvGrpSpPr>
      <p:grpSpPr>
        <a:xfrm>
          <a:off x="0" y="0"/>
          <a:ext cx="0" cy="0"/>
          <a:chOff x="0" y="0"/>
          <a:chExt cx="0" cy="0"/>
        </a:xfrm>
      </p:grpSpPr>
      <p:sp>
        <p:nvSpPr>
          <p:cNvPr id="1302" name="Google Shape;1302;p18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3" name="Google Shape;1303;p1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18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9" name="Google Shape;1309;p1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3"/>
        <p:cNvGrpSpPr/>
        <p:nvPr/>
      </p:nvGrpSpPr>
      <p:grpSpPr>
        <a:xfrm>
          <a:off x="0" y="0"/>
          <a:ext cx="0" cy="0"/>
          <a:chOff x="0" y="0"/>
          <a:chExt cx="0" cy="0"/>
        </a:xfrm>
      </p:grpSpPr>
      <p:sp>
        <p:nvSpPr>
          <p:cNvPr id="1314" name="Google Shape;1314;p18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5" name="Google Shape;1315;p18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2"/>
        <p:cNvGrpSpPr/>
        <p:nvPr/>
      </p:nvGrpSpPr>
      <p:grpSpPr>
        <a:xfrm>
          <a:off x="0" y="0"/>
          <a:ext cx="0" cy="0"/>
          <a:chOff x="0" y="0"/>
          <a:chExt cx="0" cy="0"/>
        </a:xfrm>
      </p:grpSpPr>
      <p:sp>
        <p:nvSpPr>
          <p:cNvPr id="1323" name="Google Shape;1323;p18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4" name="Google Shape;1324;p18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1"/>
        <p:cNvGrpSpPr/>
        <p:nvPr/>
      </p:nvGrpSpPr>
      <p:grpSpPr>
        <a:xfrm>
          <a:off x="0" y="0"/>
          <a:ext cx="0" cy="0"/>
          <a:chOff x="0" y="0"/>
          <a:chExt cx="0" cy="0"/>
        </a:xfrm>
      </p:grpSpPr>
      <p:sp>
        <p:nvSpPr>
          <p:cNvPr id="1332" name="Google Shape;1332;p18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3" name="Google Shape;1333;p1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7"/>
        <p:cNvGrpSpPr/>
        <p:nvPr/>
      </p:nvGrpSpPr>
      <p:grpSpPr>
        <a:xfrm>
          <a:off x="0" y="0"/>
          <a:ext cx="0" cy="0"/>
          <a:chOff x="0" y="0"/>
          <a:chExt cx="0" cy="0"/>
        </a:xfrm>
      </p:grpSpPr>
      <p:sp>
        <p:nvSpPr>
          <p:cNvPr id="1338" name="Google Shape;1338;p18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9" name="Google Shape;1339;p18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3"/>
        <p:cNvGrpSpPr/>
        <p:nvPr/>
      </p:nvGrpSpPr>
      <p:grpSpPr>
        <a:xfrm>
          <a:off x="0" y="0"/>
          <a:ext cx="0" cy="0"/>
          <a:chOff x="0" y="0"/>
          <a:chExt cx="0" cy="0"/>
        </a:xfrm>
      </p:grpSpPr>
      <p:sp>
        <p:nvSpPr>
          <p:cNvPr id="1344" name="Google Shape;1344;p18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5" name="Google Shape;1345;p1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9"/>
        <p:cNvGrpSpPr/>
        <p:nvPr/>
      </p:nvGrpSpPr>
      <p:grpSpPr>
        <a:xfrm>
          <a:off x="0" y="0"/>
          <a:ext cx="0" cy="0"/>
          <a:chOff x="0" y="0"/>
          <a:chExt cx="0" cy="0"/>
        </a:xfrm>
      </p:grpSpPr>
      <p:sp>
        <p:nvSpPr>
          <p:cNvPr id="1350" name="Google Shape;1350;p19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1" name="Google Shape;1351;p19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5"/>
        <p:cNvGrpSpPr/>
        <p:nvPr/>
      </p:nvGrpSpPr>
      <p:grpSpPr>
        <a:xfrm>
          <a:off x="0" y="0"/>
          <a:ext cx="0" cy="0"/>
          <a:chOff x="0" y="0"/>
          <a:chExt cx="0" cy="0"/>
        </a:xfrm>
      </p:grpSpPr>
      <p:sp>
        <p:nvSpPr>
          <p:cNvPr id="1356" name="Google Shape;1356;p19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7" name="Google Shape;1357;p1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1"/>
        <p:cNvGrpSpPr/>
        <p:nvPr/>
      </p:nvGrpSpPr>
      <p:grpSpPr>
        <a:xfrm>
          <a:off x="0" y="0"/>
          <a:ext cx="0" cy="0"/>
          <a:chOff x="0" y="0"/>
          <a:chExt cx="0" cy="0"/>
        </a:xfrm>
      </p:grpSpPr>
      <p:sp>
        <p:nvSpPr>
          <p:cNvPr id="1362" name="Google Shape;1362;p19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3" name="Google Shape;1363;p1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7"/>
        <p:cNvGrpSpPr/>
        <p:nvPr/>
      </p:nvGrpSpPr>
      <p:grpSpPr>
        <a:xfrm>
          <a:off x="0" y="0"/>
          <a:ext cx="0" cy="0"/>
          <a:chOff x="0" y="0"/>
          <a:chExt cx="0" cy="0"/>
        </a:xfrm>
      </p:grpSpPr>
      <p:sp>
        <p:nvSpPr>
          <p:cNvPr id="1368" name="Google Shape;1368;p19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9" name="Google Shape;1369;p19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3"/>
        <p:cNvGrpSpPr/>
        <p:nvPr/>
      </p:nvGrpSpPr>
      <p:grpSpPr>
        <a:xfrm>
          <a:off x="0" y="0"/>
          <a:ext cx="0" cy="0"/>
          <a:chOff x="0" y="0"/>
          <a:chExt cx="0" cy="0"/>
        </a:xfrm>
      </p:grpSpPr>
      <p:sp>
        <p:nvSpPr>
          <p:cNvPr id="1374" name="Google Shape;1374;p19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5" name="Google Shape;1375;p1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7"/>
        <p:cNvGrpSpPr/>
        <p:nvPr/>
      </p:nvGrpSpPr>
      <p:grpSpPr>
        <a:xfrm>
          <a:off x="0" y="0"/>
          <a:ext cx="0" cy="0"/>
          <a:chOff x="0" y="0"/>
          <a:chExt cx="0" cy="0"/>
        </a:xfrm>
      </p:grpSpPr>
      <p:sp>
        <p:nvSpPr>
          <p:cNvPr id="1388" name="Google Shape;1388;p19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9" name="Google Shape;1389;p19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8"/>
        <p:cNvGrpSpPr/>
        <p:nvPr/>
      </p:nvGrpSpPr>
      <p:grpSpPr>
        <a:xfrm>
          <a:off x="0" y="0"/>
          <a:ext cx="0" cy="0"/>
          <a:chOff x="0" y="0"/>
          <a:chExt cx="0" cy="0"/>
        </a:xfrm>
      </p:grpSpPr>
      <p:sp>
        <p:nvSpPr>
          <p:cNvPr id="1399" name="Google Shape;1399;p19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0" name="Google Shape;1400;p1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4"/>
        <p:cNvGrpSpPr/>
        <p:nvPr/>
      </p:nvGrpSpPr>
      <p:grpSpPr>
        <a:xfrm>
          <a:off x="0" y="0"/>
          <a:ext cx="0" cy="0"/>
          <a:chOff x="0" y="0"/>
          <a:chExt cx="0" cy="0"/>
        </a:xfrm>
      </p:grpSpPr>
      <p:sp>
        <p:nvSpPr>
          <p:cNvPr id="1405" name="Google Shape;1405;p19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6" name="Google Shape;1406;p19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0"/>
        <p:cNvGrpSpPr/>
        <p:nvPr/>
      </p:nvGrpSpPr>
      <p:grpSpPr>
        <a:xfrm>
          <a:off x="0" y="0"/>
          <a:ext cx="0" cy="0"/>
          <a:chOff x="0" y="0"/>
          <a:chExt cx="0" cy="0"/>
        </a:xfrm>
      </p:grpSpPr>
      <p:sp>
        <p:nvSpPr>
          <p:cNvPr id="1411" name="Google Shape;1411;p19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2" name="Google Shape;1412;p19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6"/>
        <p:cNvGrpSpPr/>
        <p:nvPr/>
      </p:nvGrpSpPr>
      <p:grpSpPr>
        <a:xfrm>
          <a:off x="0" y="0"/>
          <a:ext cx="0" cy="0"/>
          <a:chOff x="0" y="0"/>
          <a:chExt cx="0" cy="0"/>
        </a:xfrm>
      </p:grpSpPr>
      <p:sp>
        <p:nvSpPr>
          <p:cNvPr id="1417" name="Google Shape;1417;p19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8" name="Google Shape;1418;p1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2"/>
        <p:cNvGrpSpPr/>
        <p:nvPr/>
      </p:nvGrpSpPr>
      <p:grpSpPr>
        <a:xfrm>
          <a:off x="0" y="0"/>
          <a:ext cx="0" cy="0"/>
          <a:chOff x="0" y="0"/>
          <a:chExt cx="0" cy="0"/>
        </a:xfrm>
      </p:grpSpPr>
      <p:sp>
        <p:nvSpPr>
          <p:cNvPr id="1423" name="Google Shape;1423;p20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4" name="Google Shape;1424;p2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8"/>
        <p:cNvGrpSpPr/>
        <p:nvPr/>
      </p:nvGrpSpPr>
      <p:grpSpPr>
        <a:xfrm>
          <a:off x="0" y="0"/>
          <a:ext cx="0" cy="0"/>
          <a:chOff x="0" y="0"/>
          <a:chExt cx="0" cy="0"/>
        </a:xfrm>
      </p:grpSpPr>
      <p:sp>
        <p:nvSpPr>
          <p:cNvPr id="1429" name="Google Shape;1429;p20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0" name="Google Shape;1430;p20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5"/>
        <p:cNvGrpSpPr/>
        <p:nvPr/>
      </p:nvGrpSpPr>
      <p:grpSpPr>
        <a:xfrm>
          <a:off x="0" y="0"/>
          <a:ext cx="0" cy="0"/>
          <a:chOff x="0" y="0"/>
          <a:chExt cx="0" cy="0"/>
        </a:xfrm>
      </p:grpSpPr>
      <p:sp>
        <p:nvSpPr>
          <p:cNvPr id="1436" name="Google Shape;1436;p20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7" name="Google Shape;1437;p20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1"/>
        <p:cNvGrpSpPr/>
        <p:nvPr/>
      </p:nvGrpSpPr>
      <p:grpSpPr>
        <a:xfrm>
          <a:off x="0" y="0"/>
          <a:ext cx="0" cy="0"/>
          <a:chOff x="0" y="0"/>
          <a:chExt cx="0" cy="0"/>
        </a:xfrm>
      </p:grpSpPr>
      <p:sp>
        <p:nvSpPr>
          <p:cNvPr id="1442" name="Google Shape;1442;p20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3" name="Google Shape;1443;p20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7"/>
        <p:cNvGrpSpPr/>
        <p:nvPr/>
      </p:nvGrpSpPr>
      <p:grpSpPr>
        <a:xfrm>
          <a:off x="0" y="0"/>
          <a:ext cx="0" cy="0"/>
          <a:chOff x="0" y="0"/>
          <a:chExt cx="0" cy="0"/>
        </a:xfrm>
      </p:grpSpPr>
      <p:sp>
        <p:nvSpPr>
          <p:cNvPr id="1448" name="Google Shape;1448;p20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9" name="Google Shape;1449;p20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2"/>
        <p:cNvGrpSpPr/>
        <p:nvPr/>
      </p:nvGrpSpPr>
      <p:grpSpPr>
        <a:xfrm>
          <a:off x="0" y="0"/>
          <a:ext cx="0" cy="0"/>
          <a:chOff x="0" y="0"/>
          <a:chExt cx="0" cy="0"/>
        </a:xfrm>
      </p:grpSpPr>
      <p:sp>
        <p:nvSpPr>
          <p:cNvPr id="1453" name="Google Shape;1453;p20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4" name="Google Shape;1454;p2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8"/>
        <p:cNvGrpSpPr/>
        <p:nvPr/>
      </p:nvGrpSpPr>
      <p:grpSpPr>
        <a:xfrm>
          <a:off x="0" y="0"/>
          <a:ext cx="0" cy="0"/>
          <a:chOff x="0" y="0"/>
          <a:chExt cx="0" cy="0"/>
        </a:xfrm>
      </p:grpSpPr>
      <p:sp>
        <p:nvSpPr>
          <p:cNvPr id="1459" name="Google Shape;1459;p20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0" name="Google Shape;1460;p20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4"/>
        <p:cNvGrpSpPr/>
        <p:nvPr/>
      </p:nvGrpSpPr>
      <p:grpSpPr>
        <a:xfrm>
          <a:off x="0" y="0"/>
          <a:ext cx="0" cy="0"/>
          <a:chOff x="0" y="0"/>
          <a:chExt cx="0" cy="0"/>
        </a:xfrm>
      </p:grpSpPr>
      <p:sp>
        <p:nvSpPr>
          <p:cNvPr id="1465" name="Google Shape;1465;p20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6" name="Google Shape;1466;p2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0"/>
        <p:cNvGrpSpPr/>
        <p:nvPr/>
      </p:nvGrpSpPr>
      <p:grpSpPr>
        <a:xfrm>
          <a:off x="0" y="0"/>
          <a:ext cx="0" cy="0"/>
          <a:chOff x="0" y="0"/>
          <a:chExt cx="0" cy="0"/>
        </a:xfrm>
      </p:grpSpPr>
      <p:sp>
        <p:nvSpPr>
          <p:cNvPr id="1471" name="Google Shape;1471;p20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2" name="Google Shape;1472;p20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6"/>
        <p:cNvGrpSpPr/>
        <p:nvPr/>
      </p:nvGrpSpPr>
      <p:grpSpPr>
        <a:xfrm>
          <a:off x="0" y="0"/>
          <a:ext cx="0" cy="0"/>
          <a:chOff x="0" y="0"/>
          <a:chExt cx="0" cy="0"/>
        </a:xfrm>
      </p:grpSpPr>
      <p:sp>
        <p:nvSpPr>
          <p:cNvPr id="1477" name="Google Shape;1477;p20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8" name="Google Shape;1478;p20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2"/>
        <p:cNvGrpSpPr/>
        <p:nvPr/>
      </p:nvGrpSpPr>
      <p:grpSpPr>
        <a:xfrm>
          <a:off x="0" y="0"/>
          <a:ext cx="0" cy="0"/>
          <a:chOff x="0" y="0"/>
          <a:chExt cx="0" cy="0"/>
        </a:xfrm>
      </p:grpSpPr>
      <p:sp>
        <p:nvSpPr>
          <p:cNvPr id="1483" name="Google Shape;1483;p2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4" name="Google Shape;1484;p2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8"/>
        <p:cNvGrpSpPr/>
        <p:nvPr/>
      </p:nvGrpSpPr>
      <p:grpSpPr>
        <a:xfrm>
          <a:off x="0" y="0"/>
          <a:ext cx="0" cy="0"/>
          <a:chOff x="0" y="0"/>
          <a:chExt cx="0" cy="0"/>
        </a:xfrm>
      </p:grpSpPr>
      <p:sp>
        <p:nvSpPr>
          <p:cNvPr id="1489" name="Google Shape;1489;p2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0" name="Google Shape;1490;p2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4"/>
        <p:cNvGrpSpPr/>
        <p:nvPr/>
      </p:nvGrpSpPr>
      <p:grpSpPr>
        <a:xfrm>
          <a:off x="0" y="0"/>
          <a:ext cx="0" cy="0"/>
          <a:chOff x="0" y="0"/>
          <a:chExt cx="0" cy="0"/>
        </a:xfrm>
      </p:grpSpPr>
      <p:sp>
        <p:nvSpPr>
          <p:cNvPr id="1495" name="Google Shape;1495;p2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6" name="Google Shape;1496;p2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0"/>
        <p:cNvGrpSpPr/>
        <p:nvPr/>
      </p:nvGrpSpPr>
      <p:grpSpPr>
        <a:xfrm>
          <a:off x="0" y="0"/>
          <a:ext cx="0" cy="0"/>
          <a:chOff x="0" y="0"/>
          <a:chExt cx="0" cy="0"/>
        </a:xfrm>
      </p:grpSpPr>
      <p:sp>
        <p:nvSpPr>
          <p:cNvPr id="1501" name="Google Shape;1501;p2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2" name="Google Shape;1502;p2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6"/>
        <p:cNvGrpSpPr/>
        <p:nvPr/>
      </p:nvGrpSpPr>
      <p:grpSpPr>
        <a:xfrm>
          <a:off x="0" y="0"/>
          <a:ext cx="0" cy="0"/>
          <a:chOff x="0" y="0"/>
          <a:chExt cx="0" cy="0"/>
        </a:xfrm>
      </p:grpSpPr>
      <p:sp>
        <p:nvSpPr>
          <p:cNvPr id="1507" name="Google Shape;1507;p2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8" name="Google Shape;1508;p2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2"/>
        <p:cNvGrpSpPr/>
        <p:nvPr/>
      </p:nvGrpSpPr>
      <p:grpSpPr>
        <a:xfrm>
          <a:off x="0" y="0"/>
          <a:ext cx="0" cy="0"/>
          <a:chOff x="0" y="0"/>
          <a:chExt cx="0" cy="0"/>
        </a:xfrm>
      </p:grpSpPr>
      <p:sp>
        <p:nvSpPr>
          <p:cNvPr id="1513" name="Google Shape;1513;p2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4" name="Google Shape;1514;p2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1"/>
        <p:cNvGrpSpPr/>
        <p:nvPr/>
      </p:nvGrpSpPr>
      <p:grpSpPr>
        <a:xfrm>
          <a:off x="0" y="0"/>
          <a:ext cx="0" cy="0"/>
          <a:chOff x="0" y="0"/>
          <a:chExt cx="0" cy="0"/>
        </a:xfrm>
      </p:grpSpPr>
      <p:sp>
        <p:nvSpPr>
          <p:cNvPr id="1522" name="Google Shape;1522;p2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3" name="Google Shape;1523;p2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7"/>
        <p:cNvGrpSpPr/>
        <p:nvPr/>
      </p:nvGrpSpPr>
      <p:grpSpPr>
        <a:xfrm>
          <a:off x="0" y="0"/>
          <a:ext cx="0" cy="0"/>
          <a:chOff x="0" y="0"/>
          <a:chExt cx="0" cy="0"/>
        </a:xfrm>
      </p:grpSpPr>
      <p:sp>
        <p:nvSpPr>
          <p:cNvPr id="1528" name="Google Shape;1528;p2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9" name="Google Shape;1529;p2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3"/>
        <p:cNvGrpSpPr/>
        <p:nvPr/>
      </p:nvGrpSpPr>
      <p:grpSpPr>
        <a:xfrm>
          <a:off x="0" y="0"/>
          <a:ext cx="0" cy="0"/>
          <a:chOff x="0" y="0"/>
          <a:chExt cx="0" cy="0"/>
        </a:xfrm>
      </p:grpSpPr>
      <p:sp>
        <p:nvSpPr>
          <p:cNvPr id="1534" name="Google Shape;1534;p2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5" name="Google Shape;1535;p2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9"/>
        <p:cNvGrpSpPr/>
        <p:nvPr/>
      </p:nvGrpSpPr>
      <p:grpSpPr>
        <a:xfrm>
          <a:off x="0" y="0"/>
          <a:ext cx="0" cy="0"/>
          <a:chOff x="0" y="0"/>
          <a:chExt cx="0" cy="0"/>
        </a:xfrm>
      </p:grpSpPr>
      <p:sp>
        <p:nvSpPr>
          <p:cNvPr id="1540" name="Google Shape;1540;p2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1" name="Google Shape;1541;p2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5"/>
        <p:cNvGrpSpPr/>
        <p:nvPr/>
      </p:nvGrpSpPr>
      <p:grpSpPr>
        <a:xfrm>
          <a:off x="0" y="0"/>
          <a:ext cx="0" cy="0"/>
          <a:chOff x="0" y="0"/>
          <a:chExt cx="0" cy="0"/>
        </a:xfrm>
      </p:grpSpPr>
      <p:sp>
        <p:nvSpPr>
          <p:cNvPr id="1546" name="Google Shape;1546;p2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7" name="Google Shape;1547;p2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1"/>
        <p:cNvGrpSpPr/>
        <p:nvPr/>
      </p:nvGrpSpPr>
      <p:grpSpPr>
        <a:xfrm>
          <a:off x="0" y="0"/>
          <a:ext cx="0" cy="0"/>
          <a:chOff x="0" y="0"/>
          <a:chExt cx="0" cy="0"/>
        </a:xfrm>
      </p:grpSpPr>
      <p:sp>
        <p:nvSpPr>
          <p:cNvPr id="1552" name="Google Shape;1552;p2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53" name="Google Shape;1553;p2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7"/>
        <p:cNvGrpSpPr/>
        <p:nvPr/>
      </p:nvGrpSpPr>
      <p:grpSpPr>
        <a:xfrm>
          <a:off x="0" y="0"/>
          <a:ext cx="0" cy="0"/>
          <a:chOff x="0" y="0"/>
          <a:chExt cx="0" cy="0"/>
        </a:xfrm>
      </p:grpSpPr>
      <p:sp>
        <p:nvSpPr>
          <p:cNvPr id="1558" name="Google Shape;1558;p2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59" name="Google Shape;1559;p2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3"/>
        <p:cNvGrpSpPr/>
        <p:nvPr/>
      </p:nvGrpSpPr>
      <p:grpSpPr>
        <a:xfrm>
          <a:off x="0" y="0"/>
          <a:ext cx="0" cy="0"/>
          <a:chOff x="0" y="0"/>
          <a:chExt cx="0" cy="0"/>
        </a:xfrm>
      </p:grpSpPr>
      <p:sp>
        <p:nvSpPr>
          <p:cNvPr id="1564" name="Google Shape;1564;p2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5" name="Google Shape;1565;p2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9"/>
        <p:cNvGrpSpPr/>
        <p:nvPr/>
      </p:nvGrpSpPr>
      <p:grpSpPr>
        <a:xfrm>
          <a:off x="0" y="0"/>
          <a:ext cx="0" cy="0"/>
          <a:chOff x="0" y="0"/>
          <a:chExt cx="0" cy="0"/>
        </a:xfrm>
      </p:grpSpPr>
      <p:sp>
        <p:nvSpPr>
          <p:cNvPr id="1570" name="Google Shape;1570;p2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1" name="Google Shape;1571;p2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5"/>
        <p:cNvGrpSpPr/>
        <p:nvPr/>
      </p:nvGrpSpPr>
      <p:grpSpPr>
        <a:xfrm>
          <a:off x="0" y="0"/>
          <a:ext cx="0" cy="0"/>
          <a:chOff x="0" y="0"/>
          <a:chExt cx="0" cy="0"/>
        </a:xfrm>
      </p:grpSpPr>
      <p:sp>
        <p:nvSpPr>
          <p:cNvPr id="1576" name="Google Shape;1576;p2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7" name="Google Shape;1577;p2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2"/>
          <p:cNvSpPr txBox="1">
            <a:spLocks noGrp="1"/>
          </p:cNvSpPr>
          <p:nvPr>
            <p:ph type="ctrTitle"/>
          </p:nvPr>
        </p:nvSpPr>
        <p:spPr>
          <a:xfrm>
            <a:off x="3366868" y="533400"/>
            <a:ext cx="5105400" cy="2868168"/>
          </a:xfrm>
          <a:prstGeom prst="rect">
            <a:avLst/>
          </a:prstGeom>
          <a:noFill/>
          <a:ln>
            <a:noFill/>
          </a:ln>
        </p:spPr>
        <p:txBody>
          <a:bodyPr spcFirstLastPara="1" wrap="square" lIns="45700" tIns="0" rIns="45700" bIns="0" anchor="b" anchorCtr="0">
            <a:noAutofit/>
          </a:bodyPr>
          <a:lstStyle>
            <a:lvl1pPr lvl="0" algn="r">
              <a:spcBef>
                <a:spcPts val="0"/>
              </a:spcBef>
              <a:spcAft>
                <a:spcPts val="0"/>
              </a:spcAft>
              <a:buSzPts val="1400"/>
              <a:buNone/>
              <a:defRPr sz="4200"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subTitle" idx="1"/>
          </p:nvPr>
        </p:nvSpPr>
        <p:spPr>
          <a:xfrm>
            <a:off x="3354442" y="3539864"/>
            <a:ext cx="5114778" cy="1101248"/>
          </a:xfrm>
          <a:prstGeom prst="rect">
            <a:avLst/>
          </a:prstGeom>
          <a:noFill/>
          <a:ln>
            <a:noFill/>
          </a:ln>
        </p:spPr>
        <p:txBody>
          <a:bodyPr spcFirstLastPara="1" wrap="square" lIns="45700" tIns="0" rIns="45700" bIns="0" anchor="t" anchorCtr="0">
            <a:noAutofit/>
          </a:bodyPr>
          <a:lstStyle>
            <a:lvl1pPr lvl="0" algn="r">
              <a:spcBef>
                <a:spcPts val="600"/>
              </a:spcBef>
              <a:spcAft>
                <a:spcPts val="0"/>
              </a:spcAft>
              <a:buSzPts val="1606"/>
              <a:buNone/>
              <a:defRPr sz="2200">
                <a:solidFill>
                  <a:srgbClr val="FFFFFF"/>
                </a:solidFill>
              </a:defRPr>
            </a:lvl1pPr>
            <a:lvl2pPr lvl="1" algn="ctr">
              <a:spcBef>
                <a:spcPts val="500"/>
              </a:spcBef>
              <a:spcAft>
                <a:spcPts val="0"/>
              </a:spcAft>
              <a:buSzPts val="1440"/>
              <a:buNone/>
              <a:defRPr/>
            </a:lvl2pPr>
            <a:lvl3pPr lvl="2" algn="ctr">
              <a:spcBef>
                <a:spcPts val="400"/>
              </a:spcBef>
              <a:spcAft>
                <a:spcPts val="0"/>
              </a:spcAft>
              <a:buSzPts val="1080"/>
              <a:buNone/>
              <a:defRPr/>
            </a:lvl3pPr>
            <a:lvl4pPr lvl="3" algn="ctr">
              <a:spcBef>
                <a:spcPts val="360"/>
              </a:spcBef>
              <a:spcAft>
                <a:spcPts val="0"/>
              </a:spcAft>
              <a:buSzPts val="1440"/>
              <a:buNone/>
              <a:defRPr/>
            </a:lvl4pPr>
            <a:lvl5pPr lvl="4" algn="ctr">
              <a:spcBef>
                <a:spcPts val="400"/>
              </a:spcBef>
              <a:spcAft>
                <a:spcPts val="0"/>
              </a:spcAft>
              <a:buSzPts val="1260"/>
              <a:buNone/>
              <a:defRPr/>
            </a:lvl5pPr>
            <a:lvl6pPr lvl="5" algn="ctr">
              <a:spcBef>
                <a:spcPts val="400"/>
              </a:spcBef>
              <a:spcAft>
                <a:spcPts val="0"/>
              </a:spcAft>
              <a:buSzPts val="1440"/>
              <a:buNone/>
              <a:defRPr/>
            </a:lvl6pPr>
            <a:lvl7pPr lvl="6" algn="ctr">
              <a:spcBef>
                <a:spcPts val="360"/>
              </a:spcBef>
              <a:spcAft>
                <a:spcPts val="0"/>
              </a:spcAft>
              <a:buSzPts val="1440"/>
              <a:buNone/>
              <a:defRPr/>
            </a:lvl7pPr>
            <a:lvl8pPr lvl="7" algn="ctr">
              <a:spcBef>
                <a:spcPts val="300"/>
              </a:spcBef>
              <a:spcAft>
                <a:spcPts val="0"/>
              </a:spcAft>
              <a:buSzPts val="1800"/>
              <a:buNone/>
              <a:defRPr/>
            </a:lvl8pPr>
            <a:lvl9pPr lvl="8" algn="ctr">
              <a:spcBef>
                <a:spcPts val="360"/>
              </a:spcBef>
              <a:spcAft>
                <a:spcPts val="0"/>
              </a:spcAft>
              <a:buSzPts val="1800"/>
              <a:buNone/>
              <a:defRPr/>
            </a:lvl9pPr>
          </a:lstStyle>
          <a:p>
            <a:endParaRPr/>
          </a:p>
        </p:txBody>
      </p:sp>
      <p:sp>
        <p:nvSpPr>
          <p:cNvPr id="20" name="Google Shape;20;p2"/>
          <p:cNvSpPr txBox="1">
            <a:spLocks noGrp="1"/>
          </p:cNvSpPr>
          <p:nvPr>
            <p:ph type="dt" idx="10"/>
          </p:nvPr>
        </p:nvSpPr>
        <p:spPr>
          <a:xfrm>
            <a:off x="5870575" y="6557962"/>
            <a:ext cx="2003425" cy="227012"/>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sz="1000">
                <a:solidFill>
                  <a:srgbClr val="FFFFFF"/>
                </a:solidFill>
                <a:latin typeface="Trebuchet MS"/>
                <a:ea typeface="Trebuchet MS"/>
                <a:cs typeface="Trebuchet MS"/>
                <a:sym typeface="Trebuchet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
          <p:cNvSpPr txBox="1">
            <a:spLocks noGrp="1"/>
          </p:cNvSpPr>
          <p:nvPr>
            <p:ph type="ftr" idx="11"/>
          </p:nvPr>
        </p:nvSpPr>
        <p:spPr>
          <a:xfrm>
            <a:off x="2819400" y="6557962"/>
            <a:ext cx="2927350" cy="228600"/>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
          <p:cNvSpPr txBox="1">
            <a:spLocks noGrp="1"/>
          </p:cNvSpPr>
          <p:nvPr>
            <p:ph type="sldNum" idx="12"/>
          </p:nvPr>
        </p:nvSpPr>
        <p:spPr>
          <a:xfrm>
            <a:off x="7880350" y="6556375"/>
            <a:ext cx="588962" cy="2286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FFFFFF"/>
              </a:buClr>
              <a:buSzPts val="1100"/>
              <a:buFont typeface="Trebuchet MS"/>
              <a:buNone/>
              <a:defRPr sz="1100" b="0" i="0" u="none" strike="noStrike" cap="none">
                <a:solidFill>
                  <a:srgbClr val="FFFFFF"/>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FFFFFF"/>
              </a:buClr>
              <a:buSzPts val="1100"/>
              <a:buFont typeface="Trebuchet MS"/>
              <a:buNone/>
              <a:defRPr sz="1100" b="0" i="0" u="none" strike="noStrike" cap="none">
                <a:solidFill>
                  <a:srgbClr val="FFFFFF"/>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FFFFFF"/>
              </a:buClr>
              <a:buSzPts val="1100"/>
              <a:buFont typeface="Trebuchet MS"/>
              <a:buNone/>
              <a:defRPr sz="1100" b="0" i="0" u="none" strike="noStrike" cap="none">
                <a:solidFill>
                  <a:srgbClr val="FFFFFF"/>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FFFFFF"/>
              </a:buClr>
              <a:buSzPts val="1100"/>
              <a:buFont typeface="Trebuchet MS"/>
              <a:buNone/>
              <a:defRPr sz="1100" b="0" i="0" u="none" strike="noStrike" cap="none">
                <a:solidFill>
                  <a:srgbClr val="FFFFFF"/>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FFFFFF"/>
              </a:buClr>
              <a:buSzPts val="1100"/>
              <a:buFont typeface="Trebuchet MS"/>
              <a:buNone/>
              <a:defRPr sz="1100" b="0" i="0" u="none" strike="noStrike" cap="none">
                <a:solidFill>
                  <a:srgbClr val="FFFFFF"/>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FFFFFF"/>
              </a:buClr>
              <a:buSzPts val="1100"/>
              <a:buFont typeface="Trebuchet MS"/>
              <a:buNone/>
              <a:defRPr sz="1100" b="0" i="0" u="none" strike="noStrike" cap="none">
                <a:solidFill>
                  <a:srgbClr val="FFFFFF"/>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FFFFFF"/>
              </a:buClr>
              <a:buSzPts val="1100"/>
              <a:buFont typeface="Trebuchet MS"/>
              <a:buNone/>
              <a:defRPr sz="1100" b="0" i="0" u="none" strike="noStrike" cap="none">
                <a:solidFill>
                  <a:srgbClr val="FFFFFF"/>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FFFFFF"/>
              </a:buClr>
              <a:buSzPts val="1100"/>
              <a:buFont typeface="Trebuchet MS"/>
              <a:buNone/>
              <a:defRPr sz="1100" b="0" i="0" u="none" strike="noStrike" cap="none">
                <a:solidFill>
                  <a:srgbClr val="FFFFFF"/>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FFFFFF"/>
              </a:buClr>
              <a:buSzPts val="1100"/>
              <a:buFont typeface="Trebuchet MS"/>
              <a:buNone/>
              <a:defRPr sz="1100" b="0" i="0" u="none" strike="noStrike" cap="none">
                <a:solidFill>
                  <a:srgbClr val="FFFFFF"/>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0"/>
        <p:cNvGrpSpPr/>
        <p:nvPr/>
      </p:nvGrpSpPr>
      <p:grpSpPr>
        <a:xfrm>
          <a:off x="0" y="0"/>
          <a:ext cx="0" cy="0"/>
          <a:chOff x="0" y="0"/>
          <a:chExt cx="0" cy="0"/>
        </a:xfrm>
      </p:grpSpPr>
      <p:sp>
        <p:nvSpPr>
          <p:cNvPr id="31" name="Google Shape;31;p4"/>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lvl1pPr marL="457200" lvl="0" indent="-312039" algn="l">
              <a:spcBef>
                <a:spcPts val="600"/>
              </a:spcBef>
              <a:spcAft>
                <a:spcPts val="0"/>
              </a:spcAft>
              <a:buSzPts val="1314"/>
              <a:buChar char="⦿"/>
              <a:defRPr/>
            </a:lvl1pPr>
            <a:lvl2pPr marL="914400" lvl="1" indent="-320040" algn="l">
              <a:spcBef>
                <a:spcPts val="500"/>
              </a:spcBef>
              <a:spcAft>
                <a:spcPts val="0"/>
              </a:spcAft>
              <a:buSzPts val="1440"/>
              <a:buChar char="◼"/>
              <a:defRPr/>
            </a:lvl2pPr>
            <a:lvl3pPr marL="1371600" lvl="2" indent="-297180" algn="l">
              <a:spcBef>
                <a:spcPts val="400"/>
              </a:spcBef>
              <a:spcAft>
                <a:spcPts val="0"/>
              </a:spcAft>
              <a:buSzPts val="1080"/>
              <a:buChar char="🞆"/>
              <a:defRPr/>
            </a:lvl3pPr>
            <a:lvl4pPr marL="1828800" lvl="3" indent="-320039" algn="l">
              <a:spcBef>
                <a:spcPts val="360"/>
              </a:spcBef>
              <a:spcAft>
                <a:spcPts val="0"/>
              </a:spcAft>
              <a:buSzPts val="1440"/>
              <a:buChar char="⚫"/>
              <a:defRPr/>
            </a:lvl4pPr>
            <a:lvl5pPr marL="2286000" lvl="4" indent="-308610" algn="l">
              <a:spcBef>
                <a:spcPts val="400"/>
              </a:spcBef>
              <a:spcAft>
                <a:spcPts val="0"/>
              </a:spcAft>
              <a:buSzPts val="1260"/>
              <a:buChar char="◉"/>
              <a:defRPr/>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33" name="Google Shape;33;p4"/>
          <p:cNvSpPr txBox="1">
            <a:spLocks noGrp="1"/>
          </p:cNvSpPr>
          <p:nvPr>
            <p:ph type="dt" idx="10"/>
          </p:nvPr>
        </p:nvSpPr>
        <p:spPr>
          <a:xfrm>
            <a:off x="4246562" y="6557962"/>
            <a:ext cx="2001837" cy="227012"/>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sz="1000">
                <a:solidFill>
                  <a:schemeClr val="dk2"/>
                </a:solidFill>
                <a:latin typeface="Trebuchet MS"/>
                <a:ea typeface="Trebuchet MS"/>
                <a:cs typeface="Trebuchet MS"/>
                <a:sym typeface="Trebuchet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4"/>
          <p:cNvSpPr txBox="1">
            <a:spLocks noGrp="1"/>
          </p:cNvSpPr>
          <p:nvPr>
            <p:ph type="ftr" idx="11"/>
          </p:nvPr>
        </p:nvSpPr>
        <p:spPr>
          <a:xfrm>
            <a:off x="457200" y="6557962"/>
            <a:ext cx="3657600" cy="228600"/>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4"/>
          <p:cNvSpPr txBox="1">
            <a:spLocks noGrp="1"/>
          </p:cNvSpPr>
          <p:nvPr>
            <p:ph type="sldNum" idx="12"/>
          </p:nvPr>
        </p:nvSpPr>
        <p:spPr>
          <a:xfrm>
            <a:off x="6251575" y="6556375"/>
            <a:ext cx="588962" cy="2286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chemeClr val="dk2"/>
              </a:buClr>
              <a:buSzPts val="1100"/>
              <a:buFont typeface="Trebuchet MS"/>
              <a:buNone/>
              <a:defRPr sz="1100" b="0" i="0" u="none" strike="noStrike" cap="none">
                <a:solidFill>
                  <a:schemeClr val="dk2"/>
                </a:solidFill>
                <a:latin typeface="Trebuchet MS"/>
                <a:ea typeface="Trebuchet MS"/>
                <a:cs typeface="Trebuchet MS"/>
                <a:sym typeface="Trebuchet MS"/>
              </a:defRPr>
            </a:lvl1pPr>
            <a:lvl2pPr marL="0" marR="0" lvl="1" indent="0" algn="r">
              <a:lnSpc>
                <a:spcPct val="100000"/>
              </a:lnSpc>
              <a:spcBef>
                <a:spcPts val="0"/>
              </a:spcBef>
              <a:spcAft>
                <a:spcPts val="0"/>
              </a:spcAft>
              <a:buClr>
                <a:schemeClr val="dk2"/>
              </a:buClr>
              <a:buSzPts val="1100"/>
              <a:buFont typeface="Trebuchet MS"/>
              <a:buNone/>
              <a:defRPr sz="1100" b="0" i="0" u="none" strike="noStrike" cap="none">
                <a:solidFill>
                  <a:schemeClr val="dk2"/>
                </a:solidFill>
                <a:latin typeface="Trebuchet MS"/>
                <a:ea typeface="Trebuchet MS"/>
                <a:cs typeface="Trebuchet MS"/>
                <a:sym typeface="Trebuchet MS"/>
              </a:defRPr>
            </a:lvl2pPr>
            <a:lvl3pPr marL="0" marR="0" lvl="2" indent="0" algn="r">
              <a:lnSpc>
                <a:spcPct val="100000"/>
              </a:lnSpc>
              <a:spcBef>
                <a:spcPts val="0"/>
              </a:spcBef>
              <a:spcAft>
                <a:spcPts val="0"/>
              </a:spcAft>
              <a:buClr>
                <a:schemeClr val="dk2"/>
              </a:buClr>
              <a:buSzPts val="1100"/>
              <a:buFont typeface="Trebuchet MS"/>
              <a:buNone/>
              <a:defRPr sz="1100" b="0" i="0" u="none" strike="noStrike" cap="none">
                <a:solidFill>
                  <a:schemeClr val="dk2"/>
                </a:solidFill>
                <a:latin typeface="Trebuchet MS"/>
                <a:ea typeface="Trebuchet MS"/>
                <a:cs typeface="Trebuchet MS"/>
                <a:sym typeface="Trebuchet MS"/>
              </a:defRPr>
            </a:lvl3pPr>
            <a:lvl4pPr marL="0" marR="0" lvl="3" indent="0" algn="r">
              <a:lnSpc>
                <a:spcPct val="100000"/>
              </a:lnSpc>
              <a:spcBef>
                <a:spcPts val="0"/>
              </a:spcBef>
              <a:spcAft>
                <a:spcPts val="0"/>
              </a:spcAft>
              <a:buClr>
                <a:schemeClr val="dk2"/>
              </a:buClr>
              <a:buSzPts val="1100"/>
              <a:buFont typeface="Trebuchet MS"/>
              <a:buNone/>
              <a:defRPr sz="1100" b="0" i="0" u="none" strike="noStrike" cap="none">
                <a:solidFill>
                  <a:schemeClr val="dk2"/>
                </a:solidFill>
                <a:latin typeface="Trebuchet MS"/>
                <a:ea typeface="Trebuchet MS"/>
                <a:cs typeface="Trebuchet MS"/>
                <a:sym typeface="Trebuchet MS"/>
              </a:defRPr>
            </a:lvl4pPr>
            <a:lvl5pPr marL="0" marR="0" lvl="4" indent="0" algn="r">
              <a:lnSpc>
                <a:spcPct val="100000"/>
              </a:lnSpc>
              <a:spcBef>
                <a:spcPts val="0"/>
              </a:spcBef>
              <a:spcAft>
                <a:spcPts val="0"/>
              </a:spcAft>
              <a:buClr>
                <a:schemeClr val="dk2"/>
              </a:buClr>
              <a:buSzPts val="1100"/>
              <a:buFont typeface="Trebuchet MS"/>
              <a:buNone/>
              <a:defRPr sz="1100" b="0" i="0" u="none" strike="noStrike" cap="none">
                <a:solidFill>
                  <a:schemeClr val="dk2"/>
                </a:solidFill>
                <a:latin typeface="Trebuchet MS"/>
                <a:ea typeface="Trebuchet MS"/>
                <a:cs typeface="Trebuchet MS"/>
                <a:sym typeface="Trebuchet MS"/>
              </a:defRPr>
            </a:lvl5pPr>
            <a:lvl6pPr marL="0" marR="0" lvl="5" indent="0" algn="r">
              <a:lnSpc>
                <a:spcPct val="100000"/>
              </a:lnSpc>
              <a:spcBef>
                <a:spcPts val="0"/>
              </a:spcBef>
              <a:spcAft>
                <a:spcPts val="0"/>
              </a:spcAft>
              <a:buClr>
                <a:schemeClr val="dk2"/>
              </a:buClr>
              <a:buSzPts val="1100"/>
              <a:buFont typeface="Trebuchet MS"/>
              <a:buNone/>
              <a:defRPr sz="1100" b="0" i="0" u="none" strike="noStrike" cap="none">
                <a:solidFill>
                  <a:schemeClr val="dk2"/>
                </a:solidFill>
                <a:latin typeface="Trebuchet MS"/>
                <a:ea typeface="Trebuchet MS"/>
                <a:cs typeface="Trebuchet MS"/>
                <a:sym typeface="Trebuchet MS"/>
              </a:defRPr>
            </a:lvl6pPr>
            <a:lvl7pPr marL="0" marR="0" lvl="6" indent="0" algn="r">
              <a:lnSpc>
                <a:spcPct val="100000"/>
              </a:lnSpc>
              <a:spcBef>
                <a:spcPts val="0"/>
              </a:spcBef>
              <a:spcAft>
                <a:spcPts val="0"/>
              </a:spcAft>
              <a:buClr>
                <a:schemeClr val="dk2"/>
              </a:buClr>
              <a:buSzPts val="1100"/>
              <a:buFont typeface="Trebuchet MS"/>
              <a:buNone/>
              <a:defRPr sz="1100" b="0" i="0" u="none" strike="noStrike" cap="none">
                <a:solidFill>
                  <a:schemeClr val="dk2"/>
                </a:solidFill>
                <a:latin typeface="Trebuchet MS"/>
                <a:ea typeface="Trebuchet MS"/>
                <a:cs typeface="Trebuchet MS"/>
                <a:sym typeface="Trebuchet MS"/>
              </a:defRPr>
            </a:lvl7pPr>
            <a:lvl8pPr marL="0" marR="0" lvl="7" indent="0" algn="r">
              <a:lnSpc>
                <a:spcPct val="100000"/>
              </a:lnSpc>
              <a:spcBef>
                <a:spcPts val="0"/>
              </a:spcBef>
              <a:spcAft>
                <a:spcPts val="0"/>
              </a:spcAft>
              <a:buClr>
                <a:schemeClr val="dk2"/>
              </a:buClr>
              <a:buSzPts val="1100"/>
              <a:buFont typeface="Trebuchet MS"/>
              <a:buNone/>
              <a:defRPr sz="1100" b="0" i="0" u="none" strike="noStrike" cap="none">
                <a:solidFill>
                  <a:schemeClr val="dk2"/>
                </a:solidFill>
                <a:latin typeface="Trebuchet MS"/>
                <a:ea typeface="Trebuchet MS"/>
                <a:cs typeface="Trebuchet MS"/>
                <a:sym typeface="Trebuchet MS"/>
              </a:defRPr>
            </a:lvl8pPr>
            <a:lvl9pPr marL="0" marR="0" lvl="8" indent="0" algn="r">
              <a:lnSpc>
                <a:spcPct val="100000"/>
              </a:lnSpc>
              <a:spcBef>
                <a:spcPts val="0"/>
              </a:spcBef>
              <a:spcAft>
                <a:spcPts val="0"/>
              </a:spcAft>
              <a:buClr>
                <a:schemeClr val="dk2"/>
              </a:buClr>
              <a:buSzPts val="1100"/>
              <a:buFont typeface="Trebuchet MS"/>
              <a:buNone/>
              <a:defRPr sz="1100" b="0" i="0" u="none" strike="noStrike" cap="none">
                <a:solidFill>
                  <a:schemeClr val="dk2"/>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6"/>
        <p:cNvGrpSpPr/>
        <p:nvPr/>
      </p:nvGrpSpPr>
      <p:grpSpPr>
        <a:xfrm>
          <a:off x="0" y="0"/>
          <a:ext cx="0" cy="0"/>
          <a:chOff x="0" y="0"/>
          <a:chExt cx="0" cy="0"/>
        </a:xfrm>
      </p:grpSpPr>
      <p:sp>
        <p:nvSpPr>
          <p:cNvPr id="37" name="Google Shape;37;p5"/>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body" idx="1"/>
          </p:nvPr>
        </p:nvSpPr>
        <p:spPr>
          <a:xfrm rot="5400000">
            <a:off x="1653381" y="413543"/>
            <a:ext cx="4846637" cy="7239000"/>
          </a:xfrm>
          <a:prstGeom prst="rect">
            <a:avLst/>
          </a:prstGeom>
          <a:noFill/>
          <a:ln>
            <a:noFill/>
          </a:ln>
        </p:spPr>
        <p:txBody>
          <a:bodyPr spcFirstLastPara="1" wrap="square" lIns="91425" tIns="45700" rIns="91425" bIns="45700" anchor="t" anchorCtr="0">
            <a:noAutofit/>
          </a:bodyPr>
          <a:lstStyle>
            <a:lvl1pPr marL="457200" lvl="0" indent="-312039" algn="l">
              <a:spcBef>
                <a:spcPts val="600"/>
              </a:spcBef>
              <a:spcAft>
                <a:spcPts val="0"/>
              </a:spcAft>
              <a:buSzPts val="1314"/>
              <a:buChar char="⦿"/>
              <a:defRPr/>
            </a:lvl1pPr>
            <a:lvl2pPr marL="914400" lvl="1" indent="-320040" algn="l">
              <a:spcBef>
                <a:spcPts val="500"/>
              </a:spcBef>
              <a:spcAft>
                <a:spcPts val="0"/>
              </a:spcAft>
              <a:buSzPts val="1440"/>
              <a:buChar char="◼"/>
              <a:defRPr/>
            </a:lvl2pPr>
            <a:lvl3pPr marL="1371600" lvl="2" indent="-297180" algn="l">
              <a:spcBef>
                <a:spcPts val="400"/>
              </a:spcBef>
              <a:spcAft>
                <a:spcPts val="0"/>
              </a:spcAft>
              <a:buSzPts val="1080"/>
              <a:buChar char="🞆"/>
              <a:defRPr/>
            </a:lvl3pPr>
            <a:lvl4pPr marL="1828800" lvl="3" indent="-320039" algn="l">
              <a:spcBef>
                <a:spcPts val="360"/>
              </a:spcBef>
              <a:spcAft>
                <a:spcPts val="0"/>
              </a:spcAft>
              <a:buSzPts val="1440"/>
              <a:buChar char="⚫"/>
              <a:defRPr/>
            </a:lvl4pPr>
            <a:lvl5pPr marL="2286000" lvl="4" indent="-308610" algn="l">
              <a:spcBef>
                <a:spcPts val="400"/>
              </a:spcBef>
              <a:spcAft>
                <a:spcPts val="0"/>
              </a:spcAft>
              <a:buSzPts val="1260"/>
              <a:buChar char="◉"/>
              <a:defRPr/>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39" name="Google Shape;39;p5"/>
          <p:cNvSpPr txBox="1">
            <a:spLocks noGrp="1"/>
          </p:cNvSpPr>
          <p:nvPr>
            <p:ph type="dt" idx="10"/>
          </p:nvPr>
        </p:nvSpPr>
        <p:spPr>
          <a:xfrm>
            <a:off x="4246562" y="6557962"/>
            <a:ext cx="2001837" cy="227012"/>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sz="1000">
                <a:solidFill>
                  <a:schemeClr val="dk2"/>
                </a:solidFill>
                <a:latin typeface="Trebuchet MS"/>
                <a:ea typeface="Trebuchet MS"/>
                <a:cs typeface="Trebuchet MS"/>
                <a:sym typeface="Trebuchet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5"/>
          <p:cNvSpPr txBox="1">
            <a:spLocks noGrp="1"/>
          </p:cNvSpPr>
          <p:nvPr>
            <p:ph type="ftr" idx="11"/>
          </p:nvPr>
        </p:nvSpPr>
        <p:spPr>
          <a:xfrm>
            <a:off x="457200" y="6557962"/>
            <a:ext cx="3657600" cy="228600"/>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5"/>
          <p:cNvSpPr txBox="1">
            <a:spLocks noGrp="1"/>
          </p:cNvSpPr>
          <p:nvPr>
            <p:ph type="sldNum" idx="12"/>
          </p:nvPr>
        </p:nvSpPr>
        <p:spPr>
          <a:xfrm>
            <a:off x="6251575" y="6556375"/>
            <a:ext cx="588962" cy="2286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1pPr>
            <a:lvl2pPr marL="0" marR="0" lvl="1"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2pPr>
            <a:lvl3pPr marL="0" marR="0" lvl="2"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3pPr>
            <a:lvl4pPr marL="0" marR="0" lvl="3"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4pPr>
            <a:lvl5pPr marL="0" marR="0" lvl="4"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5pPr>
            <a:lvl6pPr marL="0" marR="0" lvl="5"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6pPr>
            <a:lvl7pPr marL="0" marR="0" lvl="6"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7pPr>
            <a:lvl8pPr marL="0" marR="0" lvl="7"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8pPr>
            <a:lvl9pPr marL="0" marR="0" lvl="8"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2"/>
        <p:cNvGrpSpPr/>
        <p:nvPr/>
      </p:nvGrpSpPr>
      <p:grpSpPr>
        <a:xfrm>
          <a:off x="0" y="0"/>
          <a:ext cx="0" cy="0"/>
          <a:chOff x="0" y="0"/>
          <a:chExt cx="0" cy="0"/>
        </a:xfrm>
      </p:grpSpPr>
      <p:sp>
        <p:nvSpPr>
          <p:cNvPr id="43" name="Google Shape;43;p6"/>
          <p:cNvSpPr txBox="1">
            <a:spLocks noGrp="1"/>
          </p:cNvSpPr>
          <p:nvPr>
            <p:ph type="title"/>
          </p:nvPr>
        </p:nvSpPr>
        <p:spPr>
          <a:xfrm>
            <a:off x="457200" y="228600"/>
            <a:ext cx="5897880" cy="1173480"/>
          </a:xfrm>
          <a:prstGeom prst="rect">
            <a:avLst/>
          </a:prstGeom>
          <a:noFill/>
          <a:ln>
            <a:noFill/>
          </a:ln>
        </p:spPr>
        <p:txBody>
          <a:bodyPr spcFirstLastPara="1" wrap="square" lIns="45700" tIns="0" rIns="45700" bIns="0" anchor="b" anchorCtr="0">
            <a:noAutofit/>
          </a:bodyPr>
          <a:lstStyle>
            <a:lvl1pPr lvl="0" algn="l">
              <a:spcBef>
                <a:spcPts val="0"/>
              </a:spcBef>
              <a:spcAft>
                <a:spcPts val="0"/>
              </a:spcAft>
              <a:buClr>
                <a:srgbClr val="FEF7F0"/>
              </a:buClr>
              <a:buSzPts val="2400"/>
              <a:buFont typeface="Trebuchet MS"/>
              <a:buNone/>
              <a:defRPr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body" idx="1"/>
          </p:nvPr>
        </p:nvSpPr>
        <p:spPr>
          <a:xfrm>
            <a:off x="457200" y="1497416"/>
            <a:ext cx="5897880" cy="602512"/>
          </a:xfrm>
          <a:prstGeom prst="rect">
            <a:avLst/>
          </a:prstGeom>
          <a:noFill/>
          <a:ln>
            <a:noFill/>
          </a:ln>
        </p:spPr>
        <p:txBody>
          <a:bodyPr spcFirstLastPara="1" wrap="square" lIns="45700" tIns="0" rIns="0" bIns="0" anchor="t" anchorCtr="0">
            <a:noAutofit/>
          </a:bodyPr>
          <a:lstStyle>
            <a:lvl1pPr marL="457200" lvl="0" indent="-228600" algn="l">
              <a:spcBef>
                <a:spcPts val="0"/>
              </a:spcBef>
              <a:spcAft>
                <a:spcPts val="0"/>
              </a:spcAft>
              <a:buSzPts val="1022"/>
              <a:buNone/>
              <a:defRPr sz="1400"/>
            </a:lvl1pPr>
            <a:lvl2pPr marL="914400" lvl="1" indent="-228600" algn="l">
              <a:spcBef>
                <a:spcPts val="500"/>
              </a:spcBef>
              <a:spcAft>
                <a:spcPts val="0"/>
              </a:spcAft>
              <a:buSzPts val="960"/>
              <a:buNone/>
              <a:defRPr sz="1200"/>
            </a:lvl2pPr>
            <a:lvl3pPr marL="1371600" lvl="2" indent="-228600" algn="l">
              <a:spcBef>
                <a:spcPts val="400"/>
              </a:spcBef>
              <a:spcAft>
                <a:spcPts val="0"/>
              </a:spcAft>
              <a:buSzPts val="600"/>
              <a:buNone/>
              <a:defRPr sz="1000"/>
            </a:lvl3pPr>
            <a:lvl4pPr marL="1828800" lvl="3" indent="-228600" algn="l">
              <a:spcBef>
                <a:spcPts val="180"/>
              </a:spcBef>
              <a:spcAft>
                <a:spcPts val="0"/>
              </a:spcAft>
              <a:buSzPts val="720"/>
              <a:buNone/>
              <a:defRPr sz="900"/>
            </a:lvl4pPr>
            <a:lvl5pPr marL="2286000" lvl="4" indent="-228600" algn="l">
              <a:spcBef>
                <a:spcPts val="400"/>
              </a:spcBef>
              <a:spcAft>
                <a:spcPts val="0"/>
              </a:spcAft>
              <a:buSzPts val="630"/>
              <a:buNone/>
              <a:defRPr sz="900"/>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45" name="Google Shape;45;p6"/>
          <p:cNvSpPr txBox="1">
            <a:spLocks noGrp="1"/>
          </p:cNvSpPr>
          <p:nvPr>
            <p:ph type="body" idx="2"/>
          </p:nvPr>
        </p:nvSpPr>
        <p:spPr>
          <a:xfrm>
            <a:off x="457200" y="2133600"/>
            <a:ext cx="7239000" cy="4371752"/>
          </a:xfrm>
          <a:prstGeom prst="rect">
            <a:avLst/>
          </a:prstGeom>
          <a:noFill/>
          <a:ln>
            <a:noFill/>
          </a:ln>
        </p:spPr>
        <p:txBody>
          <a:bodyPr spcFirstLastPara="1" wrap="square" lIns="91425" tIns="45700" rIns="91425" bIns="45700" anchor="t" anchorCtr="0">
            <a:noAutofit/>
          </a:bodyPr>
          <a:lstStyle>
            <a:lvl1pPr marL="457200" lvl="0" indent="-376936" algn="l">
              <a:spcBef>
                <a:spcPts val="600"/>
              </a:spcBef>
              <a:spcAft>
                <a:spcPts val="0"/>
              </a:spcAft>
              <a:buSzPts val="2336"/>
              <a:buChar char="⦿"/>
              <a:defRPr sz="3200"/>
            </a:lvl1pPr>
            <a:lvl2pPr marL="914400" lvl="1" indent="-370840" algn="l">
              <a:spcBef>
                <a:spcPts val="500"/>
              </a:spcBef>
              <a:spcAft>
                <a:spcPts val="0"/>
              </a:spcAft>
              <a:buSzPts val="2240"/>
              <a:buChar char="◼"/>
              <a:defRPr sz="2800"/>
            </a:lvl2pPr>
            <a:lvl3pPr marL="1371600" lvl="2" indent="-320039" algn="l">
              <a:spcBef>
                <a:spcPts val="400"/>
              </a:spcBef>
              <a:spcAft>
                <a:spcPts val="0"/>
              </a:spcAft>
              <a:buSzPts val="1440"/>
              <a:buChar char="🞆"/>
              <a:defRPr sz="2400"/>
            </a:lvl3pPr>
            <a:lvl4pPr marL="1828800" lvl="3" indent="-330200" algn="l">
              <a:spcBef>
                <a:spcPts val="400"/>
              </a:spcBef>
              <a:spcAft>
                <a:spcPts val="0"/>
              </a:spcAft>
              <a:buSzPts val="1600"/>
              <a:buChar char="⚫"/>
              <a:defRPr sz="2000"/>
            </a:lvl4pPr>
            <a:lvl5pPr marL="2286000" lvl="4" indent="-317500" algn="l">
              <a:spcBef>
                <a:spcPts val="400"/>
              </a:spcBef>
              <a:spcAft>
                <a:spcPts val="0"/>
              </a:spcAft>
              <a:buSzPts val="1400"/>
              <a:buChar char="◉"/>
              <a:defRPr sz="2000"/>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46" name="Google Shape;46;p6"/>
          <p:cNvSpPr txBox="1">
            <a:spLocks noGrp="1"/>
          </p:cNvSpPr>
          <p:nvPr>
            <p:ph type="dt" idx="10"/>
          </p:nvPr>
        </p:nvSpPr>
        <p:spPr>
          <a:xfrm>
            <a:off x="4246562" y="6557962"/>
            <a:ext cx="2001837" cy="227012"/>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sz="1000">
                <a:solidFill>
                  <a:schemeClr val="dk2"/>
                </a:solidFill>
                <a:latin typeface="Trebuchet MS"/>
                <a:ea typeface="Trebuchet MS"/>
                <a:cs typeface="Trebuchet MS"/>
                <a:sym typeface="Trebuchet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457200" y="6557962"/>
            <a:ext cx="3657600" cy="228600"/>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6251575" y="6556375"/>
            <a:ext cx="588962" cy="2286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1pPr>
            <a:lvl2pPr marL="0" marR="0" lvl="1"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2pPr>
            <a:lvl3pPr marL="0" marR="0" lvl="2"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3pPr>
            <a:lvl4pPr marL="0" marR="0" lvl="3"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4pPr>
            <a:lvl5pPr marL="0" marR="0" lvl="4"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5pPr>
            <a:lvl6pPr marL="0" marR="0" lvl="5"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6pPr>
            <a:lvl7pPr marL="0" marR="0" lvl="6"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7pPr>
            <a:lvl8pPr marL="0" marR="0" lvl="7"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8pPr>
            <a:lvl9pPr marL="0" marR="0" lvl="8"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
        <p:nvSpPr>
          <p:cNvPr id="50" name="Google Shape;50;p7"/>
          <p:cNvSpPr txBox="1">
            <a:spLocks noGrp="1"/>
          </p:cNvSpPr>
          <p:nvPr>
            <p:ph type="dt" idx="10"/>
          </p:nvPr>
        </p:nvSpPr>
        <p:spPr>
          <a:xfrm>
            <a:off x="4246562" y="6557962"/>
            <a:ext cx="2001837" cy="227012"/>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sz="1000">
                <a:solidFill>
                  <a:schemeClr val="dk2"/>
                </a:solidFill>
                <a:latin typeface="Trebuchet MS"/>
                <a:ea typeface="Trebuchet MS"/>
                <a:cs typeface="Trebuchet MS"/>
                <a:sym typeface="Trebuchet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7"/>
          <p:cNvSpPr txBox="1">
            <a:spLocks noGrp="1"/>
          </p:cNvSpPr>
          <p:nvPr>
            <p:ph type="ftr" idx="11"/>
          </p:nvPr>
        </p:nvSpPr>
        <p:spPr>
          <a:xfrm>
            <a:off x="457200" y="6557962"/>
            <a:ext cx="3657600" cy="228600"/>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6251575" y="6556375"/>
            <a:ext cx="588962" cy="2286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1pPr>
            <a:lvl2pPr marL="0" marR="0" lvl="1"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2pPr>
            <a:lvl3pPr marL="0" marR="0" lvl="2"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3pPr>
            <a:lvl4pPr marL="0" marR="0" lvl="3"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4pPr>
            <a:lvl5pPr marL="0" marR="0" lvl="4"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5pPr>
            <a:lvl6pPr marL="0" marR="0" lvl="5"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6pPr>
            <a:lvl7pPr marL="0" marR="0" lvl="6"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7pPr>
            <a:lvl8pPr marL="0" marR="0" lvl="7"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8pPr>
            <a:lvl9pPr marL="0" marR="0" lvl="8"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457200" y="320040"/>
            <a:ext cx="7242048" cy="1143000"/>
          </a:xfrm>
          <a:prstGeom prst="rect">
            <a:avLst/>
          </a:prstGeom>
          <a:noFill/>
          <a:ln>
            <a:noFill/>
          </a:ln>
        </p:spPr>
        <p:txBody>
          <a:bodyPr spcFirstLastPara="1" wrap="square" lIns="45700" tIns="0" rIns="4570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8"/>
          <p:cNvSpPr txBox="1">
            <a:spLocks noGrp="1"/>
          </p:cNvSpPr>
          <p:nvPr>
            <p:ph type="dt" idx="10"/>
          </p:nvPr>
        </p:nvSpPr>
        <p:spPr>
          <a:xfrm>
            <a:off x="4246562" y="6557962"/>
            <a:ext cx="2001837" cy="227012"/>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sz="1000">
                <a:solidFill>
                  <a:schemeClr val="dk2"/>
                </a:solidFill>
                <a:latin typeface="Trebuchet MS"/>
                <a:ea typeface="Trebuchet MS"/>
                <a:cs typeface="Trebuchet MS"/>
                <a:sym typeface="Trebuchet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457200" y="6557962"/>
            <a:ext cx="3657600" cy="228600"/>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6251575" y="6556375"/>
            <a:ext cx="588962" cy="2286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1pPr>
            <a:lvl2pPr marL="0" marR="0" lvl="1"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2pPr>
            <a:lvl3pPr marL="0" marR="0" lvl="2"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3pPr>
            <a:lvl4pPr marL="0" marR="0" lvl="3"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4pPr>
            <a:lvl5pPr marL="0" marR="0" lvl="4"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5pPr>
            <a:lvl6pPr marL="0" marR="0" lvl="5"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6pPr>
            <a:lvl7pPr marL="0" marR="0" lvl="6"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7pPr>
            <a:lvl8pPr marL="0" marR="0" lvl="7"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8pPr>
            <a:lvl9pPr marL="0" marR="0" lvl="8"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457200" y="320040"/>
            <a:ext cx="7242048" cy="1143000"/>
          </a:xfrm>
          <a:prstGeom prst="rect">
            <a:avLst/>
          </a:prstGeom>
          <a:noFill/>
          <a:ln>
            <a:noFill/>
          </a:ln>
        </p:spPr>
        <p:txBody>
          <a:bodyPr spcFirstLastPara="1" wrap="square" lIns="45700" tIns="0" rIns="4570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457200" y="5867400"/>
            <a:ext cx="3520440" cy="457200"/>
          </a:xfrm>
          <a:prstGeom prst="rect">
            <a:avLst/>
          </a:pr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lvl1pPr marL="457200" lvl="0" indent="-228600" algn="ctr">
              <a:spcBef>
                <a:spcPts val="600"/>
              </a:spcBef>
              <a:spcAft>
                <a:spcPts val="0"/>
              </a:spcAft>
              <a:buSzPts val="1314"/>
              <a:buNone/>
              <a:defRPr sz="1800" b="1">
                <a:solidFill>
                  <a:schemeClr val="dk2"/>
                </a:solidFill>
                <a:latin typeface="Trebuchet MS"/>
                <a:ea typeface="Trebuchet MS"/>
                <a:cs typeface="Trebuchet MS"/>
                <a:sym typeface="Trebuchet MS"/>
              </a:defRPr>
            </a:lvl1pPr>
            <a:lvl2pPr marL="914400" lvl="1" indent="-228600" algn="l">
              <a:spcBef>
                <a:spcPts val="500"/>
              </a:spcBef>
              <a:spcAft>
                <a:spcPts val="0"/>
              </a:spcAft>
              <a:buSzPts val="1600"/>
              <a:buNone/>
              <a:defRPr sz="2000" b="1">
                <a:solidFill>
                  <a:schemeClr val="lt1"/>
                </a:solidFill>
                <a:latin typeface="Trebuchet MS"/>
                <a:ea typeface="Trebuchet MS"/>
                <a:cs typeface="Trebuchet MS"/>
                <a:sym typeface="Trebuchet MS"/>
              </a:defRPr>
            </a:lvl2pPr>
            <a:lvl3pPr marL="1371600" lvl="2" indent="-228600" algn="l">
              <a:spcBef>
                <a:spcPts val="400"/>
              </a:spcBef>
              <a:spcAft>
                <a:spcPts val="0"/>
              </a:spcAft>
              <a:buSzPts val="1080"/>
              <a:buNone/>
              <a:defRPr sz="1800" b="1">
                <a:solidFill>
                  <a:schemeClr val="lt1"/>
                </a:solidFill>
                <a:latin typeface="Trebuchet MS"/>
                <a:ea typeface="Trebuchet MS"/>
                <a:cs typeface="Trebuchet MS"/>
                <a:sym typeface="Trebuchet MS"/>
              </a:defRPr>
            </a:lvl3pPr>
            <a:lvl4pPr marL="1828800" lvl="3" indent="-228600" algn="l">
              <a:spcBef>
                <a:spcPts val="320"/>
              </a:spcBef>
              <a:spcAft>
                <a:spcPts val="0"/>
              </a:spcAft>
              <a:buSzPts val="1280"/>
              <a:buNone/>
              <a:defRPr sz="1600" b="1">
                <a:solidFill>
                  <a:schemeClr val="lt1"/>
                </a:solidFill>
                <a:latin typeface="Trebuchet MS"/>
                <a:ea typeface="Trebuchet MS"/>
                <a:cs typeface="Trebuchet MS"/>
                <a:sym typeface="Trebuchet MS"/>
              </a:defRPr>
            </a:lvl4pPr>
            <a:lvl5pPr marL="2286000" lvl="4" indent="-228600" algn="l">
              <a:spcBef>
                <a:spcPts val="400"/>
              </a:spcBef>
              <a:spcAft>
                <a:spcPts val="0"/>
              </a:spcAft>
              <a:buSzPts val="1120"/>
              <a:buNone/>
              <a:defRPr sz="1600" b="1">
                <a:solidFill>
                  <a:schemeClr val="lt1"/>
                </a:solidFill>
                <a:latin typeface="Trebuchet MS"/>
                <a:ea typeface="Trebuchet MS"/>
                <a:cs typeface="Trebuchet MS"/>
                <a:sym typeface="Trebuchet MS"/>
              </a:defRPr>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61" name="Google Shape;61;p9"/>
          <p:cNvSpPr txBox="1">
            <a:spLocks noGrp="1"/>
          </p:cNvSpPr>
          <p:nvPr>
            <p:ph type="body" idx="2"/>
          </p:nvPr>
        </p:nvSpPr>
        <p:spPr>
          <a:xfrm>
            <a:off x="4178808" y="5867400"/>
            <a:ext cx="3520440" cy="457200"/>
          </a:xfrm>
          <a:prstGeom prst="rect">
            <a:avLst/>
          </a:pr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lvl1pPr marL="457200" lvl="0" indent="-228600" algn="ctr">
              <a:spcBef>
                <a:spcPts val="600"/>
              </a:spcBef>
              <a:spcAft>
                <a:spcPts val="0"/>
              </a:spcAft>
              <a:buSzPts val="1314"/>
              <a:buNone/>
              <a:defRPr sz="1800" b="1">
                <a:solidFill>
                  <a:schemeClr val="dk2"/>
                </a:solidFill>
                <a:latin typeface="Trebuchet MS"/>
                <a:ea typeface="Trebuchet MS"/>
                <a:cs typeface="Trebuchet MS"/>
                <a:sym typeface="Trebuchet MS"/>
              </a:defRPr>
            </a:lvl1pPr>
            <a:lvl2pPr marL="914400" lvl="1" indent="-228600" algn="l">
              <a:spcBef>
                <a:spcPts val="500"/>
              </a:spcBef>
              <a:spcAft>
                <a:spcPts val="0"/>
              </a:spcAft>
              <a:buSzPts val="1600"/>
              <a:buNone/>
              <a:defRPr sz="2000" b="1">
                <a:solidFill>
                  <a:schemeClr val="lt1"/>
                </a:solidFill>
                <a:latin typeface="Trebuchet MS"/>
                <a:ea typeface="Trebuchet MS"/>
                <a:cs typeface="Trebuchet MS"/>
                <a:sym typeface="Trebuchet MS"/>
              </a:defRPr>
            </a:lvl2pPr>
            <a:lvl3pPr marL="1371600" lvl="2" indent="-228600" algn="l">
              <a:spcBef>
                <a:spcPts val="400"/>
              </a:spcBef>
              <a:spcAft>
                <a:spcPts val="0"/>
              </a:spcAft>
              <a:buSzPts val="1080"/>
              <a:buNone/>
              <a:defRPr sz="1800" b="1">
                <a:solidFill>
                  <a:schemeClr val="lt1"/>
                </a:solidFill>
                <a:latin typeface="Trebuchet MS"/>
                <a:ea typeface="Trebuchet MS"/>
                <a:cs typeface="Trebuchet MS"/>
                <a:sym typeface="Trebuchet MS"/>
              </a:defRPr>
            </a:lvl3pPr>
            <a:lvl4pPr marL="1828800" lvl="3" indent="-228600" algn="l">
              <a:spcBef>
                <a:spcPts val="320"/>
              </a:spcBef>
              <a:spcAft>
                <a:spcPts val="0"/>
              </a:spcAft>
              <a:buSzPts val="1280"/>
              <a:buNone/>
              <a:defRPr sz="1600" b="1">
                <a:solidFill>
                  <a:schemeClr val="lt1"/>
                </a:solidFill>
                <a:latin typeface="Trebuchet MS"/>
                <a:ea typeface="Trebuchet MS"/>
                <a:cs typeface="Trebuchet MS"/>
                <a:sym typeface="Trebuchet MS"/>
              </a:defRPr>
            </a:lvl4pPr>
            <a:lvl5pPr marL="2286000" lvl="4" indent="-228600" algn="l">
              <a:spcBef>
                <a:spcPts val="400"/>
              </a:spcBef>
              <a:spcAft>
                <a:spcPts val="0"/>
              </a:spcAft>
              <a:buSzPts val="1120"/>
              <a:buNone/>
              <a:defRPr sz="1600" b="1">
                <a:solidFill>
                  <a:schemeClr val="lt1"/>
                </a:solidFill>
                <a:latin typeface="Trebuchet MS"/>
                <a:ea typeface="Trebuchet MS"/>
                <a:cs typeface="Trebuchet MS"/>
                <a:sym typeface="Trebuchet MS"/>
              </a:defRPr>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62" name="Google Shape;62;p9"/>
          <p:cNvSpPr txBox="1">
            <a:spLocks noGrp="1"/>
          </p:cNvSpPr>
          <p:nvPr>
            <p:ph type="body" idx="3"/>
          </p:nvPr>
        </p:nvSpPr>
        <p:spPr>
          <a:xfrm>
            <a:off x="457200" y="1711840"/>
            <a:ext cx="3520440" cy="4114800"/>
          </a:xfrm>
          <a:prstGeom prst="rect">
            <a:avLst/>
          </a:prstGeom>
          <a:noFill/>
          <a:ln>
            <a:noFill/>
          </a:ln>
        </p:spPr>
        <p:txBody>
          <a:bodyPr spcFirstLastPara="1" wrap="square" lIns="91425" tIns="45700" rIns="91425" bIns="45700" anchor="t" anchorCtr="0">
            <a:noAutofit/>
          </a:bodyPr>
          <a:lstStyle>
            <a:lvl1pPr marL="457200" lvl="0" indent="-339852" algn="l">
              <a:spcBef>
                <a:spcPts val="600"/>
              </a:spcBef>
              <a:spcAft>
                <a:spcPts val="0"/>
              </a:spcAft>
              <a:buSzPts val="1752"/>
              <a:buChar char="⦿"/>
              <a:defRPr sz="2400"/>
            </a:lvl1pPr>
            <a:lvl2pPr marL="914400" lvl="1" indent="-330200" algn="l">
              <a:spcBef>
                <a:spcPts val="500"/>
              </a:spcBef>
              <a:spcAft>
                <a:spcPts val="0"/>
              </a:spcAft>
              <a:buSzPts val="1600"/>
              <a:buChar char="◼"/>
              <a:defRPr sz="2000"/>
            </a:lvl2pPr>
            <a:lvl3pPr marL="1371600" lvl="2" indent="-297180" algn="l">
              <a:spcBef>
                <a:spcPts val="400"/>
              </a:spcBef>
              <a:spcAft>
                <a:spcPts val="0"/>
              </a:spcAft>
              <a:buSzPts val="1080"/>
              <a:buChar char="🞆"/>
              <a:defRPr sz="1800"/>
            </a:lvl3pPr>
            <a:lvl4pPr marL="1828800" lvl="3" indent="-309880" algn="l">
              <a:spcBef>
                <a:spcPts val="320"/>
              </a:spcBef>
              <a:spcAft>
                <a:spcPts val="0"/>
              </a:spcAft>
              <a:buSzPts val="1280"/>
              <a:buChar char="⚫"/>
              <a:defRPr sz="1600"/>
            </a:lvl4pPr>
            <a:lvl5pPr marL="2286000" lvl="4" indent="-299720" algn="l">
              <a:spcBef>
                <a:spcPts val="400"/>
              </a:spcBef>
              <a:spcAft>
                <a:spcPts val="0"/>
              </a:spcAft>
              <a:buSzPts val="1120"/>
              <a:buChar char="◉"/>
              <a:defRPr sz="1600"/>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63" name="Google Shape;63;p9"/>
          <p:cNvSpPr txBox="1">
            <a:spLocks noGrp="1"/>
          </p:cNvSpPr>
          <p:nvPr>
            <p:ph type="body" idx="4"/>
          </p:nvPr>
        </p:nvSpPr>
        <p:spPr>
          <a:xfrm>
            <a:off x="4178808" y="1711840"/>
            <a:ext cx="3520440" cy="4114800"/>
          </a:xfrm>
          <a:prstGeom prst="rect">
            <a:avLst/>
          </a:prstGeom>
          <a:noFill/>
          <a:ln>
            <a:noFill/>
          </a:ln>
        </p:spPr>
        <p:txBody>
          <a:bodyPr spcFirstLastPara="1" wrap="square" lIns="91425" tIns="45700" rIns="91425" bIns="45700" anchor="t" anchorCtr="0">
            <a:noAutofit/>
          </a:bodyPr>
          <a:lstStyle>
            <a:lvl1pPr marL="457200" lvl="0" indent="-339852" algn="l">
              <a:spcBef>
                <a:spcPts val="600"/>
              </a:spcBef>
              <a:spcAft>
                <a:spcPts val="0"/>
              </a:spcAft>
              <a:buSzPts val="1752"/>
              <a:buChar char="⦿"/>
              <a:defRPr sz="2400"/>
            </a:lvl1pPr>
            <a:lvl2pPr marL="914400" lvl="1" indent="-330200" algn="l">
              <a:spcBef>
                <a:spcPts val="500"/>
              </a:spcBef>
              <a:spcAft>
                <a:spcPts val="0"/>
              </a:spcAft>
              <a:buSzPts val="1600"/>
              <a:buChar char="◼"/>
              <a:defRPr sz="2000"/>
            </a:lvl2pPr>
            <a:lvl3pPr marL="1371600" lvl="2" indent="-297180" algn="l">
              <a:spcBef>
                <a:spcPts val="400"/>
              </a:spcBef>
              <a:spcAft>
                <a:spcPts val="0"/>
              </a:spcAft>
              <a:buSzPts val="1080"/>
              <a:buChar char="🞆"/>
              <a:defRPr sz="1800"/>
            </a:lvl3pPr>
            <a:lvl4pPr marL="1828800" lvl="3" indent="-309880" algn="l">
              <a:spcBef>
                <a:spcPts val="320"/>
              </a:spcBef>
              <a:spcAft>
                <a:spcPts val="0"/>
              </a:spcAft>
              <a:buSzPts val="1280"/>
              <a:buChar char="⚫"/>
              <a:defRPr sz="1600"/>
            </a:lvl4pPr>
            <a:lvl5pPr marL="2286000" lvl="4" indent="-299720" algn="l">
              <a:spcBef>
                <a:spcPts val="400"/>
              </a:spcBef>
              <a:spcAft>
                <a:spcPts val="0"/>
              </a:spcAft>
              <a:buSzPts val="1120"/>
              <a:buChar char="◉"/>
              <a:defRPr sz="1600"/>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64" name="Google Shape;64;p9"/>
          <p:cNvSpPr txBox="1">
            <a:spLocks noGrp="1"/>
          </p:cNvSpPr>
          <p:nvPr>
            <p:ph type="dt" idx="10"/>
          </p:nvPr>
        </p:nvSpPr>
        <p:spPr>
          <a:xfrm>
            <a:off x="4246562" y="6557962"/>
            <a:ext cx="2001837" cy="227012"/>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sz="1000">
                <a:solidFill>
                  <a:schemeClr val="dk2"/>
                </a:solidFill>
                <a:latin typeface="Trebuchet MS"/>
                <a:ea typeface="Trebuchet MS"/>
                <a:cs typeface="Trebuchet MS"/>
                <a:sym typeface="Trebuchet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9"/>
          <p:cNvSpPr txBox="1">
            <a:spLocks noGrp="1"/>
          </p:cNvSpPr>
          <p:nvPr>
            <p:ph type="ftr" idx="11"/>
          </p:nvPr>
        </p:nvSpPr>
        <p:spPr>
          <a:xfrm>
            <a:off x="457200" y="6557962"/>
            <a:ext cx="3657600" cy="228600"/>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9"/>
          <p:cNvSpPr txBox="1">
            <a:spLocks noGrp="1"/>
          </p:cNvSpPr>
          <p:nvPr>
            <p:ph type="sldNum" idx="12"/>
          </p:nvPr>
        </p:nvSpPr>
        <p:spPr>
          <a:xfrm>
            <a:off x="6251575" y="6556375"/>
            <a:ext cx="588962" cy="2286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1pPr>
            <a:lvl2pPr marL="0" marR="0" lvl="1"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2pPr>
            <a:lvl3pPr marL="0" marR="0" lvl="2"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3pPr>
            <a:lvl4pPr marL="0" marR="0" lvl="3"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4pPr>
            <a:lvl5pPr marL="0" marR="0" lvl="4"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5pPr>
            <a:lvl6pPr marL="0" marR="0" lvl="5"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6pPr>
            <a:lvl7pPr marL="0" marR="0" lvl="6"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7pPr>
            <a:lvl8pPr marL="0" marR="0" lvl="7"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8pPr>
            <a:lvl9pPr marL="0" marR="0" lvl="8"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7"/>
        <p:cNvGrpSpPr/>
        <p:nvPr/>
      </p:nvGrpSpPr>
      <p:grpSpPr>
        <a:xfrm>
          <a:off x="0" y="0"/>
          <a:ext cx="0" cy="0"/>
          <a:chOff x="0" y="0"/>
          <a:chExt cx="0" cy="0"/>
        </a:xfrm>
      </p:grpSpPr>
      <p:sp>
        <p:nvSpPr>
          <p:cNvPr id="68" name="Google Shape;68;p10"/>
          <p:cNvSpPr txBox="1">
            <a:spLocks noGrp="1"/>
          </p:cNvSpPr>
          <p:nvPr>
            <p:ph type="title"/>
          </p:nvPr>
        </p:nvSpPr>
        <p:spPr>
          <a:xfrm>
            <a:off x="457200" y="320040"/>
            <a:ext cx="7242048" cy="1143000"/>
          </a:xfrm>
          <a:prstGeom prst="rect">
            <a:avLst/>
          </a:prstGeom>
          <a:noFill/>
          <a:ln>
            <a:noFill/>
          </a:ln>
        </p:spPr>
        <p:txBody>
          <a:bodyPr spcFirstLastPara="1" wrap="square" lIns="45700" tIns="0" rIns="4570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0"/>
          <p:cNvSpPr txBox="1">
            <a:spLocks noGrp="1"/>
          </p:cNvSpPr>
          <p:nvPr>
            <p:ph type="body" idx="1"/>
          </p:nvPr>
        </p:nvSpPr>
        <p:spPr>
          <a:xfrm>
            <a:off x="457200" y="1600200"/>
            <a:ext cx="3520440" cy="4525963"/>
          </a:xfrm>
          <a:prstGeom prst="rect">
            <a:avLst/>
          </a:prstGeom>
          <a:noFill/>
          <a:ln>
            <a:noFill/>
          </a:ln>
        </p:spPr>
        <p:txBody>
          <a:bodyPr spcFirstLastPara="1" wrap="square" lIns="91425" tIns="45700" rIns="91425" bIns="45700" anchor="t" anchorCtr="0">
            <a:noAutofit/>
          </a:bodyPr>
          <a:lstStyle>
            <a:lvl1pPr marL="457200" lvl="0" indent="-358394" algn="l">
              <a:spcBef>
                <a:spcPts val="600"/>
              </a:spcBef>
              <a:spcAft>
                <a:spcPts val="0"/>
              </a:spcAft>
              <a:buSzPts val="2044"/>
              <a:buChar char="⦿"/>
              <a:defRPr sz="2800"/>
            </a:lvl1pPr>
            <a:lvl2pPr marL="914400" lvl="1" indent="-350519" algn="l">
              <a:spcBef>
                <a:spcPts val="500"/>
              </a:spcBef>
              <a:spcAft>
                <a:spcPts val="0"/>
              </a:spcAft>
              <a:buSzPts val="1920"/>
              <a:buChar char="◼"/>
              <a:defRPr sz="2400"/>
            </a:lvl2pPr>
            <a:lvl3pPr marL="1371600" lvl="2" indent="-304800" algn="l">
              <a:spcBef>
                <a:spcPts val="400"/>
              </a:spcBef>
              <a:spcAft>
                <a:spcPts val="0"/>
              </a:spcAft>
              <a:buSzPts val="1200"/>
              <a:buChar char="🞆"/>
              <a:defRPr sz="2000"/>
            </a:lvl3pPr>
            <a:lvl4pPr marL="1828800" lvl="3" indent="-320039" algn="l">
              <a:spcBef>
                <a:spcPts val="360"/>
              </a:spcBef>
              <a:spcAft>
                <a:spcPts val="0"/>
              </a:spcAft>
              <a:buSzPts val="1440"/>
              <a:buChar char="⚫"/>
              <a:defRPr sz="1800"/>
            </a:lvl4pPr>
            <a:lvl5pPr marL="2286000" lvl="4" indent="-308610" algn="l">
              <a:spcBef>
                <a:spcPts val="400"/>
              </a:spcBef>
              <a:spcAft>
                <a:spcPts val="0"/>
              </a:spcAft>
              <a:buSzPts val="1260"/>
              <a:buChar char="◉"/>
              <a:defRPr sz="1800"/>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70" name="Google Shape;70;p10"/>
          <p:cNvSpPr txBox="1">
            <a:spLocks noGrp="1"/>
          </p:cNvSpPr>
          <p:nvPr>
            <p:ph type="body" idx="2"/>
          </p:nvPr>
        </p:nvSpPr>
        <p:spPr>
          <a:xfrm>
            <a:off x="4178808" y="1600200"/>
            <a:ext cx="3520440" cy="4525963"/>
          </a:xfrm>
          <a:prstGeom prst="rect">
            <a:avLst/>
          </a:prstGeom>
          <a:noFill/>
          <a:ln>
            <a:noFill/>
          </a:ln>
        </p:spPr>
        <p:txBody>
          <a:bodyPr spcFirstLastPara="1" wrap="square" lIns="91425" tIns="45700" rIns="91425" bIns="45700" anchor="t" anchorCtr="0">
            <a:noAutofit/>
          </a:bodyPr>
          <a:lstStyle>
            <a:lvl1pPr marL="457200" lvl="0" indent="-358394" algn="l">
              <a:spcBef>
                <a:spcPts val="600"/>
              </a:spcBef>
              <a:spcAft>
                <a:spcPts val="0"/>
              </a:spcAft>
              <a:buSzPts val="2044"/>
              <a:buChar char="⦿"/>
              <a:defRPr sz="2800"/>
            </a:lvl1pPr>
            <a:lvl2pPr marL="914400" lvl="1" indent="-350519" algn="l">
              <a:spcBef>
                <a:spcPts val="500"/>
              </a:spcBef>
              <a:spcAft>
                <a:spcPts val="0"/>
              </a:spcAft>
              <a:buSzPts val="1920"/>
              <a:buChar char="◼"/>
              <a:defRPr sz="2400"/>
            </a:lvl2pPr>
            <a:lvl3pPr marL="1371600" lvl="2" indent="-304800" algn="l">
              <a:spcBef>
                <a:spcPts val="400"/>
              </a:spcBef>
              <a:spcAft>
                <a:spcPts val="0"/>
              </a:spcAft>
              <a:buSzPts val="1200"/>
              <a:buChar char="🞆"/>
              <a:defRPr sz="2000"/>
            </a:lvl3pPr>
            <a:lvl4pPr marL="1828800" lvl="3" indent="-320039" algn="l">
              <a:spcBef>
                <a:spcPts val="360"/>
              </a:spcBef>
              <a:spcAft>
                <a:spcPts val="0"/>
              </a:spcAft>
              <a:buSzPts val="1440"/>
              <a:buChar char="⚫"/>
              <a:defRPr sz="1800"/>
            </a:lvl4pPr>
            <a:lvl5pPr marL="2286000" lvl="4" indent="-308610" algn="l">
              <a:spcBef>
                <a:spcPts val="400"/>
              </a:spcBef>
              <a:spcAft>
                <a:spcPts val="0"/>
              </a:spcAft>
              <a:buSzPts val="1260"/>
              <a:buChar char="◉"/>
              <a:defRPr sz="1800"/>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71" name="Google Shape;71;p10"/>
          <p:cNvSpPr txBox="1">
            <a:spLocks noGrp="1"/>
          </p:cNvSpPr>
          <p:nvPr>
            <p:ph type="dt" idx="10"/>
          </p:nvPr>
        </p:nvSpPr>
        <p:spPr>
          <a:xfrm>
            <a:off x="4246562" y="6557962"/>
            <a:ext cx="2001837" cy="227012"/>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sz="1000">
                <a:solidFill>
                  <a:schemeClr val="dk2"/>
                </a:solidFill>
                <a:latin typeface="Trebuchet MS"/>
                <a:ea typeface="Trebuchet MS"/>
                <a:cs typeface="Trebuchet MS"/>
                <a:sym typeface="Trebuchet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0"/>
          <p:cNvSpPr txBox="1">
            <a:spLocks noGrp="1"/>
          </p:cNvSpPr>
          <p:nvPr>
            <p:ph type="ftr" idx="11"/>
          </p:nvPr>
        </p:nvSpPr>
        <p:spPr>
          <a:xfrm>
            <a:off x="457200" y="6557962"/>
            <a:ext cx="3657600" cy="228600"/>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0"/>
          <p:cNvSpPr txBox="1">
            <a:spLocks noGrp="1"/>
          </p:cNvSpPr>
          <p:nvPr>
            <p:ph type="sldNum" idx="12"/>
          </p:nvPr>
        </p:nvSpPr>
        <p:spPr>
          <a:xfrm>
            <a:off x="6251575" y="6556375"/>
            <a:ext cx="588962" cy="2286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1pPr>
            <a:lvl2pPr marL="0" marR="0" lvl="1"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2pPr>
            <a:lvl3pPr marL="0" marR="0" lvl="2"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3pPr>
            <a:lvl4pPr marL="0" marR="0" lvl="3"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4pPr>
            <a:lvl5pPr marL="0" marR="0" lvl="4"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5pPr>
            <a:lvl6pPr marL="0" marR="0" lvl="5"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6pPr>
            <a:lvl7pPr marL="0" marR="0" lvl="6"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7pPr>
            <a:lvl8pPr marL="0" marR="0" lvl="7"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8pPr>
            <a:lvl9pPr marL="0" marR="0" lvl="8"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1"/>
        <p:cNvGrpSpPr/>
        <p:nvPr/>
      </p:nvGrpSpPr>
      <p:grpSpPr>
        <a:xfrm>
          <a:off x="0" y="0"/>
          <a:ext cx="0" cy="0"/>
          <a:chOff x="0" y="0"/>
          <a:chExt cx="0" cy="0"/>
        </a:xfrm>
      </p:grpSpPr>
      <p:sp>
        <p:nvSpPr>
          <p:cNvPr id="82" name="Google Shape;82;p12"/>
          <p:cNvSpPr txBox="1">
            <a:spLocks noGrp="1"/>
          </p:cNvSpPr>
          <p:nvPr>
            <p:ph type="title"/>
          </p:nvPr>
        </p:nvSpPr>
        <p:spPr>
          <a:xfrm>
            <a:off x="1066800" y="2821837"/>
            <a:ext cx="6255488" cy="1362075"/>
          </a:xfrm>
          <a:prstGeom prst="rect">
            <a:avLst/>
          </a:prstGeom>
          <a:noFill/>
          <a:ln>
            <a:noFill/>
          </a:ln>
        </p:spPr>
        <p:txBody>
          <a:bodyPr spcFirstLastPara="1" wrap="square" lIns="45700" tIns="0" rIns="45700" bIns="0" anchor="t" anchorCtr="0">
            <a:noAutofit/>
          </a:bodyPr>
          <a:lstStyle>
            <a:lvl1pPr lvl="0" algn="r">
              <a:spcBef>
                <a:spcPts val="0"/>
              </a:spcBef>
              <a:spcAft>
                <a:spcPts val="0"/>
              </a:spcAft>
              <a:buClr>
                <a:srgbClr val="FEF7F0"/>
              </a:buClr>
              <a:buSzPts val="4200"/>
              <a:buFont typeface="Trebuchet MS"/>
              <a:buNone/>
              <a:defRPr sz="4200" b="1"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body" idx="1"/>
          </p:nvPr>
        </p:nvSpPr>
        <p:spPr>
          <a:xfrm>
            <a:off x="1066800" y="1905000"/>
            <a:ext cx="6255488" cy="743507"/>
          </a:xfrm>
          <a:prstGeom prst="rect">
            <a:avLst/>
          </a:prstGeom>
          <a:noFill/>
          <a:ln>
            <a:noFill/>
          </a:ln>
        </p:spPr>
        <p:txBody>
          <a:bodyPr spcFirstLastPara="1" wrap="square" lIns="91425" tIns="45700" rIns="91425" bIns="45700" anchor="b" anchorCtr="0">
            <a:noAutofit/>
          </a:bodyPr>
          <a:lstStyle>
            <a:lvl1pPr marL="457200" lvl="0" indent="-228600" algn="r">
              <a:spcBef>
                <a:spcPts val="600"/>
              </a:spcBef>
              <a:spcAft>
                <a:spcPts val="0"/>
              </a:spcAft>
              <a:buSzPts val="1460"/>
              <a:buNone/>
              <a:defRPr sz="2000">
                <a:solidFill>
                  <a:schemeClr val="dk1"/>
                </a:solidFill>
              </a:defRPr>
            </a:lvl1pPr>
            <a:lvl2pPr marL="914400" lvl="1" indent="-228600" algn="l">
              <a:spcBef>
                <a:spcPts val="500"/>
              </a:spcBef>
              <a:spcAft>
                <a:spcPts val="0"/>
              </a:spcAft>
              <a:buSzPts val="1440"/>
              <a:buNone/>
              <a:defRPr sz="1800">
                <a:solidFill>
                  <a:srgbClr val="888888"/>
                </a:solidFill>
              </a:defRPr>
            </a:lvl2pPr>
            <a:lvl3pPr marL="1371600" lvl="2" indent="-228600" algn="l">
              <a:spcBef>
                <a:spcPts val="400"/>
              </a:spcBef>
              <a:spcAft>
                <a:spcPts val="0"/>
              </a:spcAft>
              <a:buSzPts val="960"/>
              <a:buNone/>
              <a:defRPr sz="1600">
                <a:solidFill>
                  <a:srgbClr val="888888"/>
                </a:solidFill>
              </a:defRPr>
            </a:lvl3pPr>
            <a:lvl4pPr marL="1828800" lvl="3" indent="-228600" algn="l">
              <a:spcBef>
                <a:spcPts val="280"/>
              </a:spcBef>
              <a:spcAft>
                <a:spcPts val="0"/>
              </a:spcAft>
              <a:buSzPts val="1120"/>
              <a:buNone/>
              <a:defRPr sz="1400">
                <a:solidFill>
                  <a:srgbClr val="888888"/>
                </a:solidFill>
              </a:defRPr>
            </a:lvl4pPr>
            <a:lvl5pPr marL="2286000" lvl="4" indent="-228600" algn="l">
              <a:spcBef>
                <a:spcPts val="400"/>
              </a:spcBef>
              <a:spcAft>
                <a:spcPts val="0"/>
              </a:spcAft>
              <a:buSzPts val="980"/>
              <a:buNone/>
              <a:defRPr sz="1400">
                <a:solidFill>
                  <a:srgbClr val="888888"/>
                </a:solidFill>
              </a:defRPr>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4" name="Google Shape;84;p12"/>
          <p:cNvSpPr txBox="1">
            <a:spLocks noGrp="1"/>
          </p:cNvSpPr>
          <p:nvPr>
            <p:ph type="dt" idx="10"/>
          </p:nvPr>
        </p:nvSpPr>
        <p:spPr>
          <a:xfrm>
            <a:off x="4724400" y="6556375"/>
            <a:ext cx="2001837" cy="227012"/>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sz="1000">
                <a:solidFill>
                  <a:schemeClr val="dk2"/>
                </a:solidFill>
                <a:latin typeface="Trebuchet MS"/>
                <a:ea typeface="Trebuchet MS"/>
                <a:cs typeface="Trebuchet MS"/>
                <a:sym typeface="Trebuchet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12"/>
          <p:cNvSpPr txBox="1">
            <a:spLocks noGrp="1"/>
          </p:cNvSpPr>
          <p:nvPr>
            <p:ph type="ftr" idx="11"/>
          </p:nvPr>
        </p:nvSpPr>
        <p:spPr>
          <a:xfrm>
            <a:off x="1735137" y="6556375"/>
            <a:ext cx="2895600" cy="228600"/>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12"/>
          <p:cNvSpPr txBox="1">
            <a:spLocks noGrp="1"/>
          </p:cNvSpPr>
          <p:nvPr>
            <p:ph type="sldNum" idx="12"/>
          </p:nvPr>
        </p:nvSpPr>
        <p:spPr>
          <a:xfrm>
            <a:off x="6734175" y="6554787"/>
            <a:ext cx="587375" cy="2286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1pPr>
            <a:lvl2pPr marL="0" marR="0" lvl="1"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2pPr>
            <a:lvl3pPr marL="0" marR="0" lvl="2"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3pPr>
            <a:lvl4pPr marL="0" marR="0" lvl="3"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4pPr>
            <a:lvl5pPr marL="0" marR="0" lvl="4"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5pPr>
            <a:lvl6pPr marL="0" marR="0" lvl="5"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6pPr>
            <a:lvl7pPr marL="0" marR="0" lvl="6"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7pPr>
            <a:lvl8pPr marL="0" marR="0" lvl="7"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8pPr>
            <a:lvl9pPr marL="0" marR="0" lvl="8"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95"/>
        <p:cNvGrpSpPr/>
        <p:nvPr/>
      </p:nvGrpSpPr>
      <p:grpSpPr>
        <a:xfrm>
          <a:off x="0" y="0"/>
          <a:ext cx="0" cy="0"/>
          <a:chOff x="0" y="0"/>
          <a:chExt cx="0" cy="0"/>
        </a:xfrm>
      </p:grpSpPr>
      <p:sp>
        <p:nvSpPr>
          <p:cNvPr id="96" name="Google Shape;96;p14"/>
          <p:cNvSpPr txBox="1">
            <a:spLocks noGrp="1"/>
          </p:cNvSpPr>
          <p:nvPr>
            <p:ph type="title"/>
          </p:nvPr>
        </p:nvSpPr>
        <p:spPr>
          <a:xfrm>
            <a:off x="5389098" y="1143000"/>
            <a:ext cx="3429000" cy="2057400"/>
          </a:xfrm>
          <a:prstGeom prst="rect">
            <a:avLst/>
          </a:prstGeom>
          <a:noFill/>
          <a:ln>
            <a:noFill/>
          </a:ln>
        </p:spPr>
        <p:txBody>
          <a:bodyPr spcFirstLastPara="1" wrap="square" lIns="45700" tIns="0" rIns="45700" bIns="0" anchor="b" anchorCtr="0">
            <a:noAutofit/>
          </a:bodyPr>
          <a:lstStyle>
            <a:lvl1pPr lvl="0" algn="l">
              <a:spcBef>
                <a:spcPts val="0"/>
              </a:spcBef>
              <a:spcAft>
                <a:spcPts val="0"/>
              </a:spcAft>
              <a:buClr>
                <a:srgbClr val="FEF7F0"/>
              </a:buClr>
              <a:buSzPts val="3000"/>
              <a:buFont typeface="Trebuchet MS"/>
              <a:buNone/>
              <a:defRPr sz="3000" b="1">
                <a:solidFill>
                  <a:srgbClr val="FEF7F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4"/>
          <p:cNvSpPr txBox="1">
            <a:spLocks noGrp="1"/>
          </p:cNvSpPr>
          <p:nvPr>
            <p:ph type="body" idx="1"/>
          </p:nvPr>
        </p:nvSpPr>
        <p:spPr>
          <a:xfrm>
            <a:off x="5389098" y="3283634"/>
            <a:ext cx="3429000" cy="1920240"/>
          </a:xfrm>
          <a:prstGeom prst="rect">
            <a:avLst/>
          </a:prstGeom>
          <a:noFill/>
          <a:ln>
            <a:noFill/>
          </a:ln>
        </p:spPr>
        <p:txBody>
          <a:bodyPr spcFirstLastPara="1" wrap="square" lIns="82275" tIns="0" rIns="0" bIns="0" anchor="t" anchorCtr="0">
            <a:noAutofit/>
          </a:bodyPr>
          <a:lstStyle>
            <a:lvl1pPr marL="457200" lvl="0" indent="-228600" algn="l">
              <a:lnSpc>
                <a:spcPct val="100000"/>
              </a:lnSpc>
              <a:spcBef>
                <a:spcPts val="0"/>
              </a:spcBef>
              <a:spcAft>
                <a:spcPts val="0"/>
              </a:spcAft>
              <a:buSzPts val="1022"/>
              <a:buFont typeface="Trebuchet MS"/>
              <a:buNone/>
              <a:defRPr sz="1400">
                <a:solidFill>
                  <a:schemeClr val="lt1"/>
                </a:solidFill>
              </a:defRPr>
            </a:lvl1pPr>
            <a:lvl2pPr marL="914400" lvl="1" indent="-289560" algn="l">
              <a:spcBef>
                <a:spcPts val="500"/>
              </a:spcBef>
              <a:spcAft>
                <a:spcPts val="0"/>
              </a:spcAft>
              <a:buSzPts val="960"/>
              <a:buChar char="◼"/>
              <a:defRPr sz="1200"/>
            </a:lvl2pPr>
            <a:lvl3pPr marL="1371600" lvl="2" indent="-266700" algn="l">
              <a:spcBef>
                <a:spcPts val="400"/>
              </a:spcBef>
              <a:spcAft>
                <a:spcPts val="0"/>
              </a:spcAft>
              <a:buSzPts val="600"/>
              <a:buChar char="🞆"/>
              <a:defRPr sz="1000"/>
            </a:lvl3pPr>
            <a:lvl4pPr marL="1828800" lvl="3" indent="-274319" algn="l">
              <a:spcBef>
                <a:spcPts val="180"/>
              </a:spcBef>
              <a:spcAft>
                <a:spcPts val="0"/>
              </a:spcAft>
              <a:buSzPts val="720"/>
              <a:buChar char="⚫"/>
              <a:defRPr sz="900"/>
            </a:lvl4pPr>
            <a:lvl5pPr marL="2286000" lvl="4" indent="-268604" algn="l">
              <a:spcBef>
                <a:spcPts val="400"/>
              </a:spcBef>
              <a:spcAft>
                <a:spcPts val="0"/>
              </a:spcAft>
              <a:buSzPts val="630"/>
              <a:buChar char="◉"/>
              <a:defRPr sz="900"/>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98" name="Google Shape;98;p14"/>
          <p:cNvSpPr>
            <a:spLocks noGrp="1"/>
          </p:cNvSpPr>
          <p:nvPr>
            <p:ph type="pic" idx="2"/>
          </p:nvPr>
        </p:nvSpPr>
        <p:spPr>
          <a:xfrm>
            <a:off x="663682" y="1041002"/>
            <a:ext cx="4206240" cy="4206240"/>
          </a:xfrm>
          <a:prstGeom prst="rect">
            <a:avLst/>
          </a:prstGeom>
          <a:solidFill>
            <a:srgbClr val="812D70"/>
          </a:solidFill>
          <a:ln w="107950" cap="flat" cmpd="sng">
            <a:solidFill>
              <a:srgbClr val="FFFFFF"/>
            </a:solidFill>
            <a:prstDash val="solid"/>
            <a:miter lim="800000"/>
            <a:headEnd type="none" w="sm" len="sm"/>
            <a:tailEnd type="none" w="sm" len="sm"/>
          </a:ln>
          <a:effectLst>
            <a:outerShdw blurRad="44450" dist="3810" dir="5400000" algn="tl" rotWithShape="0">
              <a:srgbClr val="000000">
                <a:alpha val="60000"/>
              </a:srgbClr>
            </a:outerShdw>
          </a:effectLst>
        </p:spPr>
        <p:txBody>
          <a:bodyPr spcFirstLastPara="1" wrap="square" lIns="91425" tIns="45700" rIns="91425" bIns="45700" anchor="t" anchorCtr="0">
            <a:noAutofit/>
          </a:bodyPr>
          <a:lstStyle>
            <a:lvl1pPr marR="0" lvl="0" algn="l" rtl="0">
              <a:spcBef>
                <a:spcPts val="600"/>
              </a:spcBef>
              <a:spcAft>
                <a:spcPts val="0"/>
              </a:spcAft>
              <a:buClr>
                <a:schemeClr val="lt2"/>
              </a:buClr>
              <a:buSzPts val="2336"/>
              <a:buFont typeface="Noto Sans Symbols"/>
              <a:buNone/>
              <a:defRPr sz="3200" b="0" i="0" u="none" strike="noStrike" cap="none">
                <a:solidFill>
                  <a:schemeClr val="lt1"/>
                </a:solidFill>
                <a:latin typeface="Trebuchet MS"/>
                <a:ea typeface="Trebuchet MS"/>
                <a:cs typeface="Trebuchet MS"/>
                <a:sym typeface="Trebuchet MS"/>
              </a:defRPr>
            </a:lvl1pPr>
            <a:lvl2pPr marR="0" lvl="1" algn="l" rtl="0">
              <a:spcBef>
                <a:spcPts val="500"/>
              </a:spcBef>
              <a:spcAft>
                <a:spcPts val="0"/>
              </a:spcAft>
              <a:buClr>
                <a:srgbClr val="F9B639"/>
              </a:buClr>
              <a:buSzPts val="1840"/>
              <a:buFont typeface="Noto Sans Symbols"/>
              <a:buChar char="◼"/>
              <a:defRPr sz="2300" b="0" i="0" u="none" strike="noStrike" cap="none">
                <a:solidFill>
                  <a:srgbClr val="6C6C6C"/>
                </a:solidFill>
                <a:latin typeface="Trebuchet MS"/>
                <a:ea typeface="Trebuchet MS"/>
                <a:cs typeface="Trebuchet MS"/>
                <a:sym typeface="Trebuchet MS"/>
              </a:defRPr>
            </a:lvl2pPr>
            <a:lvl3pPr marR="0" lvl="2" algn="l" rtl="0">
              <a:spcBef>
                <a:spcPts val="400"/>
              </a:spcBef>
              <a:spcAft>
                <a:spcPts val="0"/>
              </a:spcAft>
              <a:buClr>
                <a:srgbClr val="F9B639"/>
              </a:buClr>
              <a:buSzPts val="1200"/>
              <a:buFont typeface="Noto Sans Symbols"/>
              <a:buChar char="🞆"/>
              <a:defRPr sz="2000" b="0" i="0" u="none" strike="noStrike" cap="none">
                <a:solidFill>
                  <a:schemeClr val="lt1"/>
                </a:solidFill>
                <a:latin typeface="Trebuchet MS"/>
                <a:ea typeface="Trebuchet MS"/>
                <a:cs typeface="Trebuchet MS"/>
                <a:sym typeface="Trebuchet MS"/>
              </a:defRPr>
            </a:lvl3pPr>
            <a:lvl4pPr marR="0" lvl="3" algn="l" rtl="0">
              <a:spcBef>
                <a:spcPts val="400"/>
              </a:spcBef>
              <a:spcAft>
                <a:spcPts val="0"/>
              </a:spcAft>
              <a:buClr>
                <a:srgbClr val="F9B639"/>
              </a:buClr>
              <a:buSzPts val="1600"/>
              <a:buFont typeface="Noto Sans Symbols"/>
              <a:buChar char="⚫"/>
              <a:defRPr sz="2000" b="0" i="0" u="none" strike="noStrike" cap="none">
                <a:solidFill>
                  <a:srgbClr val="6C6C6C"/>
                </a:solidFill>
                <a:latin typeface="Trebuchet MS"/>
                <a:ea typeface="Trebuchet MS"/>
                <a:cs typeface="Trebuchet MS"/>
                <a:sym typeface="Trebuchet MS"/>
              </a:defRPr>
            </a:lvl4pPr>
            <a:lvl5pPr marR="0" lvl="4" algn="l" rtl="0">
              <a:spcBef>
                <a:spcPts val="400"/>
              </a:spcBef>
              <a:spcAft>
                <a:spcPts val="0"/>
              </a:spcAft>
              <a:buClr>
                <a:srgbClr val="F9B639"/>
              </a:buClr>
              <a:buSzPts val="1400"/>
              <a:buFont typeface="Noto Sans Symbols"/>
              <a:buChar char="◉"/>
              <a:defRPr sz="2000" b="0" i="0" u="none" strike="noStrike" cap="none">
                <a:solidFill>
                  <a:schemeClr val="lt1"/>
                </a:solidFill>
                <a:latin typeface="Trebuchet MS"/>
                <a:ea typeface="Trebuchet MS"/>
                <a:cs typeface="Trebuchet MS"/>
                <a:sym typeface="Trebuchet MS"/>
              </a:defRPr>
            </a:lvl5pPr>
            <a:lvl6pPr marR="0" lvl="5" algn="l" rtl="0">
              <a:spcBef>
                <a:spcPts val="400"/>
              </a:spcBef>
              <a:spcAft>
                <a:spcPts val="0"/>
              </a:spcAft>
              <a:buClr>
                <a:schemeClr val="accent4"/>
              </a:buClr>
              <a:buSzPts val="1440"/>
              <a:buFont typeface="Noto Sans Symbols"/>
              <a:buChar char="⚫"/>
              <a:defRPr sz="1800" b="0" i="0" u="none" strike="noStrike" cap="none">
                <a:solidFill>
                  <a:schemeClr val="lt1"/>
                </a:solidFill>
                <a:latin typeface="Trebuchet MS"/>
                <a:ea typeface="Trebuchet MS"/>
                <a:cs typeface="Trebuchet MS"/>
                <a:sym typeface="Trebuchet MS"/>
              </a:defRPr>
            </a:lvl6pPr>
            <a:lvl7pPr marR="0" lvl="6" algn="l" rtl="0">
              <a:spcBef>
                <a:spcPts val="320"/>
              </a:spcBef>
              <a:spcAft>
                <a:spcPts val="0"/>
              </a:spcAft>
              <a:buClr>
                <a:schemeClr val="accent4"/>
              </a:buClr>
              <a:buSzPts val="1280"/>
              <a:buFont typeface="Noto Sans Symbols"/>
              <a:buChar char="◼"/>
              <a:defRPr sz="1600" b="0" i="0" u="none" strike="noStrike" cap="none">
                <a:solidFill>
                  <a:schemeClr val="lt1"/>
                </a:solidFill>
                <a:latin typeface="Trebuchet MS"/>
                <a:ea typeface="Trebuchet MS"/>
                <a:cs typeface="Trebuchet MS"/>
                <a:sym typeface="Trebuchet MS"/>
              </a:defRPr>
            </a:lvl7pPr>
            <a:lvl8pPr marR="0" lvl="7" algn="l" rtl="0">
              <a:spcBef>
                <a:spcPts val="300"/>
              </a:spcBef>
              <a:spcAft>
                <a:spcPts val="0"/>
              </a:spcAft>
              <a:buClr>
                <a:schemeClr val="accent4"/>
              </a:buClr>
              <a:buSzPts val="1600"/>
              <a:buFont typeface="Trebuchet MS"/>
              <a:buChar char="•"/>
              <a:defRPr sz="1600" b="0" i="0" u="none" strike="noStrike" cap="none">
                <a:solidFill>
                  <a:schemeClr val="lt1"/>
                </a:solidFill>
                <a:latin typeface="Trebuchet MS"/>
                <a:ea typeface="Trebuchet MS"/>
                <a:cs typeface="Trebuchet MS"/>
                <a:sym typeface="Trebuchet MS"/>
              </a:defRPr>
            </a:lvl8pPr>
            <a:lvl9pPr marR="0" lvl="8" algn="l" rtl="0">
              <a:spcBef>
                <a:spcPts val="280"/>
              </a:spcBef>
              <a:spcAft>
                <a:spcPts val="0"/>
              </a:spcAft>
              <a:buClr>
                <a:schemeClr val="accent4"/>
              </a:buClr>
              <a:buSzPts val="1400"/>
              <a:buFont typeface="Noto Sans Symbols"/>
              <a:buChar char="▪"/>
              <a:defRPr sz="1400" b="0" i="0" u="none" strike="noStrike" cap="none">
                <a:solidFill>
                  <a:schemeClr val="lt1"/>
                </a:solidFill>
                <a:latin typeface="Trebuchet MS"/>
                <a:ea typeface="Trebuchet MS"/>
                <a:cs typeface="Trebuchet MS"/>
                <a:sym typeface="Trebuchet MS"/>
              </a:defRPr>
            </a:lvl9pPr>
          </a:lstStyle>
          <a:p>
            <a:endParaRPr/>
          </a:p>
        </p:txBody>
      </p:sp>
      <p:sp>
        <p:nvSpPr>
          <p:cNvPr id="99" name="Google Shape;99;p14"/>
          <p:cNvSpPr txBox="1">
            <a:spLocks noGrp="1"/>
          </p:cNvSpPr>
          <p:nvPr>
            <p:ph type="dt" idx="10"/>
          </p:nvPr>
        </p:nvSpPr>
        <p:spPr>
          <a:xfrm>
            <a:off x="4246562" y="6557962"/>
            <a:ext cx="2001837" cy="227012"/>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sz="1000">
                <a:solidFill>
                  <a:schemeClr val="lt2"/>
                </a:solidFill>
                <a:latin typeface="Trebuchet MS"/>
                <a:ea typeface="Trebuchet MS"/>
                <a:cs typeface="Trebuchet MS"/>
                <a:sym typeface="Trebuchet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14"/>
          <p:cNvSpPr txBox="1">
            <a:spLocks noGrp="1"/>
          </p:cNvSpPr>
          <p:nvPr>
            <p:ph type="ftr" idx="11"/>
          </p:nvPr>
        </p:nvSpPr>
        <p:spPr>
          <a:xfrm>
            <a:off x="457200" y="6557962"/>
            <a:ext cx="3657600" cy="228600"/>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14"/>
          <p:cNvSpPr txBox="1">
            <a:spLocks noGrp="1"/>
          </p:cNvSpPr>
          <p:nvPr>
            <p:ph type="sldNum" idx="12"/>
          </p:nvPr>
        </p:nvSpPr>
        <p:spPr>
          <a:xfrm>
            <a:off x="6251575" y="6556375"/>
            <a:ext cx="588962" cy="2286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1pPr>
            <a:lvl2pPr marL="0" marR="0" lvl="1" indent="0" algn="r">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2pPr>
            <a:lvl3pPr marL="0" marR="0" lvl="2" indent="0" algn="r">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3pPr>
            <a:lvl4pPr marL="0" marR="0" lvl="3" indent="0" algn="r">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4pPr>
            <a:lvl5pPr marL="0" marR="0" lvl="4" indent="0" algn="r">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5pPr>
            <a:lvl6pPr marL="0" marR="0" lvl="5" indent="0" algn="r">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6pPr>
            <a:lvl7pPr marL="0" marR="0" lvl="6" indent="0" algn="r">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7pPr>
            <a:lvl8pPr marL="0" marR="0" lvl="7" indent="0" algn="r">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8pPr>
            <a:lvl9pPr marL="0" marR="0" lvl="8" indent="0" algn="r">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09"/>
        <p:cNvGrpSpPr/>
        <p:nvPr/>
      </p:nvGrpSpPr>
      <p:grpSpPr>
        <a:xfrm>
          <a:off x="0" y="0"/>
          <a:ext cx="0" cy="0"/>
          <a:chOff x="0" y="0"/>
          <a:chExt cx="0" cy="0"/>
        </a:xfrm>
      </p:grpSpPr>
      <p:sp>
        <p:nvSpPr>
          <p:cNvPr id="110" name="Google Shape;110;p16"/>
          <p:cNvSpPr txBox="1">
            <a:spLocks noGrp="1"/>
          </p:cNvSpPr>
          <p:nvPr>
            <p:ph type="title"/>
          </p:nvPr>
        </p:nvSpPr>
        <p:spPr>
          <a:xfrm rot="5400000">
            <a:off x="4389437" y="2438718"/>
            <a:ext cx="5851525" cy="1524000"/>
          </a:xfrm>
          <a:prstGeom prst="rect">
            <a:avLst/>
          </a:prstGeom>
          <a:noFill/>
          <a:ln>
            <a:noFill/>
          </a:ln>
        </p:spPr>
        <p:txBody>
          <a:bodyPr spcFirstLastPara="1" wrap="square" lIns="45700" tIns="0" rIns="4570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16"/>
          <p:cNvSpPr txBox="1">
            <a:spLocks noGrp="1"/>
          </p:cNvSpPr>
          <p:nvPr>
            <p:ph type="body" idx="1"/>
          </p:nvPr>
        </p:nvSpPr>
        <p:spPr>
          <a:xfrm rot="5400000">
            <a:off x="541338" y="190505"/>
            <a:ext cx="5851525" cy="6019800"/>
          </a:xfrm>
          <a:prstGeom prst="rect">
            <a:avLst/>
          </a:prstGeom>
          <a:noFill/>
          <a:ln>
            <a:noFill/>
          </a:ln>
        </p:spPr>
        <p:txBody>
          <a:bodyPr spcFirstLastPara="1" wrap="square" lIns="91425" tIns="45700" rIns="91425" bIns="45700" anchor="t" anchorCtr="0">
            <a:noAutofit/>
          </a:bodyPr>
          <a:lstStyle>
            <a:lvl1pPr marL="457200" lvl="0" indent="-312039" algn="l">
              <a:spcBef>
                <a:spcPts val="600"/>
              </a:spcBef>
              <a:spcAft>
                <a:spcPts val="0"/>
              </a:spcAft>
              <a:buSzPts val="1314"/>
              <a:buChar char="⦿"/>
              <a:defRPr/>
            </a:lvl1pPr>
            <a:lvl2pPr marL="914400" lvl="1" indent="-320040" algn="l">
              <a:spcBef>
                <a:spcPts val="500"/>
              </a:spcBef>
              <a:spcAft>
                <a:spcPts val="0"/>
              </a:spcAft>
              <a:buSzPts val="1440"/>
              <a:buChar char="◼"/>
              <a:defRPr/>
            </a:lvl2pPr>
            <a:lvl3pPr marL="1371600" lvl="2" indent="-297180" algn="l">
              <a:spcBef>
                <a:spcPts val="400"/>
              </a:spcBef>
              <a:spcAft>
                <a:spcPts val="0"/>
              </a:spcAft>
              <a:buSzPts val="1080"/>
              <a:buChar char="🞆"/>
              <a:defRPr/>
            </a:lvl3pPr>
            <a:lvl4pPr marL="1828800" lvl="3" indent="-320039" algn="l">
              <a:spcBef>
                <a:spcPts val="360"/>
              </a:spcBef>
              <a:spcAft>
                <a:spcPts val="0"/>
              </a:spcAft>
              <a:buSzPts val="1440"/>
              <a:buChar char="⚫"/>
              <a:defRPr/>
            </a:lvl4pPr>
            <a:lvl5pPr marL="2286000" lvl="4" indent="-308610" algn="l">
              <a:spcBef>
                <a:spcPts val="400"/>
              </a:spcBef>
              <a:spcAft>
                <a:spcPts val="0"/>
              </a:spcAft>
              <a:buSzPts val="1260"/>
              <a:buChar char="◉"/>
              <a:defRPr/>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12" name="Google Shape;112;p16"/>
          <p:cNvSpPr txBox="1">
            <a:spLocks noGrp="1"/>
          </p:cNvSpPr>
          <p:nvPr>
            <p:ph type="dt" idx="10"/>
          </p:nvPr>
        </p:nvSpPr>
        <p:spPr>
          <a:xfrm>
            <a:off x="4243387" y="6557962"/>
            <a:ext cx="2001837" cy="227012"/>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sz="1000">
                <a:solidFill>
                  <a:schemeClr val="dk2"/>
                </a:solidFill>
                <a:latin typeface="Trebuchet MS"/>
                <a:ea typeface="Trebuchet MS"/>
                <a:cs typeface="Trebuchet MS"/>
                <a:sym typeface="Trebuchet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16"/>
          <p:cNvSpPr txBox="1">
            <a:spLocks noGrp="1"/>
          </p:cNvSpPr>
          <p:nvPr>
            <p:ph type="ftr" idx="11"/>
          </p:nvPr>
        </p:nvSpPr>
        <p:spPr>
          <a:xfrm>
            <a:off x="457200" y="6556375"/>
            <a:ext cx="3657600" cy="228600"/>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16"/>
          <p:cNvSpPr txBox="1">
            <a:spLocks noGrp="1"/>
          </p:cNvSpPr>
          <p:nvPr>
            <p:ph type="sldNum" idx="12"/>
          </p:nvPr>
        </p:nvSpPr>
        <p:spPr>
          <a:xfrm>
            <a:off x="6254750" y="6553200"/>
            <a:ext cx="587375" cy="2286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1pPr>
            <a:lvl2pPr marL="0" marR="0" lvl="1"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2pPr>
            <a:lvl3pPr marL="0" marR="0" lvl="2"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3pPr>
            <a:lvl4pPr marL="0" marR="0" lvl="3"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4pPr>
            <a:lvl5pPr marL="0" marR="0" lvl="4"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5pPr>
            <a:lvl6pPr marL="0" marR="0" lvl="5"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6pPr>
            <a:lvl7pPr marL="0" marR="0" lvl="6"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7pPr>
            <a:lvl8pPr marL="0" marR="0" lvl="7"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8pPr>
            <a:lvl9pPr marL="0" marR="0" lvl="8" indent="0" algn="r">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9"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4.xml"/><Relationship Id="rId1" Type="http://schemas.openxmlformats.org/officeDocument/2006/relationships/slideLayout" Target="../slideLayouts/slideLayout10.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5.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p:nvPr/>
        </p:nvSpPr>
        <p:spPr>
          <a:xfrm flipH="1">
            <a:off x="2667000" y="0"/>
            <a:ext cx="6477000" cy="6858000"/>
          </a:xfrm>
          <a:prstGeom prst="rect">
            <a:avLst/>
          </a:prstGeom>
          <a:blipFill rotWithShape="1">
            <a:blip r:embed="rId4">
              <a:alphaModFix amt="43000"/>
            </a:blip>
            <a:tile tx="0" ty="0" sx="50000" sy="50000" flip="none" algn="tl"/>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chemeClr val="lt1"/>
              </a:solidFill>
              <a:latin typeface="Trebuchet MS"/>
              <a:ea typeface="Trebuchet MS"/>
              <a:cs typeface="Trebuchet MS"/>
              <a:sym typeface="Trebuchet MS"/>
            </a:endParaRPr>
          </a:p>
        </p:txBody>
      </p:sp>
      <p:cxnSp>
        <p:nvCxnSpPr>
          <p:cNvPr id="11" name="Google Shape;11;p1"/>
          <p:cNvCxnSpPr/>
          <p:nvPr/>
        </p:nvCxnSpPr>
        <p:spPr>
          <a:xfrm rot="-5400000">
            <a:off x="-762000" y="3429000"/>
            <a:ext cx="6858000" cy="0"/>
          </a:xfrm>
          <a:prstGeom prst="straightConnector1">
            <a:avLst/>
          </a:prstGeom>
          <a:noFill/>
          <a:ln w="11425" cap="flat" cmpd="sng">
            <a:solidFill>
              <a:srgbClr val="F9F9F9"/>
            </a:solidFill>
            <a:prstDash val="solid"/>
            <a:miter lim="800000"/>
            <a:headEnd type="none" w="med" len="med"/>
            <a:tailEnd type="none" w="med" len="med"/>
          </a:ln>
        </p:spPr>
      </p:cxnSp>
      <p:sp>
        <p:nvSpPr>
          <p:cNvPr id="12" name="Google Shape;12;p1"/>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lvl1pPr marR="0" lvl="0" algn="l" rtl="0">
              <a:spcBef>
                <a:spcPts val="0"/>
              </a:spcBef>
              <a:spcAft>
                <a:spcPts val="0"/>
              </a:spcAft>
              <a:buSzPts val="1400"/>
              <a:buNone/>
              <a:defRPr sz="3800" b="1" i="0" u="none" strike="noStrike" cap="none">
                <a:solidFill>
                  <a:srgbClr val="FEF7F0"/>
                </a:solidFill>
                <a:latin typeface="Trebuchet MS"/>
                <a:ea typeface="Trebuchet MS"/>
                <a:cs typeface="Trebuchet MS"/>
                <a:sym typeface="Trebuchet MS"/>
              </a:defRPr>
            </a:lvl1pPr>
            <a:lvl2pPr marR="0" lvl="1"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13" name="Google Shape;13;p1"/>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lvl1pPr marL="457200" marR="0" lvl="0" indent="-349123" algn="l" rtl="0">
              <a:spcBef>
                <a:spcPts val="600"/>
              </a:spcBef>
              <a:spcAft>
                <a:spcPts val="0"/>
              </a:spcAft>
              <a:buClr>
                <a:schemeClr val="dk2"/>
              </a:buClr>
              <a:buSzPts val="1898"/>
              <a:buFont typeface="Noto Sans Symbols"/>
              <a:buChar char="⦿"/>
              <a:defRPr sz="2600" b="0" i="0" u="none" strike="noStrike" cap="none">
                <a:solidFill>
                  <a:schemeClr val="dk1"/>
                </a:solidFill>
                <a:latin typeface="Trebuchet MS"/>
                <a:ea typeface="Trebuchet MS"/>
                <a:cs typeface="Trebuchet MS"/>
                <a:sym typeface="Trebuchet MS"/>
              </a:defRPr>
            </a:lvl1pPr>
            <a:lvl2pPr marL="914400" marR="0" lvl="1" indent="-345440" algn="l" rtl="0">
              <a:spcBef>
                <a:spcPts val="500"/>
              </a:spcBef>
              <a:spcAft>
                <a:spcPts val="0"/>
              </a:spcAft>
              <a:buClr>
                <a:srgbClr val="F9B639"/>
              </a:buClr>
              <a:buSzPts val="1840"/>
              <a:buFont typeface="Noto Sans Symbols"/>
              <a:buChar char="◼"/>
              <a:defRPr sz="2300" b="0" i="0" u="none" strike="noStrike" cap="none">
                <a:solidFill>
                  <a:srgbClr val="6C6C6C"/>
                </a:solidFill>
                <a:latin typeface="Trebuchet MS"/>
                <a:ea typeface="Trebuchet MS"/>
                <a:cs typeface="Trebuchet MS"/>
                <a:sym typeface="Trebuchet MS"/>
              </a:defRPr>
            </a:lvl2pPr>
            <a:lvl3pPr marL="1371600" marR="0" lvl="2" indent="-304800" algn="l" rtl="0">
              <a:spcBef>
                <a:spcPts val="400"/>
              </a:spcBef>
              <a:spcAft>
                <a:spcPts val="0"/>
              </a:spcAft>
              <a:buClr>
                <a:srgbClr val="F9B639"/>
              </a:buClr>
              <a:buSzPts val="1200"/>
              <a:buFont typeface="Noto Sans Symbols"/>
              <a:buChar char="🞆"/>
              <a:defRPr sz="2000" b="0" i="0" u="none" strike="noStrike" cap="none">
                <a:solidFill>
                  <a:schemeClr val="dk1"/>
                </a:solidFill>
                <a:latin typeface="Trebuchet MS"/>
                <a:ea typeface="Trebuchet MS"/>
                <a:cs typeface="Trebuchet MS"/>
                <a:sym typeface="Trebuchet MS"/>
              </a:defRPr>
            </a:lvl3pPr>
            <a:lvl4pPr marL="1828800" marR="0" lvl="3" indent="-330200" algn="l" rtl="0">
              <a:spcBef>
                <a:spcPts val="400"/>
              </a:spcBef>
              <a:spcAft>
                <a:spcPts val="0"/>
              </a:spcAft>
              <a:buClr>
                <a:srgbClr val="F9B639"/>
              </a:buClr>
              <a:buSzPts val="1600"/>
              <a:buFont typeface="Noto Sans Symbols"/>
              <a:buChar char="⚫"/>
              <a:defRPr sz="2000" b="0" i="0" u="none" strike="noStrike" cap="none">
                <a:solidFill>
                  <a:srgbClr val="6C6C6C"/>
                </a:solidFill>
                <a:latin typeface="Trebuchet MS"/>
                <a:ea typeface="Trebuchet MS"/>
                <a:cs typeface="Trebuchet MS"/>
                <a:sym typeface="Trebuchet MS"/>
              </a:defRPr>
            </a:lvl4pPr>
            <a:lvl5pPr marL="2286000" marR="0" lvl="4" indent="-317500" algn="l" rtl="0">
              <a:spcBef>
                <a:spcPts val="400"/>
              </a:spcBef>
              <a:spcAft>
                <a:spcPts val="0"/>
              </a:spcAft>
              <a:buClr>
                <a:srgbClr val="F9B639"/>
              </a:buClr>
              <a:buSzPts val="1400"/>
              <a:buFont typeface="Noto Sans Symbols"/>
              <a:buChar char="◉"/>
              <a:defRPr sz="2000" b="0" i="0" u="none" strike="noStrike" cap="none">
                <a:solidFill>
                  <a:schemeClr val="dk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rgbClr val="6C6C6C"/>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dk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rgbClr val="6C6C6C"/>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14" name="Google Shape;14;p1"/>
          <p:cNvSpPr txBox="1">
            <a:spLocks noGrp="1"/>
          </p:cNvSpPr>
          <p:nvPr>
            <p:ph type="dt" idx="10"/>
          </p:nvPr>
        </p:nvSpPr>
        <p:spPr>
          <a:xfrm>
            <a:off x="5870575" y="6557962"/>
            <a:ext cx="2003425" cy="227012"/>
          </a:xfrm>
          <a:prstGeom prst="rect">
            <a:avLst/>
          </a:prstGeom>
          <a:noFill/>
          <a:ln>
            <a:noFill/>
          </a:ln>
        </p:spPr>
        <p:txBody>
          <a:bodyPr spcFirstLastPara="1" wrap="square" lIns="91425" tIns="0" rIns="91425" bIns="0" anchor="b" anchorCtr="0">
            <a:noAutofit/>
          </a:bodyPr>
          <a:lstStyle>
            <a:lvl1pPr marR="0" lvl="0" algn="l" rtl="0">
              <a:lnSpc>
                <a:spcPct val="100000"/>
              </a:lnSpc>
              <a:spcBef>
                <a:spcPts val="0"/>
              </a:spcBef>
              <a:spcAft>
                <a:spcPts val="0"/>
              </a:spcAft>
              <a:buSzPts val="1400"/>
              <a:buNone/>
              <a:defRPr sz="1000" b="0" i="0" u="none" strike="noStrike" cap="none">
                <a:solidFill>
                  <a:srgbClr val="FFFFFF"/>
                </a:solidFill>
                <a:latin typeface="Trebuchet MS"/>
                <a:ea typeface="Trebuchet MS"/>
                <a:cs typeface="Trebuchet MS"/>
                <a:sym typeface="Trebuchet MS"/>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 name="Google Shape;15;p1"/>
          <p:cNvSpPr txBox="1">
            <a:spLocks noGrp="1"/>
          </p:cNvSpPr>
          <p:nvPr>
            <p:ph type="ftr" idx="11"/>
          </p:nvPr>
        </p:nvSpPr>
        <p:spPr>
          <a:xfrm>
            <a:off x="2819400" y="6557962"/>
            <a:ext cx="2927350" cy="228600"/>
          </a:xfrm>
          <a:prstGeom prst="rect">
            <a:avLst/>
          </a:prstGeom>
          <a:noFill/>
          <a:ln>
            <a:noFill/>
          </a:ln>
        </p:spPr>
        <p:txBody>
          <a:bodyPr spcFirstLastPara="1" wrap="square" lIns="91425" tIns="0" rIns="91425" bIns="0" anchor="b" anchorCtr="0">
            <a:noAutofit/>
          </a:bodyPr>
          <a:lstStyle>
            <a:lvl1pPr marR="0" lvl="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 name="Google Shape;16;p1"/>
          <p:cNvSpPr txBox="1">
            <a:spLocks noGrp="1"/>
          </p:cNvSpPr>
          <p:nvPr>
            <p:ph type="sldNum" idx="12"/>
          </p:nvPr>
        </p:nvSpPr>
        <p:spPr>
          <a:xfrm>
            <a:off x="7880350" y="6556375"/>
            <a:ext cx="588962" cy="2286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FFFFFF"/>
              </a:buClr>
              <a:buSzPts val="1100"/>
              <a:buFont typeface="Trebuchet MS"/>
              <a:buNone/>
              <a:defRPr sz="1100" b="0" i="0" u="none" strike="noStrike" cap="none">
                <a:solidFill>
                  <a:srgbClr val="FFFFFF"/>
                </a:solidFill>
                <a:latin typeface="Trebuchet MS"/>
                <a:ea typeface="Trebuchet MS"/>
                <a:cs typeface="Trebuchet MS"/>
                <a:sym typeface="Trebuchet MS"/>
              </a:defRPr>
            </a:lvl1pPr>
            <a:lvl2pPr marL="0" marR="0" lvl="1" indent="0" algn="r" rtl="0">
              <a:lnSpc>
                <a:spcPct val="100000"/>
              </a:lnSpc>
              <a:spcBef>
                <a:spcPts val="0"/>
              </a:spcBef>
              <a:spcAft>
                <a:spcPts val="0"/>
              </a:spcAft>
              <a:buClr>
                <a:srgbClr val="FFFFFF"/>
              </a:buClr>
              <a:buSzPts val="1100"/>
              <a:buFont typeface="Trebuchet MS"/>
              <a:buNone/>
              <a:defRPr sz="1100" b="0" i="0" u="none" strike="noStrike" cap="none">
                <a:solidFill>
                  <a:srgbClr val="FFFFFF"/>
                </a:solidFill>
                <a:latin typeface="Trebuchet MS"/>
                <a:ea typeface="Trebuchet MS"/>
                <a:cs typeface="Trebuchet MS"/>
                <a:sym typeface="Trebuchet MS"/>
              </a:defRPr>
            </a:lvl2pPr>
            <a:lvl3pPr marL="0" marR="0" lvl="2" indent="0" algn="r" rtl="0">
              <a:lnSpc>
                <a:spcPct val="100000"/>
              </a:lnSpc>
              <a:spcBef>
                <a:spcPts val="0"/>
              </a:spcBef>
              <a:spcAft>
                <a:spcPts val="0"/>
              </a:spcAft>
              <a:buClr>
                <a:srgbClr val="FFFFFF"/>
              </a:buClr>
              <a:buSzPts val="1100"/>
              <a:buFont typeface="Trebuchet MS"/>
              <a:buNone/>
              <a:defRPr sz="1100" b="0" i="0" u="none" strike="noStrike" cap="none">
                <a:solidFill>
                  <a:srgbClr val="FFFFFF"/>
                </a:solidFill>
                <a:latin typeface="Trebuchet MS"/>
                <a:ea typeface="Trebuchet MS"/>
                <a:cs typeface="Trebuchet MS"/>
                <a:sym typeface="Trebuchet MS"/>
              </a:defRPr>
            </a:lvl3pPr>
            <a:lvl4pPr marL="0" marR="0" lvl="3" indent="0" algn="r" rtl="0">
              <a:lnSpc>
                <a:spcPct val="100000"/>
              </a:lnSpc>
              <a:spcBef>
                <a:spcPts val="0"/>
              </a:spcBef>
              <a:spcAft>
                <a:spcPts val="0"/>
              </a:spcAft>
              <a:buClr>
                <a:srgbClr val="FFFFFF"/>
              </a:buClr>
              <a:buSzPts val="1100"/>
              <a:buFont typeface="Trebuchet MS"/>
              <a:buNone/>
              <a:defRPr sz="1100" b="0" i="0" u="none" strike="noStrike" cap="none">
                <a:solidFill>
                  <a:srgbClr val="FFFFFF"/>
                </a:solidFill>
                <a:latin typeface="Trebuchet MS"/>
                <a:ea typeface="Trebuchet MS"/>
                <a:cs typeface="Trebuchet MS"/>
                <a:sym typeface="Trebuchet MS"/>
              </a:defRPr>
            </a:lvl4pPr>
            <a:lvl5pPr marL="0" marR="0" lvl="4" indent="0" algn="r" rtl="0">
              <a:lnSpc>
                <a:spcPct val="100000"/>
              </a:lnSpc>
              <a:spcBef>
                <a:spcPts val="0"/>
              </a:spcBef>
              <a:spcAft>
                <a:spcPts val="0"/>
              </a:spcAft>
              <a:buClr>
                <a:srgbClr val="FFFFFF"/>
              </a:buClr>
              <a:buSzPts val="1100"/>
              <a:buFont typeface="Trebuchet MS"/>
              <a:buNone/>
              <a:defRPr sz="1100" b="0" i="0" u="none" strike="noStrike" cap="none">
                <a:solidFill>
                  <a:srgbClr val="FFFFFF"/>
                </a:solidFill>
                <a:latin typeface="Trebuchet MS"/>
                <a:ea typeface="Trebuchet MS"/>
                <a:cs typeface="Trebuchet MS"/>
                <a:sym typeface="Trebuchet MS"/>
              </a:defRPr>
            </a:lvl5pPr>
            <a:lvl6pPr marL="0" marR="0" lvl="5" indent="0" algn="r" rtl="0">
              <a:lnSpc>
                <a:spcPct val="100000"/>
              </a:lnSpc>
              <a:spcBef>
                <a:spcPts val="0"/>
              </a:spcBef>
              <a:spcAft>
                <a:spcPts val="0"/>
              </a:spcAft>
              <a:buClr>
                <a:srgbClr val="FFFFFF"/>
              </a:buClr>
              <a:buSzPts val="1100"/>
              <a:buFont typeface="Trebuchet MS"/>
              <a:buNone/>
              <a:defRPr sz="1100" b="0" i="0" u="none" strike="noStrike" cap="none">
                <a:solidFill>
                  <a:srgbClr val="FFFFFF"/>
                </a:solidFill>
                <a:latin typeface="Trebuchet MS"/>
                <a:ea typeface="Trebuchet MS"/>
                <a:cs typeface="Trebuchet MS"/>
                <a:sym typeface="Trebuchet MS"/>
              </a:defRPr>
            </a:lvl6pPr>
            <a:lvl7pPr marL="0" marR="0" lvl="6" indent="0" algn="r" rtl="0">
              <a:lnSpc>
                <a:spcPct val="100000"/>
              </a:lnSpc>
              <a:spcBef>
                <a:spcPts val="0"/>
              </a:spcBef>
              <a:spcAft>
                <a:spcPts val="0"/>
              </a:spcAft>
              <a:buClr>
                <a:srgbClr val="FFFFFF"/>
              </a:buClr>
              <a:buSzPts val="1100"/>
              <a:buFont typeface="Trebuchet MS"/>
              <a:buNone/>
              <a:defRPr sz="1100" b="0" i="0" u="none" strike="noStrike" cap="none">
                <a:solidFill>
                  <a:srgbClr val="FFFFFF"/>
                </a:solidFill>
                <a:latin typeface="Trebuchet MS"/>
                <a:ea typeface="Trebuchet MS"/>
                <a:cs typeface="Trebuchet MS"/>
                <a:sym typeface="Trebuchet MS"/>
              </a:defRPr>
            </a:lvl7pPr>
            <a:lvl8pPr marL="0" marR="0" lvl="7" indent="0" algn="r" rtl="0">
              <a:lnSpc>
                <a:spcPct val="100000"/>
              </a:lnSpc>
              <a:spcBef>
                <a:spcPts val="0"/>
              </a:spcBef>
              <a:spcAft>
                <a:spcPts val="0"/>
              </a:spcAft>
              <a:buClr>
                <a:srgbClr val="FFFFFF"/>
              </a:buClr>
              <a:buSzPts val="1100"/>
              <a:buFont typeface="Trebuchet MS"/>
              <a:buNone/>
              <a:defRPr sz="1100" b="0" i="0" u="none" strike="noStrike" cap="none">
                <a:solidFill>
                  <a:srgbClr val="FFFFFF"/>
                </a:solidFill>
                <a:latin typeface="Trebuchet MS"/>
                <a:ea typeface="Trebuchet MS"/>
                <a:cs typeface="Trebuchet MS"/>
                <a:sym typeface="Trebuchet MS"/>
              </a:defRPr>
            </a:lvl8pPr>
            <a:lvl9pPr marL="0" marR="0" lvl="8" indent="0" algn="r" rtl="0">
              <a:lnSpc>
                <a:spcPct val="100000"/>
              </a:lnSpc>
              <a:spcBef>
                <a:spcPts val="0"/>
              </a:spcBef>
              <a:spcAft>
                <a:spcPts val="0"/>
              </a:spcAft>
              <a:buClr>
                <a:srgbClr val="FFFFFF"/>
              </a:buClr>
              <a:buSzPts val="1100"/>
              <a:buFont typeface="Trebuchet MS"/>
              <a:buNone/>
              <a:defRPr sz="1100" b="0" i="0" u="none" strike="noStrike" cap="none">
                <a:solidFill>
                  <a:srgbClr val="FFFFFF"/>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
        <p:cNvGrpSpPr/>
        <p:nvPr/>
      </p:nvGrpSpPr>
      <p:grpSpPr>
        <a:xfrm>
          <a:off x="0" y="0"/>
          <a:ext cx="0" cy="0"/>
          <a:chOff x="0" y="0"/>
          <a:chExt cx="0" cy="0"/>
        </a:xfrm>
      </p:grpSpPr>
      <p:sp>
        <p:nvSpPr>
          <p:cNvPr id="24" name="Google Shape;24;p3"/>
          <p:cNvSpPr/>
          <p:nvPr/>
        </p:nvSpPr>
        <p:spPr>
          <a:xfrm flipH="1">
            <a:off x="8153400" y="0"/>
            <a:ext cx="990600" cy="6858000"/>
          </a:xfrm>
          <a:prstGeom prst="rect">
            <a:avLst/>
          </a:prstGeom>
          <a:blipFill rotWithShape="1">
            <a:blip r:embed="rId9">
              <a:alphaModFix amt="43000"/>
            </a:blip>
            <a:tile tx="0" ty="0" sx="50000" sy="50000" flip="none" algn="tl"/>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chemeClr val="lt1"/>
              </a:solidFill>
              <a:latin typeface="Trebuchet MS"/>
              <a:ea typeface="Trebuchet MS"/>
              <a:cs typeface="Trebuchet MS"/>
              <a:sym typeface="Trebuchet MS"/>
            </a:endParaRPr>
          </a:p>
        </p:txBody>
      </p:sp>
      <p:sp>
        <p:nvSpPr>
          <p:cNvPr id="25" name="Google Shape;25;p3"/>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lvl1pPr marR="0" lvl="0" algn="l" rtl="0">
              <a:spcBef>
                <a:spcPts val="0"/>
              </a:spcBef>
              <a:spcAft>
                <a:spcPts val="0"/>
              </a:spcAft>
              <a:buSzPts val="1400"/>
              <a:buNone/>
              <a:defRPr sz="3800" b="1" i="0" u="none" strike="noStrike" cap="none">
                <a:solidFill>
                  <a:srgbClr val="FEF7F0"/>
                </a:solidFill>
                <a:latin typeface="Trebuchet MS"/>
                <a:ea typeface="Trebuchet MS"/>
                <a:cs typeface="Trebuchet MS"/>
                <a:sym typeface="Trebuchet MS"/>
              </a:defRPr>
            </a:lvl1pPr>
            <a:lvl2pPr marR="0" lvl="1"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26" name="Google Shape;26;p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lvl1pPr marL="457200" marR="0" lvl="0" indent="-349123" algn="l" rtl="0">
              <a:spcBef>
                <a:spcPts val="600"/>
              </a:spcBef>
              <a:spcAft>
                <a:spcPts val="0"/>
              </a:spcAft>
              <a:buClr>
                <a:schemeClr val="dk2"/>
              </a:buClr>
              <a:buSzPts val="1898"/>
              <a:buFont typeface="Noto Sans Symbols"/>
              <a:buChar char="⦿"/>
              <a:defRPr sz="2600" b="0" i="0" u="none" strike="noStrike" cap="none">
                <a:solidFill>
                  <a:schemeClr val="dk1"/>
                </a:solidFill>
                <a:latin typeface="Trebuchet MS"/>
                <a:ea typeface="Trebuchet MS"/>
                <a:cs typeface="Trebuchet MS"/>
                <a:sym typeface="Trebuchet MS"/>
              </a:defRPr>
            </a:lvl1pPr>
            <a:lvl2pPr marL="914400" marR="0" lvl="1" indent="-345440" algn="l" rtl="0">
              <a:spcBef>
                <a:spcPts val="500"/>
              </a:spcBef>
              <a:spcAft>
                <a:spcPts val="0"/>
              </a:spcAft>
              <a:buClr>
                <a:srgbClr val="F9B639"/>
              </a:buClr>
              <a:buSzPts val="1840"/>
              <a:buFont typeface="Noto Sans Symbols"/>
              <a:buChar char="◼"/>
              <a:defRPr sz="2300" b="0" i="0" u="none" strike="noStrike" cap="none">
                <a:solidFill>
                  <a:srgbClr val="6C6C6C"/>
                </a:solidFill>
                <a:latin typeface="Trebuchet MS"/>
                <a:ea typeface="Trebuchet MS"/>
                <a:cs typeface="Trebuchet MS"/>
                <a:sym typeface="Trebuchet MS"/>
              </a:defRPr>
            </a:lvl2pPr>
            <a:lvl3pPr marL="1371600" marR="0" lvl="2" indent="-304800" algn="l" rtl="0">
              <a:spcBef>
                <a:spcPts val="400"/>
              </a:spcBef>
              <a:spcAft>
                <a:spcPts val="0"/>
              </a:spcAft>
              <a:buClr>
                <a:srgbClr val="F9B639"/>
              </a:buClr>
              <a:buSzPts val="1200"/>
              <a:buFont typeface="Noto Sans Symbols"/>
              <a:buChar char="🞆"/>
              <a:defRPr sz="2000" b="0" i="0" u="none" strike="noStrike" cap="none">
                <a:solidFill>
                  <a:schemeClr val="dk1"/>
                </a:solidFill>
                <a:latin typeface="Trebuchet MS"/>
                <a:ea typeface="Trebuchet MS"/>
                <a:cs typeface="Trebuchet MS"/>
                <a:sym typeface="Trebuchet MS"/>
              </a:defRPr>
            </a:lvl3pPr>
            <a:lvl4pPr marL="1828800" marR="0" lvl="3" indent="-330200" algn="l" rtl="0">
              <a:spcBef>
                <a:spcPts val="400"/>
              </a:spcBef>
              <a:spcAft>
                <a:spcPts val="0"/>
              </a:spcAft>
              <a:buClr>
                <a:srgbClr val="F9B639"/>
              </a:buClr>
              <a:buSzPts val="1600"/>
              <a:buFont typeface="Noto Sans Symbols"/>
              <a:buChar char="⚫"/>
              <a:defRPr sz="2000" b="0" i="0" u="none" strike="noStrike" cap="none">
                <a:solidFill>
                  <a:srgbClr val="6C6C6C"/>
                </a:solidFill>
                <a:latin typeface="Trebuchet MS"/>
                <a:ea typeface="Trebuchet MS"/>
                <a:cs typeface="Trebuchet MS"/>
                <a:sym typeface="Trebuchet MS"/>
              </a:defRPr>
            </a:lvl4pPr>
            <a:lvl5pPr marL="2286000" marR="0" lvl="4" indent="-317500" algn="l" rtl="0">
              <a:spcBef>
                <a:spcPts val="400"/>
              </a:spcBef>
              <a:spcAft>
                <a:spcPts val="0"/>
              </a:spcAft>
              <a:buClr>
                <a:srgbClr val="F9B639"/>
              </a:buClr>
              <a:buSzPts val="1400"/>
              <a:buFont typeface="Noto Sans Symbols"/>
              <a:buChar char="◉"/>
              <a:defRPr sz="2000" b="0" i="0" u="none" strike="noStrike" cap="none">
                <a:solidFill>
                  <a:schemeClr val="dk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rgbClr val="6C6C6C"/>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dk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rgbClr val="6C6C6C"/>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27" name="Google Shape;27;p3"/>
          <p:cNvSpPr txBox="1">
            <a:spLocks noGrp="1"/>
          </p:cNvSpPr>
          <p:nvPr>
            <p:ph type="dt" idx="10"/>
          </p:nvPr>
        </p:nvSpPr>
        <p:spPr>
          <a:xfrm>
            <a:off x="4246562" y="6557962"/>
            <a:ext cx="2001837" cy="227012"/>
          </a:xfrm>
          <a:prstGeom prst="rect">
            <a:avLst/>
          </a:prstGeom>
          <a:noFill/>
          <a:ln>
            <a:noFill/>
          </a:ln>
        </p:spPr>
        <p:txBody>
          <a:bodyPr spcFirstLastPara="1" wrap="square" lIns="91425" tIns="0" rIns="91425" bIns="0" anchor="b" anchorCtr="0">
            <a:noAutofit/>
          </a:bodyPr>
          <a:lstStyle>
            <a:lvl1pPr marR="0" lvl="0" algn="l" rtl="0">
              <a:lnSpc>
                <a:spcPct val="100000"/>
              </a:lnSpc>
              <a:spcBef>
                <a:spcPts val="0"/>
              </a:spcBef>
              <a:spcAft>
                <a:spcPts val="0"/>
              </a:spcAft>
              <a:buSzPts val="1400"/>
              <a:buNone/>
              <a:defRPr sz="1000" b="0" i="0" u="none" strike="noStrike" cap="none">
                <a:solidFill>
                  <a:schemeClr val="dk2"/>
                </a:solidFill>
                <a:latin typeface="Trebuchet MS"/>
                <a:ea typeface="Trebuchet MS"/>
                <a:cs typeface="Trebuchet MS"/>
                <a:sym typeface="Trebuchet MS"/>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8" name="Google Shape;28;p3"/>
          <p:cNvSpPr txBox="1">
            <a:spLocks noGrp="1"/>
          </p:cNvSpPr>
          <p:nvPr>
            <p:ph type="ftr" idx="11"/>
          </p:nvPr>
        </p:nvSpPr>
        <p:spPr>
          <a:xfrm>
            <a:off x="457200" y="6557962"/>
            <a:ext cx="3657600" cy="228600"/>
          </a:xfrm>
          <a:prstGeom prst="rect">
            <a:avLst/>
          </a:prstGeom>
          <a:noFill/>
          <a:ln>
            <a:noFill/>
          </a:ln>
        </p:spPr>
        <p:txBody>
          <a:bodyPr spcFirstLastPara="1" wrap="square" lIns="91425" tIns="0" rIns="91425" bIns="0" anchor="b" anchorCtr="0">
            <a:noAutofit/>
          </a:bodyPr>
          <a:lstStyle>
            <a:lvl1pPr marR="0" lvl="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9" name="Google Shape;29;p3"/>
          <p:cNvSpPr txBox="1">
            <a:spLocks noGrp="1"/>
          </p:cNvSpPr>
          <p:nvPr>
            <p:ph type="sldNum" idx="12"/>
          </p:nvPr>
        </p:nvSpPr>
        <p:spPr>
          <a:xfrm>
            <a:off x="6251575" y="6556375"/>
            <a:ext cx="588962" cy="2286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chemeClr val="dk2"/>
              </a:buClr>
              <a:buSzPts val="1100"/>
              <a:buFont typeface="Trebuchet MS"/>
              <a:buNone/>
              <a:defRPr sz="1100" b="0" i="0" u="none" strike="noStrike" cap="none">
                <a:solidFill>
                  <a:schemeClr val="dk2"/>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dk2"/>
              </a:buClr>
              <a:buSzPts val="1100"/>
              <a:buFont typeface="Trebuchet MS"/>
              <a:buNone/>
              <a:defRPr sz="1100" b="0" i="0" u="none" strike="noStrike" cap="none">
                <a:solidFill>
                  <a:schemeClr val="dk2"/>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dk2"/>
              </a:buClr>
              <a:buSzPts val="1100"/>
              <a:buFont typeface="Trebuchet MS"/>
              <a:buNone/>
              <a:defRPr sz="1100" b="0" i="0" u="none" strike="noStrike" cap="none">
                <a:solidFill>
                  <a:schemeClr val="dk2"/>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dk2"/>
              </a:buClr>
              <a:buSzPts val="1100"/>
              <a:buFont typeface="Trebuchet MS"/>
              <a:buNone/>
              <a:defRPr sz="1100" b="0" i="0" u="none" strike="noStrike" cap="none">
                <a:solidFill>
                  <a:schemeClr val="dk2"/>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dk2"/>
              </a:buClr>
              <a:buSzPts val="1100"/>
              <a:buFont typeface="Trebuchet MS"/>
              <a:buNone/>
              <a:defRPr sz="1100" b="0" i="0" u="none" strike="noStrike" cap="none">
                <a:solidFill>
                  <a:schemeClr val="dk2"/>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dk2"/>
              </a:buClr>
              <a:buSzPts val="1100"/>
              <a:buFont typeface="Trebuchet MS"/>
              <a:buNone/>
              <a:defRPr sz="1100" b="0" i="0" u="none" strike="noStrike" cap="none">
                <a:solidFill>
                  <a:schemeClr val="dk2"/>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dk2"/>
              </a:buClr>
              <a:buSzPts val="1100"/>
              <a:buFont typeface="Trebuchet MS"/>
              <a:buNone/>
              <a:defRPr sz="1100" b="0" i="0" u="none" strike="noStrike" cap="none">
                <a:solidFill>
                  <a:schemeClr val="dk2"/>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dk2"/>
              </a:buClr>
              <a:buSzPts val="1100"/>
              <a:buFont typeface="Trebuchet MS"/>
              <a:buNone/>
              <a:defRPr sz="1100" b="0" i="0" u="none" strike="noStrike" cap="none">
                <a:solidFill>
                  <a:schemeClr val="dk2"/>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dk2"/>
              </a:buClr>
              <a:buSzPts val="1100"/>
              <a:buFont typeface="Trebuchet MS"/>
              <a:buNone/>
              <a:defRPr sz="1100" b="0" i="0" u="none" strike="noStrike" cap="none">
                <a:solidFill>
                  <a:schemeClr val="dk2"/>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4"/>
        <p:cNvGrpSpPr/>
        <p:nvPr/>
      </p:nvGrpSpPr>
      <p:grpSpPr>
        <a:xfrm>
          <a:off x="0" y="0"/>
          <a:ext cx="0" cy="0"/>
          <a:chOff x="0" y="0"/>
          <a:chExt cx="0" cy="0"/>
        </a:xfrm>
      </p:grpSpPr>
      <p:sp>
        <p:nvSpPr>
          <p:cNvPr id="75" name="Google Shape;75;p11"/>
          <p:cNvSpPr/>
          <p:nvPr/>
        </p:nvSpPr>
        <p:spPr>
          <a:xfrm flipH="1">
            <a:off x="8153400" y="0"/>
            <a:ext cx="990600" cy="6858000"/>
          </a:xfrm>
          <a:prstGeom prst="rect">
            <a:avLst/>
          </a:prstGeom>
          <a:blipFill rotWithShape="1">
            <a:blip r:embed="rId3">
              <a:alphaModFix amt="43000"/>
            </a:blip>
            <a:tile tx="0" ty="0" sx="50000" sy="50000" flip="none" algn="tl"/>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chemeClr val="lt1"/>
              </a:solidFill>
              <a:latin typeface="Trebuchet MS"/>
              <a:ea typeface="Trebuchet MS"/>
              <a:cs typeface="Trebuchet MS"/>
              <a:sym typeface="Trebuchet MS"/>
            </a:endParaRPr>
          </a:p>
        </p:txBody>
      </p:sp>
      <p:sp>
        <p:nvSpPr>
          <p:cNvPr id="76" name="Google Shape;76;p11"/>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lvl1pPr marR="0" lvl="0" algn="l" rtl="0">
              <a:spcBef>
                <a:spcPts val="0"/>
              </a:spcBef>
              <a:spcAft>
                <a:spcPts val="0"/>
              </a:spcAft>
              <a:buSzPts val="1400"/>
              <a:buNone/>
              <a:defRPr sz="3800" b="1" i="0" u="none" strike="noStrike" cap="none">
                <a:solidFill>
                  <a:srgbClr val="FEF7F0"/>
                </a:solidFill>
                <a:latin typeface="Trebuchet MS"/>
                <a:ea typeface="Trebuchet MS"/>
                <a:cs typeface="Trebuchet MS"/>
                <a:sym typeface="Trebuchet MS"/>
              </a:defRPr>
            </a:lvl1pPr>
            <a:lvl2pPr marR="0" lvl="1"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77" name="Google Shape;77;p11"/>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lvl1pPr marL="457200" marR="0" lvl="0" indent="-349123" algn="l" rtl="0">
              <a:spcBef>
                <a:spcPts val="600"/>
              </a:spcBef>
              <a:spcAft>
                <a:spcPts val="0"/>
              </a:spcAft>
              <a:buClr>
                <a:schemeClr val="dk2"/>
              </a:buClr>
              <a:buSzPts val="1898"/>
              <a:buFont typeface="Noto Sans Symbols"/>
              <a:buChar char="⦿"/>
              <a:defRPr sz="2600" b="0" i="0" u="none" strike="noStrike" cap="none">
                <a:solidFill>
                  <a:schemeClr val="dk1"/>
                </a:solidFill>
                <a:latin typeface="Trebuchet MS"/>
                <a:ea typeface="Trebuchet MS"/>
                <a:cs typeface="Trebuchet MS"/>
                <a:sym typeface="Trebuchet MS"/>
              </a:defRPr>
            </a:lvl1pPr>
            <a:lvl2pPr marL="914400" marR="0" lvl="1" indent="-345440" algn="l" rtl="0">
              <a:spcBef>
                <a:spcPts val="500"/>
              </a:spcBef>
              <a:spcAft>
                <a:spcPts val="0"/>
              </a:spcAft>
              <a:buClr>
                <a:srgbClr val="F9B639"/>
              </a:buClr>
              <a:buSzPts val="1840"/>
              <a:buFont typeface="Noto Sans Symbols"/>
              <a:buChar char="◼"/>
              <a:defRPr sz="2300" b="0" i="0" u="none" strike="noStrike" cap="none">
                <a:solidFill>
                  <a:srgbClr val="6C6C6C"/>
                </a:solidFill>
                <a:latin typeface="Trebuchet MS"/>
                <a:ea typeface="Trebuchet MS"/>
                <a:cs typeface="Trebuchet MS"/>
                <a:sym typeface="Trebuchet MS"/>
              </a:defRPr>
            </a:lvl2pPr>
            <a:lvl3pPr marL="1371600" marR="0" lvl="2" indent="-304800" algn="l" rtl="0">
              <a:spcBef>
                <a:spcPts val="400"/>
              </a:spcBef>
              <a:spcAft>
                <a:spcPts val="0"/>
              </a:spcAft>
              <a:buClr>
                <a:srgbClr val="F9B639"/>
              </a:buClr>
              <a:buSzPts val="1200"/>
              <a:buFont typeface="Noto Sans Symbols"/>
              <a:buChar char="🞆"/>
              <a:defRPr sz="2000" b="0" i="0" u="none" strike="noStrike" cap="none">
                <a:solidFill>
                  <a:schemeClr val="dk1"/>
                </a:solidFill>
                <a:latin typeface="Trebuchet MS"/>
                <a:ea typeface="Trebuchet MS"/>
                <a:cs typeface="Trebuchet MS"/>
                <a:sym typeface="Trebuchet MS"/>
              </a:defRPr>
            </a:lvl3pPr>
            <a:lvl4pPr marL="1828800" marR="0" lvl="3" indent="-330200" algn="l" rtl="0">
              <a:spcBef>
                <a:spcPts val="400"/>
              </a:spcBef>
              <a:spcAft>
                <a:spcPts val="0"/>
              </a:spcAft>
              <a:buClr>
                <a:srgbClr val="F9B639"/>
              </a:buClr>
              <a:buSzPts val="1600"/>
              <a:buFont typeface="Noto Sans Symbols"/>
              <a:buChar char="⚫"/>
              <a:defRPr sz="2000" b="0" i="0" u="none" strike="noStrike" cap="none">
                <a:solidFill>
                  <a:srgbClr val="6C6C6C"/>
                </a:solidFill>
                <a:latin typeface="Trebuchet MS"/>
                <a:ea typeface="Trebuchet MS"/>
                <a:cs typeface="Trebuchet MS"/>
                <a:sym typeface="Trebuchet MS"/>
              </a:defRPr>
            </a:lvl4pPr>
            <a:lvl5pPr marL="2286000" marR="0" lvl="4" indent="-317500" algn="l" rtl="0">
              <a:spcBef>
                <a:spcPts val="400"/>
              </a:spcBef>
              <a:spcAft>
                <a:spcPts val="0"/>
              </a:spcAft>
              <a:buClr>
                <a:srgbClr val="F9B639"/>
              </a:buClr>
              <a:buSzPts val="1400"/>
              <a:buFont typeface="Noto Sans Symbols"/>
              <a:buChar char="◉"/>
              <a:defRPr sz="2000" b="0" i="0" u="none" strike="noStrike" cap="none">
                <a:solidFill>
                  <a:schemeClr val="dk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rgbClr val="6C6C6C"/>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dk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rgbClr val="6C6C6C"/>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78" name="Google Shape;78;p11"/>
          <p:cNvSpPr txBox="1">
            <a:spLocks noGrp="1"/>
          </p:cNvSpPr>
          <p:nvPr>
            <p:ph type="dt" idx="10"/>
          </p:nvPr>
        </p:nvSpPr>
        <p:spPr>
          <a:xfrm>
            <a:off x="4724400" y="6556375"/>
            <a:ext cx="2001837" cy="227012"/>
          </a:xfrm>
          <a:prstGeom prst="rect">
            <a:avLst/>
          </a:prstGeom>
          <a:noFill/>
          <a:ln>
            <a:noFill/>
          </a:ln>
        </p:spPr>
        <p:txBody>
          <a:bodyPr spcFirstLastPara="1" wrap="square" lIns="91425" tIns="0" rIns="91425" bIns="0" anchor="b" anchorCtr="0">
            <a:noAutofit/>
          </a:bodyPr>
          <a:lstStyle>
            <a:lvl1pPr marR="0" lvl="0" algn="l" rtl="0">
              <a:lnSpc>
                <a:spcPct val="100000"/>
              </a:lnSpc>
              <a:spcBef>
                <a:spcPts val="0"/>
              </a:spcBef>
              <a:spcAft>
                <a:spcPts val="0"/>
              </a:spcAft>
              <a:buSzPts val="1400"/>
              <a:buNone/>
              <a:defRPr sz="1000" b="0" i="0" u="none">
                <a:solidFill>
                  <a:schemeClr val="dk2"/>
                </a:solidFill>
                <a:latin typeface="Trebuchet MS"/>
                <a:ea typeface="Trebuchet MS"/>
                <a:cs typeface="Trebuchet MS"/>
                <a:sym typeface="Trebuchet MS"/>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9" name="Google Shape;79;p11"/>
          <p:cNvSpPr txBox="1">
            <a:spLocks noGrp="1"/>
          </p:cNvSpPr>
          <p:nvPr>
            <p:ph type="ftr" idx="11"/>
          </p:nvPr>
        </p:nvSpPr>
        <p:spPr>
          <a:xfrm>
            <a:off x="1735137" y="6556375"/>
            <a:ext cx="2895600" cy="228600"/>
          </a:xfrm>
          <a:prstGeom prst="rect">
            <a:avLst/>
          </a:prstGeom>
          <a:noFill/>
          <a:ln>
            <a:noFill/>
          </a:ln>
        </p:spPr>
        <p:txBody>
          <a:bodyPr spcFirstLastPara="1" wrap="square" lIns="91425" tIns="0" rIns="91425" bIns="0" anchor="b" anchorCtr="0">
            <a:noAutofit/>
          </a:bodyPr>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0" name="Google Shape;80;p11"/>
          <p:cNvSpPr txBox="1">
            <a:spLocks noGrp="1"/>
          </p:cNvSpPr>
          <p:nvPr>
            <p:ph type="sldNum" idx="12"/>
          </p:nvPr>
        </p:nvSpPr>
        <p:spPr>
          <a:xfrm>
            <a:off x="6734175" y="6554787"/>
            <a:ext cx="587375" cy="2286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6"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3"/>
          <p:cNvSpPr txBox="1"/>
          <p:nvPr/>
        </p:nvSpPr>
        <p:spPr>
          <a:xfrm rot="-360000">
            <a:off x="598487" y="1004887"/>
            <a:ext cx="4319587" cy="4311650"/>
          </a:xfrm>
          <a:prstGeom prst="rect">
            <a:avLst/>
          </a:prstGeom>
          <a:solidFill>
            <a:srgbClr val="FAFAFA"/>
          </a:solidFill>
          <a:ln w="9525" cap="rnd" cmpd="sng">
            <a:solidFill>
              <a:srgbClr val="EAEAEA"/>
            </a:solidFill>
            <a:prstDash val="solid"/>
            <a:miter lim="800000"/>
            <a:headEnd type="none" w="sm" len="sm"/>
            <a:tailEnd type="none" w="sm" len="sm"/>
          </a:ln>
          <a:effectLst>
            <a:outerShdw blurRad="63500" dist="12700" dir="5400000">
              <a:srgbClr val="000000">
                <a:alpha val="39607"/>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89" name="Google Shape;89;p13"/>
          <p:cNvSpPr txBox="1"/>
          <p:nvPr/>
        </p:nvSpPr>
        <p:spPr>
          <a:xfrm rot="-180000">
            <a:off x="596900" y="998537"/>
            <a:ext cx="4319587" cy="4313237"/>
          </a:xfrm>
          <a:prstGeom prst="rect">
            <a:avLst/>
          </a:prstGeom>
          <a:solidFill>
            <a:srgbClr val="FAFAFA"/>
          </a:solidFill>
          <a:ln w="9525" cap="rnd" cmpd="sng">
            <a:solidFill>
              <a:srgbClr val="EAEAEA"/>
            </a:solidFill>
            <a:prstDash val="solid"/>
            <a:miter lim="800000"/>
            <a:headEnd type="none" w="sm" len="sm"/>
            <a:tailEnd type="none" w="sm" len="sm"/>
          </a:ln>
          <a:effectLst>
            <a:outerShdw blurRad="63500" dist="12700" dir="5400000">
              <a:srgbClr val="000000">
                <a:alpha val="39607"/>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90" name="Google Shape;90;p13"/>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lvl1pPr marR="0" lvl="0" algn="l" rtl="0">
              <a:spcBef>
                <a:spcPts val="0"/>
              </a:spcBef>
              <a:spcAft>
                <a:spcPts val="0"/>
              </a:spcAft>
              <a:buSzPts val="1400"/>
              <a:buNone/>
              <a:defRPr sz="3800" b="1" i="0" u="none" strike="noStrike" cap="none">
                <a:solidFill>
                  <a:srgbClr val="FEF7F0"/>
                </a:solidFill>
                <a:latin typeface="Trebuchet MS"/>
                <a:ea typeface="Trebuchet MS"/>
                <a:cs typeface="Trebuchet MS"/>
                <a:sym typeface="Trebuchet MS"/>
              </a:defRPr>
            </a:lvl1pPr>
            <a:lvl2pPr marR="0" lvl="1"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2pPr>
            <a:lvl3pPr marR="0" lvl="2"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3pPr>
            <a:lvl4pPr marR="0" lvl="3"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4pPr>
            <a:lvl5pPr marR="0" lvl="4"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5pPr>
            <a:lvl6pPr marR="0" lvl="5"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6pPr>
            <a:lvl7pPr marR="0" lvl="6"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7pPr>
            <a:lvl8pPr marR="0" lvl="7"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8pPr>
            <a:lvl9pPr marR="0" lvl="8"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9pPr>
          </a:lstStyle>
          <a:p>
            <a:endParaRPr/>
          </a:p>
        </p:txBody>
      </p:sp>
      <p:sp>
        <p:nvSpPr>
          <p:cNvPr id="91" name="Google Shape;91;p1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lvl1pPr marL="457200" marR="0" lvl="0" indent="-349123" algn="l" rtl="0">
              <a:spcBef>
                <a:spcPts val="600"/>
              </a:spcBef>
              <a:spcAft>
                <a:spcPts val="0"/>
              </a:spcAft>
              <a:buClr>
                <a:schemeClr val="lt2"/>
              </a:buClr>
              <a:buSzPts val="1898"/>
              <a:buFont typeface="Noto Sans Symbols"/>
              <a:buChar char="⦿"/>
              <a:defRPr sz="2600" b="0" i="0" u="none" strike="noStrike" cap="none">
                <a:solidFill>
                  <a:schemeClr val="lt1"/>
                </a:solidFill>
                <a:latin typeface="Trebuchet MS"/>
                <a:ea typeface="Trebuchet MS"/>
                <a:cs typeface="Trebuchet MS"/>
                <a:sym typeface="Trebuchet MS"/>
              </a:defRPr>
            </a:lvl1pPr>
            <a:lvl2pPr marL="914400" marR="0" lvl="1" indent="-345440" algn="l" rtl="0">
              <a:spcBef>
                <a:spcPts val="500"/>
              </a:spcBef>
              <a:spcAft>
                <a:spcPts val="0"/>
              </a:spcAft>
              <a:buClr>
                <a:srgbClr val="F9B639"/>
              </a:buClr>
              <a:buSzPts val="1840"/>
              <a:buFont typeface="Noto Sans Symbols"/>
              <a:buChar char="◼"/>
              <a:defRPr sz="2300" b="0" i="0" u="none" strike="noStrike" cap="none">
                <a:solidFill>
                  <a:srgbClr val="6C6C6C"/>
                </a:solidFill>
                <a:latin typeface="Trebuchet MS"/>
                <a:ea typeface="Trebuchet MS"/>
                <a:cs typeface="Trebuchet MS"/>
                <a:sym typeface="Trebuchet MS"/>
              </a:defRPr>
            </a:lvl2pPr>
            <a:lvl3pPr marL="1371600" marR="0" lvl="2" indent="-304800" algn="l" rtl="0">
              <a:spcBef>
                <a:spcPts val="400"/>
              </a:spcBef>
              <a:spcAft>
                <a:spcPts val="0"/>
              </a:spcAft>
              <a:buClr>
                <a:srgbClr val="F9B639"/>
              </a:buClr>
              <a:buSzPts val="1200"/>
              <a:buFont typeface="Noto Sans Symbols"/>
              <a:buChar char="🞆"/>
              <a:defRPr sz="2000" b="0" i="0" u="none" strike="noStrike" cap="none">
                <a:solidFill>
                  <a:schemeClr val="lt1"/>
                </a:solidFill>
                <a:latin typeface="Trebuchet MS"/>
                <a:ea typeface="Trebuchet MS"/>
                <a:cs typeface="Trebuchet MS"/>
                <a:sym typeface="Trebuchet MS"/>
              </a:defRPr>
            </a:lvl3pPr>
            <a:lvl4pPr marL="1828800" marR="0" lvl="3" indent="-330200" algn="l" rtl="0">
              <a:spcBef>
                <a:spcPts val="400"/>
              </a:spcBef>
              <a:spcAft>
                <a:spcPts val="0"/>
              </a:spcAft>
              <a:buClr>
                <a:srgbClr val="F9B639"/>
              </a:buClr>
              <a:buSzPts val="1600"/>
              <a:buFont typeface="Noto Sans Symbols"/>
              <a:buChar char="⚫"/>
              <a:defRPr sz="2000" b="0" i="0" u="none" strike="noStrike" cap="none">
                <a:solidFill>
                  <a:srgbClr val="6C6C6C"/>
                </a:solidFill>
                <a:latin typeface="Trebuchet MS"/>
                <a:ea typeface="Trebuchet MS"/>
                <a:cs typeface="Trebuchet MS"/>
                <a:sym typeface="Trebuchet MS"/>
              </a:defRPr>
            </a:lvl4pPr>
            <a:lvl5pPr marL="2286000" marR="0" lvl="4" indent="-317500" algn="l" rtl="0">
              <a:spcBef>
                <a:spcPts val="400"/>
              </a:spcBef>
              <a:spcAft>
                <a:spcPts val="0"/>
              </a:spcAft>
              <a:buClr>
                <a:srgbClr val="F9B639"/>
              </a:buClr>
              <a:buSzPts val="1400"/>
              <a:buFont typeface="Noto Sans Symbols"/>
              <a:buChar char="◉"/>
              <a:defRPr sz="2000" b="0" i="0" u="none" strike="noStrike" cap="none">
                <a:solidFill>
                  <a:schemeClr val="lt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chemeClr val="lt1"/>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lt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chemeClr val="lt1"/>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lt1"/>
                </a:solidFill>
                <a:latin typeface="Trebuchet MS"/>
                <a:ea typeface="Trebuchet MS"/>
                <a:cs typeface="Trebuchet MS"/>
                <a:sym typeface="Trebuchet MS"/>
              </a:defRPr>
            </a:lvl9pPr>
          </a:lstStyle>
          <a:p>
            <a:endParaRPr/>
          </a:p>
        </p:txBody>
      </p:sp>
      <p:sp>
        <p:nvSpPr>
          <p:cNvPr id="92" name="Google Shape;92;p13"/>
          <p:cNvSpPr txBox="1">
            <a:spLocks noGrp="1"/>
          </p:cNvSpPr>
          <p:nvPr>
            <p:ph type="dt" idx="10"/>
          </p:nvPr>
        </p:nvSpPr>
        <p:spPr>
          <a:xfrm>
            <a:off x="4246562" y="6557962"/>
            <a:ext cx="2001837" cy="227012"/>
          </a:xfrm>
          <a:prstGeom prst="rect">
            <a:avLst/>
          </a:prstGeom>
          <a:noFill/>
          <a:ln>
            <a:noFill/>
          </a:ln>
        </p:spPr>
        <p:txBody>
          <a:bodyPr spcFirstLastPara="1" wrap="square" lIns="91425" tIns="0" rIns="91425" bIns="0" anchor="b" anchorCtr="0">
            <a:noAutofit/>
          </a:bodyPr>
          <a:lstStyle>
            <a:lvl1pPr marR="0" lvl="0" algn="l" rtl="0">
              <a:lnSpc>
                <a:spcPct val="100000"/>
              </a:lnSpc>
              <a:spcBef>
                <a:spcPts val="0"/>
              </a:spcBef>
              <a:spcAft>
                <a:spcPts val="0"/>
              </a:spcAft>
              <a:buSzPts val="1400"/>
              <a:buNone/>
              <a:defRPr sz="1000" b="0" i="0" u="none">
                <a:solidFill>
                  <a:schemeClr val="lt2"/>
                </a:solidFill>
                <a:latin typeface="Trebuchet MS"/>
                <a:ea typeface="Trebuchet MS"/>
                <a:cs typeface="Trebuchet MS"/>
                <a:sym typeface="Trebuchet MS"/>
              </a:defRPr>
            </a:lvl1pPr>
            <a:lvl2pPr marR="0" lvl="1"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93" name="Google Shape;93;p13"/>
          <p:cNvSpPr txBox="1">
            <a:spLocks noGrp="1"/>
          </p:cNvSpPr>
          <p:nvPr>
            <p:ph type="ftr" idx="11"/>
          </p:nvPr>
        </p:nvSpPr>
        <p:spPr>
          <a:xfrm>
            <a:off x="457200" y="6557962"/>
            <a:ext cx="3657600" cy="228600"/>
          </a:xfrm>
          <a:prstGeom prst="rect">
            <a:avLst/>
          </a:prstGeom>
          <a:noFill/>
          <a:ln>
            <a:noFill/>
          </a:ln>
        </p:spPr>
        <p:txBody>
          <a:bodyPr spcFirstLastPara="1" wrap="square" lIns="91425" tIns="0" rIns="91425" bIns="0" anchor="b" anchorCtr="0">
            <a:noAutofit/>
          </a:bodyPr>
          <a:lstStyle>
            <a:lvl1pPr marR="0" lvl="0" algn="l" rtl="0">
              <a:lnSpc>
                <a:spcPct val="100000"/>
              </a:lnSpc>
              <a:spcBef>
                <a:spcPts val="0"/>
              </a:spcBef>
              <a:spcAft>
                <a:spcPts val="0"/>
              </a:spcAft>
              <a:buSzPts val="1400"/>
              <a:buNone/>
              <a:defRPr sz="1800" b="0" i="0" u="none">
                <a:solidFill>
                  <a:schemeClr val="lt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94" name="Google Shape;94;p13"/>
          <p:cNvSpPr txBox="1">
            <a:spLocks noGrp="1"/>
          </p:cNvSpPr>
          <p:nvPr>
            <p:ph type="sldNum" idx="12"/>
          </p:nvPr>
        </p:nvSpPr>
        <p:spPr>
          <a:xfrm>
            <a:off x="6251575" y="6556375"/>
            <a:ext cx="588962" cy="2286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2"/>
        <p:cNvGrpSpPr/>
        <p:nvPr/>
      </p:nvGrpSpPr>
      <p:grpSpPr>
        <a:xfrm>
          <a:off x="0" y="0"/>
          <a:ext cx="0" cy="0"/>
          <a:chOff x="0" y="0"/>
          <a:chExt cx="0" cy="0"/>
        </a:xfrm>
      </p:grpSpPr>
      <p:sp>
        <p:nvSpPr>
          <p:cNvPr id="103" name="Google Shape;103;p15"/>
          <p:cNvSpPr/>
          <p:nvPr/>
        </p:nvSpPr>
        <p:spPr>
          <a:xfrm flipH="1">
            <a:off x="8153400" y="0"/>
            <a:ext cx="990600" cy="6858000"/>
          </a:xfrm>
          <a:prstGeom prst="rect">
            <a:avLst/>
          </a:prstGeom>
          <a:blipFill rotWithShape="1">
            <a:blip r:embed="rId3">
              <a:alphaModFix amt="43000"/>
            </a:blip>
            <a:tile tx="0" ty="0" sx="50000" sy="50000" flip="none" algn="tl"/>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chemeClr val="lt1"/>
              </a:solidFill>
              <a:latin typeface="Trebuchet MS"/>
              <a:ea typeface="Trebuchet MS"/>
              <a:cs typeface="Trebuchet MS"/>
              <a:sym typeface="Trebuchet MS"/>
            </a:endParaRPr>
          </a:p>
        </p:txBody>
      </p:sp>
      <p:sp>
        <p:nvSpPr>
          <p:cNvPr id="104" name="Google Shape;104;p15"/>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lvl1pPr marR="0" lvl="0" algn="l" rtl="0">
              <a:spcBef>
                <a:spcPts val="0"/>
              </a:spcBef>
              <a:spcAft>
                <a:spcPts val="0"/>
              </a:spcAft>
              <a:buSzPts val="1400"/>
              <a:buNone/>
              <a:defRPr sz="3800" b="1" i="0" u="none" strike="noStrike" cap="none">
                <a:solidFill>
                  <a:srgbClr val="FEF7F0"/>
                </a:solidFill>
                <a:latin typeface="Trebuchet MS"/>
                <a:ea typeface="Trebuchet MS"/>
                <a:cs typeface="Trebuchet MS"/>
                <a:sym typeface="Trebuchet MS"/>
              </a:defRPr>
            </a:lvl1pPr>
            <a:lvl2pPr marR="0" lvl="1"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105" name="Google Shape;105;p15"/>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lvl1pPr marL="457200" marR="0" lvl="0" indent="-349123" algn="l" rtl="0">
              <a:spcBef>
                <a:spcPts val="600"/>
              </a:spcBef>
              <a:spcAft>
                <a:spcPts val="0"/>
              </a:spcAft>
              <a:buClr>
                <a:schemeClr val="dk2"/>
              </a:buClr>
              <a:buSzPts val="1898"/>
              <a:buFont typeface="Noto Sans Symbols"/>
              <a:buChar char="⦿"/>
              <a:defRPr sz="2600" b="0" i="0" u="none" strike="noStrike" cap="none">
                <a:solidFill>
                  <a:schemeClr val="dk1"/>
                </a:solidFill>
                <a:latin typeface="Trebuchet MS"/>
                <a:ea typeface="Trebuchet MS"/>
                <a:cs typeface="Trebuchet MS"/>
                <a:sym typeface="Trebuchet MS"/>
              </a:defRPr>
            </a:lvl1pPr>
            <a:lvl2pPr marL="914400" marR="0" lvl="1" indent="-345440" algn="l" rtl="0">
              <a:spcBef>
                <a:spcPts val="500"/>
              </a:spcBef>
              <a:spcAft>
                <a:spcPts val="0"/>
              </a:spcAft>
              <a:buClr>
                <a:srgbClr val="F9B639"/>
              </a:buClr>
              <a:buSzPts val="1840"/>
              <a:buFont typeface="Noto Sans Symbols"/>
              <a:buChar char="◼"/>
              <a:defRPr sz="2300" b="0" i="0" u="none" strike="noStrike" cap="none">
                <a:solidFill>
                  <a:srgbClr val="6C6C6C"/>
                </a:solidFill>
                <a:latin typeface="Trebuchet MS"/>
                <a:ea typeface="Trebuchet MS"/>
                <a:cs typeface="Trebuchet MS"/>
                <a:sym typeface="Trebuchet MS"/>
              </a:defRPr>
            </a:lvl2pPr>
            <a:lvl3pPr marL="1371600" marR="0" lvl="2" indent="-304800" algn="l" rtl="0">
              <a:spcBef>
                <a:spcPts val="400"/>
              </a:spcBef>
              <a:spcAft>
                <a:spcPts val="0"/>
              </a:spcAft>
              <a:buClr>
                <a:srgbClr val="F9B639"/>
              </a:buClr>
              <a:buSzPts val="1200"/>
              <a:buFont typeface="Noto Sans Symbols"/>
              <a:buChar char="🞆"/>
              <a:defRPr sz="2000" b="0" i="0" u="none" strike="noStrike" cap="none">
                <a:solidFill>
                  <a:schemeClr val="dk1"/>
                </a:solidFill>
                <a:latin typeface="Trebuchet MS"/>
                <a:ea typeface="Trebuchet MS"/>
                <a:cs typeface="Trebuchet MS"/>
                <a:sym typeface="Trebuchet MS"/>
              </a:defRPr>
            </a:lvl3pPr>
            <a:lvl4pPr marL="1828800" marR="0" lvl="3" indent="-330200" algn="l" rtl="0">
              <a:spcBef>
                <a:spcPts val="400"/>
              </a:spcBef>
              <a:spcAft>
                <a:spcPts val="0"/>
              </a:spcAft>
              <a:buClr>
                <a:srgbClr val="F9B639"/>
              </a:buClr>
              <a:buSzPts val="1600"/>
              <a:buFont typeface="Noto Sans Symbols"/>
              <a:buChar char="⚫"/>
              <a:defRPr sz="2000" b="0" i="0" u="none" strike="noStrike" cap="none">
                <a:solidFill>
                  <a:srgbClr val="6C6C6C"/>
                </a:solidFill>
                <a:latin typeface="Trebuchet MS"/>
                <a:ea typeface="Trebuchet MS"/>
                <a:cs typeface="Trebuchet MS"/>
                <a:sym typeface="Trebuchet MS"/>
              </a:defRPr>
            </a:lvl4pPr>
            <a:lvl5pPr marL="2286000" marR="0" lvl="4" indent="-317500" algn="l" rtl="0">
              <a:spcBef>
                <a:spcPts val="400"/>
              </a:spcBef>
              <a:spcAft>
                <a:spcPts val="0"/>
              </a:spcAft>
              <a:buClr>
                <a:srgbClr val="F9B639"/>
              </a:buClr>
              <a:buSzPts val="1400"/>
              <a:buFont typeface="Noto Sans Symbols"/>
              <a:buChar char="◉"/>
              <a:defRPr sz="2000" b="0" i="0" u="none" strike="noStrike" cap="none">
                <a:solidFill>
                  <a:schemeClr val="dk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rgbClr val="6C6C6C"/>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dk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rgbClr val="6C6C6C"/>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106" name="Google Shape;106;p15"/>
          <p:cNvSpPr txBox="1">
            <a:spLocks noGrp="1"/>
          </p:cNvSpPr>
          <p:nvPr>
            <p:ph type="dt" idx="10"/>
          </p:nvPr>
        </p:nvSpPr>
        <p:spPr>
          <a:xfrm>
            <a:off x="4243387" y="6557962"/>
            <a:ext cx="2001837" cy="227012"/>
          </a:xfrm>
          <a:prstGeom prst="rect">
            <a:avLst/>
          </a:prstGeom>
          <a:noFill/>
          <a:ln>
            <a:noFill/>
          </a:ln>
        </p:spPr>
        <p:txBody>
          <a:bodyPr spcFirstLastPara="1" wrap="square" lIns="91425" tIns="0" rIns="91425" bIns="0" anchor="b" anchorCtr="0">
            <a:noAutofit/>
          </a:bodyPr>
          <a:lstStyle>
            <a:lvl1pPr marR="0" lvl="0" algn="l" rtl="0">
              <a:lnSpc>
                <a:spcPct val="100000"/>
              </a:lnSpc>
              <a:spcBef>
                <a:spcPts val="0"/>
              </a:spcBef>
              <a:spcAft>
                <a:spcPts val="0"/>
              </a:spcAft>
              <a:buSzPts val="1400"/>
              <a:buNone/>
              <a:defRPr sz="1000" b="0" i="0" u="none">
                <a:solidFill>
                  <a:schemeClr val="dk2"/>
                </a:solidFill>
                <a:latin typeface="Trebuchet MS"/>
                <a:ea typeface="Trebuchet MS"/>
                <a:cs typeface="Trebuchet MS"/>
                <a:sym typeface="Trebuchet MS"/>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7" name="Google Shape;107;p15"/>
          <p:cNvSpPr txBox="1">
            <a:spLocks noGrp="1"/>
          </p:cNvSpPr>
          <p:nvPr>
            <p:ph type="ftr" idx="11"/>
          </p:nvPr>
        </p:nvSpPr>
        <p:spPr>
          <a:xfrm>
            <a:off x="457200" y="6556375"/>
            <a:ext cx="3657600" cy="228600"/>
          </a:xfrm>
          <a:prstGeom prst="rect">
            <a:avLst/>
          </a:prstGeom>
          <a:noFill/>
          <a:ln>
            <a:noFill/>
          </a:ln>
        </p:spPr>
        <p:txBody>
          <a:bodyPr spcFirstLastPara="1" wrap="square" lIns="91425" tIns="0" rIns="91425" bIns="0" anchor="b" anchorCtr="0">
            <a:noAutofit/>
          </a:bodyPr>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8" name="Google Shape;108;p15"/>
          <p:cNvSpPr txBox="1">
            <a:spLocks noGrp="1"/>
          </p:cNvSpPr>
          <p:nvPr>
            <p:ph type="sldNum" idx="12"/>
          </p:nvPr>
        </p:nvSpPr>
        <p:spPr>
          <a:xfrm>
            <a:off x="6254750" y="6553200"/>
            <a:ext cx="587375" cy="2286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5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7"/>
          <p:cNvSpPr txBox="1">
            <a:spLocks noGrp="1"/>
          </p:cNvSpPr>
          <p:nvPr>
            <p:ph type="ctrTitle" idx="4294967295"/>
          </p:nvPr>
        </p:nvSpPr>
        <p:spPr>
          <a:xfrm>
            <a:off x="3366868" y="533400"/>
            <a:ext cx="5105400" cy="2868168"/>
          </a:xfrm>
          <a:prstGeom prst="rect">
            <a:avLst/>
          </a:prstGeom>
          <a:noFill/>
          <a:ln>
            <a:noFill/>
          </a:ln>
        </p:spPr>
        <p:txBody>
          <a:bodyPr spcFirstLastPara="1" wrap="square" lIns="45700" tIns="0" rIns="45700" bIns="0" anchor="b" anchorCtr="0">
            <a:noAutofit/>
          </a:bodyPr>
          <a:lstStyle/>
          <a:p>
            <a:pPr marL="0" marR="0" lvl="0" indent="0" algn="r" rtl="0">
              <a:lnSpc>
                <a:spcPct val="100000"/>
              </a:lnSpc>
              <a:spcBef>
                <a:spcPts val="0"/>
              </a:spcBef>
              <a:spcAft>
                <a:spcPts val="0"/>
              </a:spcAft>
              <a:buClr>
                <a:srgbClr val="FEF7F0"/>
              </a:buClr>
              <a:buSzPts val="6000"/>
              <a:buFont typeface="Trebuchet MS"/>
              <a:buNone/>
            </a:pPr>
            <a:r>
              <a:rPr lang="en-US" sz="6000" b="1" i="0" u="none" strike="noStrike" cap="none">
                <a:solidFill>
                  <a:srgbClr val="FEF7F0"/>
                </a:solidFill>
                <a:latin typeface="Trebuchet MS"/>
                <a:ea typeface="Trebuchet MS"/>
                <a:cs typeface="Trebuchet MS"/>
                <a:sym typeface="Trebuchet MS"/>
              </a:rPr>
              <a:t>CHAPTER 1</a:t>
            </a:r>
            <a:endParaRPr sz="6000" b="1" i="0" u="none" strike="noStrike" cap="none">
              <a:solidFill>
                <a:srgbClr val="FEF7F0"/>
              </a:solidFill>
              <a:latin typeface="Trebuchet MS"/>
              <a:ea typeface="Trebuchet MS"/>
              <a:cs typeface="Trebuchet MS"/>
              <a:sym typeface="Trebuchet MS"/>
            </a:endParaRPr>
          </a:p>
        </p:txBody>
      </p:sp>
      <p:sp>
        <p:nvSpPr>
          <p:cNvPr id="120" name="Google Shape;120;p17"/>
          <p:cNvSpPr txBox="1">
            <a:spLocks noGrp="1"/>
          </p:cNvSpPr>
          <p:nvPr>
            <p:ph type="subTitle" idx="1"/>
          </p:nvPr>
        </p:nvSpPr>
        <p:spPr>
          <a:xfrm>
            <a:off x="2590800" y="3505200"/>
            <a:ext cx="6248400" cy="1101725"/>
          </a:xfrm>
          <a:prstGeom prst="rect">
            <a:avLst/>
          </a:prstGeom>
          <a:noFill/>
          <a:ln>
            <a:noFill/>
          </a:ln>
        </p:spPr>
        <p:txBody>
          <a:bodyPr spcFirstLastPara="1" wrap="square" lIns="45700" tIns="0" rIns="45700" bIns="0" anchor="t" anchorCtr="0">
            <a:noAutofit/>
          </a:bodyPr>
          <a:lstStyle/>
          <a:p>
            <a:pPr marL="0" lvl="0" indent="0" algn="r" rtl="0">
              <a:lnSpc>
                <a:spcPct val="100000"/>
              </a:lnSpc>
              <a:spcBef>
                <a:spcPts val="0"/>
              </a:spcBef>
              <a:spcAft>
                <a:spcPts val="0"/>
              </a:spcAft>
              <a:buSzPts val="3212"/>
              <a:buNone/>
            </a:pPr>
            <a:r>
              <a:rPr lang="en-US" sz="4400" b="0" i="0" u="none">
                <a:solidFill>
                  <a:srgbClr val="FFFFFF"/>
                </a:solidFill>
                <a:latin typeface="Trebuchet MS"/>
                <a:ea typeface="Trebuchet MS"/>
                <a:cs typeface="Trebuchet MS"/>
                <a:sym typeface="Trebuchet MS"/>
              </a:rPr>
              <a:t>Essential Mathematics</a:t>
            </a:r>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8"/>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dirty="0">
                <a:solidFill>
                  <a:schemeClr val="bg2"/>
                </a:solidFill>
                <a:latin typeface="Trebuchet MS"/>
                <a:ea typeface="Trebuchet MS"/>
                <a:cs typeface="Trebuchet MS"/>
                <a:sym typeface="Trebuchet MS"/>
              </a:rPr>
              <a:t>1-1 THE LANGUAGE OF MATHEMATICS</a:t>
            </a:r>
            <a:endParaRPr sz="3420" b="1" i="0" u="none" strike="noStrike" cap="none" dirty="0">
              <a:solidFill>
                <a:schemeClr val="bg2"/>
              </a:solidFill>
              <a:latin typeface="Trebuchet MS"/>
              <a:ea typeface="Trebuchet MS"/>
              <a:cs typeface="Trebuchet MS"/>
              <a:sym typeface="Trebuchet MS"/>
            </a:endParaRPr>
          </a:p>
        </p:txBody>
      </p:sp>
      <p:sp>
        <p:nvSpPr>
          <p:cNvPr id="126" name="Google Shape;126;p18"/>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strike="noStrike" cap="none" dirty="0">
                <a:solidFill>
                  <a:schemeClr val="dk1"/>
                </a:solidFill>
                <a:latin typeface="Trebuchet MS"/>
                <a:ea typeface="Trebuchet MS"/>
                <a:cs typeface="Trebuchet MS"/>
                <a:sym typeface="Trebuchet MS"/>
              </a:rPr>
              <a:t>In math, you will study many different </a:t>
            </a:r>
            <a:r>
              <a:rPr lang="en-US" sz="2600" b="1" i="0" u="none" strike="noStrike" cap="none" dirty="0">
                <a:solidFill>
                  <a:schemeClr val="bg2"/>
                </a:solidFill>
                <a:latin typeface="Trebuchet MS"/>
                <a:ea typeface="Trebuchet MS"/>
                <a:cs typeface="Trebuchet MS"/>
                <a:sym typeface="Trebuchet MS"/>
              </a:rPr>
              <a:t>sets</a:t>
            </a:r>
            <a:r>
              <a:rPr lang="en-US" sz="2600" b="0" i="0" u="none" strike="noStrike" cap="none" dirty="0">
                <a:solidFill>
                  <a:schemeClr val="bg2"/>
                </a:solidFill>
                <a:latin typeface="Trebuchet MS"/>
                <a:ea typeface="Trebuchet MS"/>
                <a:cs typeface="Trebuchet MS"/>
                <a:sym typeface="Trebuchet MS"/>
              </a:rPr>
              <a:t>.</a:t>
            </a:r>
            <a:endParaRPr dirty="0">
              <a:solidFill>
                <a:schemeClr val="bg2"/>
              </a:solidFill>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strike="noStrike" cap="none" dirty="0">
                <a:solidFill>
                  <a:schemeClr val="dk1"/>
                </a:solidFill>
                <a:latin typeface="Trebuchet MS"/>
                <a:ea typeface="Trebuchet MS"/>
                <a:cs typeface="Trebuchet MS"/>
                <a:sym typeface="Trebuchet MS"/>
              </a:rPr>
              <a:t>A well defined set makes it possible to determine whether an item is a member of that set.</a:t>
            </a:r>
            <a:endParaRPr dirty="0"/>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strike="noStrike" cap="none" dirty="0">
                <a:solidFill>
                  <a:schemeClr val="dk1"/>
                </a:solidFill>
                <a:latin typeface="Trebuchet MS"/>
                <a:ea typeface="Trebuchet MS"/>
                <a:cs typeface="Trebuchet MS"/>
                <a:sym typeface="Trebuchet MS"/>
              </a:rPr>
              <a:t>A set whose elements cannot be counted or listed is called an </a:t>
            </a:r>
            <a:r>
              <a:rPr lang="en-US" sz="2600" b="1" i="0" u="none" strike="noStrike" cap="none" dirty="0">
                <a:solidFill>
                  <a:schemeClr val="bg2"/>
                </a:solidFill>
                <a:latin typeface="Trebuchet MS"/>
                <a:ea typeface="Trebuchet MS"/>
                <a:cs typeface="Trebuchet MS"/>
                <a:sym typeface="Trebuchet MS"/>
              </a:rPr>
              <a:t>infinite set</a:t>
            </a:r>
            <a:r>
              <a:rPr lang="en-US" sz="2600" b="0" i="0" u="none" strike="noStrike" cap="none" dirty="0">
                <a:solidFill>
                  <a:schemeClr val="dk1"/>
                </a:solidFill>
                <a:latin typeface="Trebuchet MS"/>
                <a:ea typeface="Trebuchet MS"/>
                <a:cs typeface="Trebuchet MS"/>
                <a:sym typeface="Trebuchet MS"/>
              </a:rPr>
              <a:t>.  If all the elements of a set can be counted or listed, it is called a </a:t>
            </a:r>
            <a:r>
              <a:rPr lang="en-US" sz="2600" b="1" i="0" u="none" strike="noStrike" cap="none" dirty="0">
                <a:solidFill>
                  <a:schemeClr val="bg2"/>
                </a:solidFill>
                <a:latin typeface="Trebuchet MS"/>
                <a:ea typeface="Trebuchet MS"/>
                <a:cs typeface="Trebuchet MS"/>
                <a:sym typeface="Trebuchet MS"/>
              </a:rPr>
              <a:t>finite set</a:t>
            </a:r>
            <a:r>
              <a:rPr lang="en-US" sz="2600" b="0" i="0" u="none" strike="noStrike" cap="none" dirty="0">
                <a:solidFill>
                  <a:schemeClr val="bg2"/>
                </a:solidFill>
                <a:latin typeface="Trebuchet MS"/>
                <a:ea typeface="Trebuchet MS"/>
                <a:cs typeface="Trebuchet MS"/>
                <a:sym typeface="Trebuchet MS"/>
              </a:rPr>
              <a:t>.</a:t>
            </a:r>
            <a:endParaRPr dirty="0">
              <a:solidFill>
                <a:schemeClr val="bg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9"/>
          <p:cNvSpPr txBox="1">
            <a:spLocks noGrp="1"/>
          </p:cNvSpPr>
          <p:nvPr>
            <p:ph type="title" idx="4294967295"/>
          </p:nvPr>
        </p:nvSpPr>
        <p:spPr>
          <a:xfrm>
            <a:off x="0" y="304800"/>
            <a:ext cx="8153400" cy="120396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993366"/>
              </a:buClr>
              <a:buSzPts val="3600"/>
              <a:buFont typeface="Trebuchet MS"/>
              <a:buNone/>
            </a:pPr>
            <a:r>
              <a:rPr lang="en-US" sz="3600" b="1" i="0" u="none" strike="noStrike" cap="none">
                <a:solidFill>
                  <a:srgbClr val="993366"/>
                </a:solidFill>
                <a:latin typeface="Trebuchet MS"/>
                <a:ea typeface="Trebuchet MS"/>
                <a:cs typeface="Trebuchet MS"/>
                <a:sym typeface="Trebuchet MS"/>
              </a:rPr>
              <a:t/>
            </a:r>
            <a:br>
              <a:rPr lang="en-US" sz="3600" b="1" i="0" u="none" strike="noStrike" cap="none">
                <a:solidFill>
                  <a:srgbClr val="993366"/>
                </a:solidFill>
                <a:latin typeface="Trebuchet MS"/>
                <a:ea typeface="Trebuchet MS"/>
                <a:cs typeface="Trebuchet MS"/>
                <a:sym typeface="Trebuchet MS"/>
              </a:rPr>
            </a:br>
            <a:r>
              <a:rPr lang="en-US" sz="3200" b="1" i="0" u="none" strike="noStrike" cap="none">
                <a:solidFill>
                  <a:srgbClr val="993366"/>
                </a:solidFill>
                <a:latin typeface="Arial Rounded"/>
                <a:ea typeface="Arial Rounded"/>
                <a:cs typeface="Arial Rounded"/>
                <a:sym typeface="Arial Rounded"/>
              </a:rPr>
              <a:t>1.1 – THE LANGUAGE OF MATHEMATICS</a:t>
            </a:r>
            <a:br>
              <a:rPr lang="en-US" sz="3200" b="1" i="0" u="none" strike="noStrike" cap="none">
                <a:solidFill>
                  <a:srgbClr val="993366"/>
                </a:solidFill>
                <a:latin typeface="Arial Rounded"/>
                <a:ea typeface="Arial Rounded"/>
                <a:cs typeface="Arial Rounded"/>
                <a:sym typeface="Arial Rounded"/>
              </a:rPr>
            </a:br>
            <a:endParaRPr sz="3600" b="1" i="0" u="none" strike="noStrike" cap="none">
              <a:solidFill>
                <a:srgbClr val="993366"/>
              </a:solidFill>
              <a:latin typeface="Arial Rounded"/>
              <a:ea typeface="Arial Rounded"/>
              <a:cs typeface="Arial Rounded"/>
              <a:sym typeface="Arial Rounded"/>
            </a:endParaRPr>
          </a:p>
        </p:txBody>
      </p:sp>
      <p:graphicFrame>
        <p:nvGraphicFramePr>
          <p:cNvPr id="132" name="Google Shape;132;p19"/>
          <p:cNvGraphicFramePr/>
          <p:nvPr/>
        </p:nvGraphicFramePr>
        <p:xfrm>
          <a:off x="457200" y="1609725"/>
          <a:ext cx="7086600" cy="4757745"/>
        </p:xfrm>
        <a:graphic>
          <a:graphicData uri="http://schemas.openxmlformats.org/drawingml/2006/table">
            <a:tbl>
              <a:tblPr>
                <a:noFill/>
                <a:tableStyleId>{F0EF405E-F2C0-4944-A94E-17BE7D77614E}</a:tableStyleId>
              </a:tblPr>
              <a:tblGrid>
                <a:gridCol w="3543300"/>
                <a:gridCol w="3543300"/>
              </a:tblGrid>
              <a:tr h="1008050">
                <a:tc>
                  <a:txBody>
                    <a:bodyPr/>
                    <a:lstStyle/>
                    <a:p>
                      <a:pPr marL="0" marR="0" lvl="0" indent="0" algn="ctr" rtl="0">
                        <a:lnSpc>
                          <a:spcPct val="100000"/>
                        </a:lnSpc>
                        <a:spcBef>
                          <a:spcPts val="0"/>
                        </a:spcBef>
                        <a:spcAft>
                          <a:spcPts val="0"/>
                        </a:spcAft>
                        <a:buClr>
                          <a:srgbClr val="FFFFFF"/>
                        </a:buClr>
                        <a:buSzPts val="3600"/>
                        <a:buFont typeface="Trebuchet MS"/>
                        <a:buNone/>
                      </a:pPr>
                      <a:r>
                        <a:rPr lang="en-US" sz="3600" b="1" i="0" u="none" strike="noStrike" cap="none">
                          <a:solidFill>
                            <a:srgbClr val="FFFFFF"/>
                          </a:solidFill>
                          <a:latin typeface="Trebuchet MS"/>
                          <a:ea typeface="Trebuchet MS"/>
                          <a:cs typeface="Trebuchet MS"/>
                          <a:sym typeface="Trebuchet MS"/>
                        </a:rPr>
                        <a:t>Term</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FFFFFF"/>
                        </a:buClr>
                        <a:buSzPts val="3600"/>
                        <a:buFont typeface="Trebuchet MS"/>
                        <a:buNone/>
                      </a:pPr>
                      <a:r>
                        <a:rPr lang="en-US" sz="3600" b="1" i="0" u="none" strike="noStrike" cap="none">
                          <a:solidFill>
                            <a:srgbClr val="FFFFFF"/>
                          </a:solidFill>
                          <a:latin typeface="Trebuchet MS"/>
                          <a:ea typeface="Trebuchet MS"/>
                          <a:cs typeface="Trebuchet MS"/>
                          <a:sym typeface="Trebuchet MS"/>
                        </a:rPr>
                        <a:t>Example</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tr>
              <a:tr h="1219200">
                <a:tc>
                  <a:txBody>
                    <a:bodyPr/>
                    <a:lstStyle/>
                    <a:p>
                      <a:pPr marL="0" marR="0" lvl="0" indent="0" algn="l" rtl="0">
                        <a:lnSpc>
                          <a:spcPct val="100000"/>
                        </a:lnSpc>
                        <a:spcBef>
                          <a:spcPts val="0"/>
                        </a:spcBef>
                        <a:spcAft>
                          <a:spcPts val="0"/>
                        </a:spcAft>
                        <a:buClr>
                          <a:srgbClr val="000000"/>
                        </a:buClr>
                        <a:buSzPts val="2800"/>
                        <a:buFont typeface="Trebuchet MS"/>
                        <a:buNone/>
                      </a:pPr>
                      <a:r>
                        <a:rPr lang="en-US" sz="2800" b="0" i="0" u="none" strike="noStrike" cap="none">
                          <a:solidFill>
                            <a:srgbClr val="000000"/>
                          </a:solidFill>
                          <a:latin typeface="Trebuchet MS"/>
                          <a:ea typeface="Trebuchet MS"/>
                          <a:cs typeface="Trebuchet MS"/>
                          <a:sym typeface="Trebuchet MS"/>
                        </a:rPr>
                        <a:t>Description Notation         (In words)</a:t>
                      </a:r>
                      <a:endParaRPr/>
                    </a:p>
                    <a:p>
                      <a:pPr marL="0" marR="0" lvl="0" indent="0" algn="l" rtl="0">
                        <a:spcBef>
                          <a:spcPts val="0"/>
                        </a:spcBef>
                        <a:spcAft>
                          <a:spcPts val="0"/>
                        </a:spcAft>
                        <a:buNone/>
                      </a:pPr>
                      <a:endParaRPr sz="2800" b="0" i="0" u="none">
                        <a:solidFill>
                          <a:srgbClr val="000000"/>
                        </a:solidFill>
                        <a:latin typeface="Trebuchet MS"/>
                        <a:ea typeface="Trebuchet MS"/>
                        <a:cs typeface="Trebuchet MS"/>
                        <a:sym typeface="Trebuchet MS"/>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6CED4"/>
                    </a:solidFill>
                  </a:tcPr>
                </a:tc>
                <a:tc>
                  <a:txBody>
                    <a:bodyPr/>
                    <a:lstStyle/>
                    <a:p>
                      <a:pPr marL="0" marR="0" lvl="0" indent="0" algn="l" rtl="0">
                        <a:lnSpc>
                          <a:spcPct val="100000"/>
                        </a:lnSpc>
                        <a:spcBef>
                          <a:spcPts val="0"/>
                        </a:spcBef>
                        <a:spcAft>
                          <a:spcPts val="0"/>
                        </a:spcAft>
                        <a:buClr>
                          <a:srgbClr val="000000"/>
                        </a:buClr>
                        <a:buSzPts val="2400"/>
                        <a:buFont typeface="Trebuchet MS"/>
                        <a:buNone/>
                      </a:pPr>
                      <a:r>
                        <a:rPr lang="en-US" sz="2400" b="0" i="0" u="none">
                          <a:solidFill>
                            <a:srgbClr val="000000"/>
                          </a:solidFill>
                          <a:latin typeface="Trebuchet MS"/>
                          <a:ea typeface="Trebuchet MS"/>
                          <a:cs typeface="Trebuchet MS"/>
                          <a:sym typeface="Trebuchet MS"/>
                        </a:rPr>
                        <a:t>“the set of all natural numbers”</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6CED4"/>
                    </a:solidFill>
                  </a:tcPr>
                </a:tc>
              </a:tr>
              <a:tr h="1219200">
                <a:tc>
                  <a:txBody>
                    <a:bodyPr/>
                    <a:lstStyle/>
                    <a:p>
                      <a:pPr marL="0" marR="0" lvl="0" indent="0" algn="l" rtl="0">
                        <a:lnSpc>
                          <a:spcPct val="100000"/>
                        </a:lnSpc>
                        <a:spcBef>
                          <a:spcPts val="0"/>
                        </a:spcBef>
                        <a:spcAft>
                          <a:spcPts val="0"/>
                        </a:spcAft>
                        <a:buClr>
                          <a:srgbClr val="000000"/>
                        </a:buClr>
                        <a:buSzPts val="2800"/>
                        <a:buFont typeface="Trebuchet MS"/>
                        <a:buNone/>
                      </a:pPr>
                      <a:r>
                        <a:rPr lang="en-US" sz="2800" b="0" i="0" u="none">
                          <a:solidFill>
                            <a:srgbClr val="000000"/>
                          </a:solidFill>
                          <a:latin typeface="Trebuchet MS"/>
                          <a:ea typeface="Trebuchet MS"/>
                          <a:cs typeface="Trebuchet MS"/>
                          <a:sym typeface="Trebuchet MS"/>
                        </a:rPr>
                        <a:t>Roster Notation</a:t>
                      </a:r>
                      <a:endParaRPr/>
                    </a:p>
                    <a:p>
                      <a:pPr marL="0" marR="0" lvl="0" indent="0" algn="l" rtl="0">
                        <a:lnSpc>
                          <a:spcPct val="100000"/>
                        </a:lnSpc>
                        <a:spcBef>
                          <a:spcPts val="0"/>
                        </a:spcBef>
                        <a:spcAft>
                          <a:spcPts val="0"/>
                        </a:spcAft>
                        <a:buClr>
                          <a:srgbClr val="000000"/>
                        </a:buClr>
                        <a:buSzPts val="2800"/>
                        <a:buFont typeface="Trebuchet MS"/>
                        <a:buNone/>
                      </a:pPr>
                      <a:r>
                        <a:rPr lang="en-US" sz="2800" b="0" i="0" u="none">
                          <a:solidFill>
                            <a:srgbClr val="000000"/>
                          </a:solidFill>
                          <a:latin typeface="Trebuchet MS"/>
                          <a:ea typeface="Trebuchet MS"/>
                          <a:cs typeface="Trebuchet MS"/>
                          <a:sym typeface="Trebuchet MS"/>
                        </a:rPr>
                        <a:t>(Lists those in group)</a:t>
                      </a:r>
                      <a:endParaRPr/>
                    </a:p>
                    <a:p>
                      <a:pPr marL="0" marR="0" lvl="0" indent="0" algn="l" rtl="0">
                        <a:spcBef>
                          <a:spcPts val="0"/>
                        </a:spcBef>
                        <a:spcAft>
                          <a:spcPts val="0"/>
                        </a:spcAft>
                        <a:buNone/>
                      </a:pPr>
                      <a:endParaRPr sz="2800" b="0" i="0" u="none">
                        <a:solidFill>
                          <a:srgbClr val="000000"/>
                        </a:solidFill>
                        <a:latin typeface="Trebuchet MS"/>
                        <a:ea typeface="Trebuchet MS"/>
                        <a:cs typeface="Trebuchet MS"/>
                        <a:sym typeface="Trebuchet MS"/>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3E8EB"/>
                    </a:solidFill>
                  </a:tcPr>
                </a:tc>
                <a:tc>
                  <a:txBody>
                    <a:bodyPr/>
                    <a:lstStyle/>
                    <a:p>
                      <a:pPr marL="0" marR="0" lvl="0" indent="0" algn="l" rtl="0">
                        <a:lnSpc>
                          <a:spcPct val="100000"/>
                        </a:lnSpc>
                        <a:spcBef>
                          <a:spcPts val="0"/>
                        </a:spcBef>
                        <a:spcAft>
                          <a:spcPts val="0"/>
                        </a:spcAft>
                        <a:buClr>
                          <a:srgbClr val="000000"/>
                        </a:buClr>
                        <a:buSzPts val="3600"/>
                        <a:buFont typeface="Trebuchet MS"/>
                        <a:buNone/>
                      </a:pPr>
                      <a:r>
                        <a:rPr lang="en-US" sz="3600" b="0" i="0" u="none">
                          <a:solidFill>
                            <a:srgbClr val="000000"/>
                          </a:solidFill>
                          <a:latin typeface="Trebuchet MS"/>
                          <a:ea typeface="Trebuchet MS"/>
                          <a:cs typeface="Trebuchet MS"/>
                          <a:sym typeface="Trebuchet MS"/>
                        </a:rPr>
                        <a:t>S= {1,2,3….}</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3E8EB"/>
                    </a:solidFill>
                  </a:tcPr>
                </a:tc>
              </a:tr>
              <a:tr h="1006475">
                <a:tc>
                  <a:txBody>
                    <a:bodyPr/>
                    <a:lstStyle/>
                    <a:p>
                      <a:pPr marL="0" marR="0" lvl="0" indent="0" algn="l" rtl="0">
                        <a:lnSpc>
                          <a:spcPct val="100000"/>
                        </a:lnSpc>
                        <a:spcBef>
                          <a:spcPts val="0"/>
                        </a:spcBef>
                        <a:spcAft>
                          <a:spcPts val="0"/>
                        </a:spcAft>
                        <a:buClr>
                          <a:srgbClr val="000000"/>
                        </a:buClr>
                        <a:buSzPts val="2800"/>
                        <a:buFont typeface="Trebuchet MS"/>
                        <a:buNone/>
                      </a:pPr>
                      <a:r>
                        <a:rPr lang="en-US" sz="2800" b="0" i="0" u="none">
                          <a:solidFill>
                            <a:srgbClr val="000000"/>
                          </a:solidFill>
                          <a:latin typeface="Trebuchet MS"/>
                          <a:ea typeface="Trebuchet MS"/>
                          <a:cs typeface="Trebuchet MS"/>
                          <a:sym typeface="Trebuchet MS"/>
                        </a:rPr>
                        <a:t>Set-Builder Notation</a:t>
                      </a:r>
                      <a:endParaRPr/>
                    </a:p>
                    <a:p>
                      <a:pPr marL="0" marR="0" lvl="0" indent="0" algn="l" rtl="0">
                        <a:spcBef>
                          <a:spcPts val="0"/>
                        </a:spcBef>
                        <a:spcAft>
                          <a:spcPts val="0"/>
                        </a:spcAft>
                        <a:buNone/>
                      </a:pPr>
                      <a:endParaRPr sz="2800" b="0" i="0" u="none">
                        <a:solidFill>
                          <a:srgbClr val="000000"/>
                        </a:solidFill>
                        <a:latin typeface="Trebuchet MS"/>
                        <a:ea typeface="Trebuchet MS"/>
                        <a:cs typeface="Trebuchet MS"/>
                        <a:sym typeface="Trebuchet MS"/>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6CED4"/>
                    </a:solidFill>
                  </a:tcPr>
                </a:tc>
                <a:tc>
                  <a:txBody>
                    <a:bodyPr/>
                    <a:lstStyle/>
                    <a:p>
                      <a:pPr marL="0" marR="0" lvl="0" indent="0" algn="l" rtl="0">
                        <a:lnSpc>
                          <a:spcPct val="100000"/>
                        </a:lnSpc>
                        <a:spcBef>
                          <a:spcPts val="0"/>
                        </a:spcBef>
                        <a:spcAft>
                          <a:spcPts val="0"/>
                        </a:spcAft>
                        <a:buClr>
                          <a:srgbClr val="000000"/>
                        </a:buClr>
                        <a:buSzPts val="2400"/>
                        <a:buFont typeface="Trebuchet MS"/>
                        <a:buNone/>
                      </a:pPr>
                      <a:r>
                        <a:rPr lang="en-US" sz="2400" b="0" i="0" u="none">
                          <a:solidFill>
                            <a:srgbClr val="000000"/>
                          </a:solidFill>
                          <a:latin typeface="Trebuchet MS"/>
                          <a:ea typeface="Trebuchet MS"/>
                          <a:cs typeface="Trebuchet MS"/>
                          <a:sym typeface="Trebuchet MS"/>
                        </a:rPr>
                        <a:t>{x</a:t>
                      </a:r>
                      <a:r>
                        <a:rPr lang="en-US" sz="2400" b="0" i="0" u="none">
                          <a:solidFill>
                            <a:srgbClr val="000000"/>
                          </a:solidFill>
                          <a:latin typeface="Calibri"/>
                          <a:ea typeface="Calibri"/>
                          <a:cs typeface="Calibri"/>
                          <a:sym typeface="Calibri"/>
                        </a:rPr>
                        <a:t>ǀ x is a natural number}</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6CED4"/>
                    </a:solidFill>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0"/>
          <p:cNvSpPr txBox="1">
            <a:spLocks noGrp="1"/>
          </p:cNvSpPr>
          <p:nvPr>
            <p:ph type="body" idx="1"/>
          </p:nvPr>
        </p:nvSpPr>
        <p:spPr>
          <a:xfrm>
            <a:off x="381000" y="914400"/>
            <a:ext cx="7239000" cy="5181600"/>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3212"/>
              <a:buFont typeface="Noto Sans Symbols"/>
              <a:buNone/>
            </a:pPr>
            <a:r>
              <a:rPr lang="en-US" sz="4400" b="1" i="0" u="none" strike="noStrike" cap="none" dirty="0">
                <a:solidFill>
                  <a:schemeClr val="dk1"/>
                </a:solidFill>
                <a:latin typeface="Arial Rounded"/>
                <a:ea typeface="Arial Rounded"/>
                <a:cs typeface="Arial Rounded"/>
                <a:sym typeface="Arial Rounded"/>
              </a:rPr>
              <a:t>More Terms</a:t>
            </a:r>
            <a:endParaRPr dirty="0"/>
          </a:p>
          <a:p>
            <a:pPr marL="273050" marR="0" lvl="0" indent="-273050" algn="l" rtl="0">
              <a:lnSpc>
                <a:spcPct val="100000"/>
              </a:lnSpc>
              <a:spcBef>
                <a:spcPts val="600"/>
              </a:spcBef>
              <a:spcAft>
                <a:spcPts val="0"/>
              </a:spcAft>
              <a:buClr>
                <a:schemeClr val="dk2"/>
              </a:buClr>
              <a:buSzPts val="2044"/>
              <a:buFont typeface="Noto Sans Symbols"/>
              <a:buChar char="⦿"/>
            </a:pPr>
            <a:r>
              <a:rPr lang="en-US" sz="2800" b="1" i="0" u="none" strike="noStrike" cap="none" dirty="0">
                <a:solidFill>
                  <a:schemeClr val="bg2"/>
                </a:solidFill>
                <a:latin typeface="Arial Rounded"/>
                <a:ea typeface="Arial Rounded"/>
                <a:cs typeface="Arial Rounded"/>
                <a:sym typeface="Arial Rounded"/>
              </a:rPr>
              <a:t>Subset</a:t>
            </a:r>
            <a:endParaRPr dirty="0">
              <a:solidFill>
                <a:schemeClr val="bg2"/>
              </a:solidFill>
            </a:endParaRPr>
          </a:p>
          <a:p>
            <a:pPr marL="273050" marR="0" lvl="0" indent="-273050" algn="l" rtl="0">
              <a:lnSpc>
                <a:spcPct val="100000"/>
              </a:lnSpc>
              <a:spcBef>
                <a:spcPts val="600"/>
              </a:spcBef>
              <a:spcAft>
                <a:spcPts val="0"/>
              </a:spcAft>
              <a:buClr>
                <a:schemeClr val="dk2"/>
              </a:buClr>
              <a:buSzPts val="2044"/>
              <a:buFont typeface="Noto Sans Symbols"/>
              <a:buNone/>
            </a:pPr>
            <a:r>
              <a:rPr lang="en-US" sz="2800" b="1" i="0" u="none" strike="noStrike" cap="none" dirty="0">
                <a:solidFill>
                  <a:schemeClr val="dk1"/>
                </a:solidFill>
                <a:latin typeface="Arial Rounded"/>
                <a:ea typeface="Arial Rounded"/>
                <a:cs typeface="Arial Rounded"/>
                <a:sym typeface="Arial Rounded"/>
              </a:rPr>
              <a:t>If every element of set A is also an element of set B, then A is called a subset of B.  Every set is a subset of itself.</a:t>
            </a:r>
            <a:endParaRPr dirty="0"/>
          </a:p>
          <a:p>
            <a:pPr marL="273050" marR="0" lvl="0" indent="-273050" algn="l" rtl="0">
              <a:lnSpc>
                <a:spcPct val="100000"/>
              </a:lnSpc>
              <a:spcBef>
                <a:spcPts val="600"/>
              </a:spcBef>
              <a:spcAft>
                <a:spcPts val="0"/>
              </a:spcAft>
              <a:buClr>
                <a:schemeClr val="dk2"/>
              </a:buClr>
              <a:buSzPts val="3212"/>
              <a:buFont typeface="Noto Sans Symbols"/>
              <a:buNone/>
            </a:pPr>
            <a:endParaRPr sz="4400" b="1" i="0" u="none" strike="noStrike" cap="none" dirty="0">
              <a:solidFill>
                <a:schemeClr val="dk1"/>
              </a:solidFill>
              <a:latin typeface="Arial Rounded"/>
              <a:ea typeface="Arial Rounded"/>
              <a:cs typeface="Arial Rounded"/>
              <a:sym typeface="Arial Rounded"/>
            </a:endParaRPr>
          </a:p>
          <a:p>
            <a:pPr marL="273050" marR="0" lvl="0" indent="-273050" algn="l" rtl="0">
              <a:lnSpc>
                <a:spcPct val="100000"/>
              </a:lnSpc>
              <a:spcBef>
                <a:spcPts val="600"/>
              </a:spcBef>
              <a:spcAft>
                <a:spcPts val="0"/>
              </a:spcAft>
              <a:buClr>
                <a:schemeClr val="dk2"/>
              </a:buClr>
              <a:buSzPts val="3212"/>
              <a:buFont typeface="Noto Sans Symbols"/>
              <a:buNone/>
            </a:pPr>
            <a:r>
              <a:rPr lang="en-US" sz="4400" b="1" i="0" u="none" strike="noStrike" cap="none" dirty="0">
                <a:solidFill>
                  <a:schemeClr val="dk1"/>
                </a:solidFill>
                <a:latin typeface="Arial Rounded"/>
                <a:ea typeface="Arial Rounded"/>
                <a:cs typeface="Arial Rounded"/>
                <a:sym typeface="Arial Rounded"/>
              </a:rPr>
              <a:t>*Example</a:t>
            </a:r>
            <a:endParaRP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1"/>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143" name="Google Shape;143;p21"/>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752"/>
              <a:buFont typeface="Noto Sans Symbols"/>
              <a:buChar char="⦿"/>
            </a:pPr>
            <a:r>
              <a:rPr lang="en-US" sz="2400" b="1" i="0" u="none" strike="noStrike" cap="none" dirty="0">
                <a:solidFill>
                  <a:schemeClr val="bg2"/>
                </a:solidFill>
                <a:latin typeface="Arial Rounded"/>
                <a:ea typeface="Arial Rounded"/>
                <a:cs typeface="Arial Rounded"/>
                <a:sym typeface="Arial Rounded"/>
              </a:rPr>
              <a:t>Empty Set/Null Set</a:t>
            </a:r>
            <a:endParaRPr dirty="0">
              <a:solidFill>
                <a:schemeClr val="bg2"/>
              </a:solidFill>
            </a:endParaRPr>
          </a:p>
          <a:p>
            <a:pPr marL="273050" marR="0" lvl="0" indent="-273050" algn="l" rtl="0">
              <a:lnSpc>
                <a:spcPct val="100000"/>
              </a:lnSpc>
              <a:spcBef>
                <a:spcPts val="600"/>
              </a:spcBef>
              <a:spcAft>
                <a:spcPts val="0"/>
              </a:spcAft>
              <a:buClr>
                <a:schemeClr val="dk2"/>
              </a:buClr>
              <a:buSzPts val="1752"/>
              <a:buFont typeface="Noto Sans Symbols"/>
              <a:buNone/>
            </a:pPr>
            <a:r>
              <a:rPr lang="en-US" sz="2400" b="1" i="0" u="none" strike="noStrike" cap="none" dirty="0">
                <a:solidFill>
                  <a:schemeClr val="dk1"/>
                </a:solidFill>
                <a:latin typeface="Arial Rounded"/>
                <a:ea typeface="Arial Rounded"/>
                <a:cs typeface="Arial Rounded"/>
                <a:sym typeface="Arial Rounded"/>
              </a:rPr>
              <a:t>A set containing no elements. The null set is a subset of every set</a:t>
            </a:r>
            <a:r>
              <a:rPr lang="en-US" sz="2400" b="1" i="0" u="none" strike="noStrike" cap="none" dirty="0" smtClean="0">
                <a:solidFill>
                  <a:schemeClr val="dk1"/>
                </a:solidFill>
                <a:latin typeface="Arial Rounded"/>
                <a:ea typeface="Arial Rounded"/>
                <a:cs typeface="Arial Rounded"/>
                <a:sym typeface="Arial Rounded"/>
              </a:rPr>
              <a:t>.</a:t>
            </a:r>
          </a:p>
          <a:p>
            <a:pPr marL="273050" marR="0" lvl="0" indent="-273050" algn="l" rtl="0">
              <a:lnSpc>
                <a:spcPct val="100000"/>
              </a:lnSpc>
              <a:spcBef>
                <a:spcPts val="600"/>
              </a:spcBef>
              <a:spcAft>
                <a:spcPts val="0"/>
              </a:spcAft>
              <a:buClr>
                <a:schemeClr val="dk2"/>
              </a:buClr>
              <a:buSzPts val="1752"/>
              <a:buFont typeface="Noto Sans Symbols"/>
              <a:buNone/>
            </a:pPr>
            <a:endParaRPr lang="en-US" sz="2400" b="1" dirty="0" smtClean="0">
              <a:latin typeface="Arial Rounded"/>
              <a:sym typeface="Arial Rounded"/>
            </a:endParaRPr>
          </a:p>
          <a:p>
            <a:pPr marL="273050" indent="-273050">
              <a:buSzPts val="1752"/>
            </a:pPr>
            <a:r>
              <a:rPr lang="en-US" sz="2400" b="1" dirty="0" smtClean="0">
                <a:solidFill>
                  <a:schemeClr val="bg2"/>
                </a:solidFill>
                <a:latin typeface="Arial Rounded"/>
                <a:sym typeface="Arial Rounded"/>
              </a:rPr>
              <a:t>Solution Set</a:t>
            </a:r>
          </a:p>
          <a:p>
            <a:pPr marL="273050" indent="-273050">
              <a:buSzPts val="1752"/>
              <a:buNone/>
            </a:pPr>
            <a:r>
              <a:rPr lang="en-US" sz="2400" b="1" dirty="0" smtClean="0">
                <a:solidFill>
                  <a:schemeClr val="tx1"/>
                </a:solidFill>
                <a:latin typeface="Arial Rounded"/>
                <a:sym typeface="Arial Rounded"/>
              </a:rPr>
              <a:t>All the elements that make an equation true</a:t>
            </a:r>
            <a:endParaRPr dirty="0">
              <a:solidFill>
                <a:schemeClr val="tx1"/>
              </a:solidFill>
            </a:endParaRPr>
          </a:p>
          <a:p>
            <a:pPr marL="273050" marR="0" lvl="0" indent="-161798" algn="l" rtl="0">
              <a:spcBef>
                <a:spcPts val="600"/>
              </a:spcBef>
              <a:spcAft>
                <a:spcPts val="0"/>
              </a:spcAft>
              <a:buClr>
                <a:schemeClr val="dk2"/>
              </a:buClr>
              <a:buSzPts val="1752"/>
              <a:buFont typeface="Noto Sans Symbols"/>
              <a:buNone/>
            </a:pPr>
            <a:endParaRPr sz="2400" b="1" i="0" u="none" dirty="0">
              <a:solidFill>
                <a:schemeClr val="dk1"/>
              </a:solidFill>
              <a:latin typeface="Arial Rounded"/>
              <a:ea typeface="Arial Rounded"/>
              <a:cs typeface="Arial Rounded"/>
              <a:sym typeface="Arial Rounded"/>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3"/>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1.2 – REAL NUMBERS</a:t>
            </a:r>
            <a:endParaRPr sz="3800" b="1" i="0" u="none" strike="noStrike" cap="none" dirty="0">
              <a:solidFill>
                <a:schemeClr val="bg2"/>
              </a:solidFill>
              <a:latin typeface="Trebuchet MS"/>
              <a:ea typeface="Trebuchet MS"/>
              <a:cs typeface="Trebuchet MS"/>
              <a:sym typeface="Trebuchet MS"/>
            </a:endParaRPr>
          </a:p>
        </p:txBody>
      </p:sp>
      <p:pic>
        <p:nvPicPr>
          <p:cNvPr id="156" name="Google Shape;156;p23" descr="Venn Diagram.gif"/>
          <p:cNvPicPr preferRelativeResize="0">
            <a:picLocks noGrp="1"/>
          </p:cNvPicPr>
          <p:nvPr>
            <p:ph type="body" idx="1"/>
          </p:nvPr>
        </p:nvPicPr>
        <p:blipFill rotWithShape="1">
          <a:blip r:embed="rId3">
            <a:alphaModFix/>
          </a:blip>
          <a:srcRect/>
          <a:stretch/>
        </p:blipFill>
        <p:spPr>
          <a:xfrm>
            <a:off x="1219200" y="1752600"/>
            <a:ext cx="5943600" cy="4662487"/>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4"/>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162" name="Google Shape;162;p24"/>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Provide a set for each type of number</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Natural Numbers</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Whole Numbers</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Integers</a:t>
            </a:r>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5"/>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dirty="0">
                <a:solidFill>
                  <a:schemeClr val="bg2"/>
                </a:solidFill>
                <a:latin typeface="Trebuchet MS"/>
                <a:ea typeface="Trebuchet MS"/>
                <a:cs typeface="Trebuchet MS"/>
                <a:sym typeface="Trebuchet MS"/>
              </a:rPr>
              <a:t>RATIONAL AND IRRATIONAL NUMBERS</a:t>
            </a:r>
            <a:endParaRPr sz="3420" b="1" i="0" u="none" strike="noStrike" cap="none" dirty="0">
              <a:solidFill>
                <a:schemeClr val="bg2"/>
              </a:solidFill>
              <a:latin typeface="Trebuchet MS"/>
              <a:ea typeface="Trebuchet MS"/>
              <a:cs typeface="Trebuchet MS"/>
              <a:sym typeface="Trebuchet MS"/>
            </a:endParaRPr>
          </a:p>
        </p:txBody>
      </p:sp>
      <p:sp>
        <p:nvSpPr>
          <p:cNvPr id="168" name="Google Shape;168;p25"/>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A rational number is one that can be expressed as a ratio of two </a:t>
            </a:r>
            <a:r>
              <a:rPr lang="en-US" sz="2600" b="0" i="0" u="none" dirty="0" smtClean="0">
                <a:solidFill>
                  <a:schemeClr val="dk1"/>
                </a:solidFill>
                <a:latin typeface="Trebuchet MS"/>
                <a:ea typeface="Trebuchet MS"/>
                <a:cs typeface="Trebuchet MS"/>
                <a:sym typeface="Trebuchet MS"/>
              </a:rPr>
              <a:t>integers.</a:t>
            </a:r>
            <a:endParaRPr dirty="0"/>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An irrational number cannot be expressed as a ratio of two integers and is a </a:t>
            </a:r>
            <a:r>
              <a:rPr lang="en-US" sz="2600" b="0" i="0" u="none" dirty="0" err="1">
                <a:solidFill>
                  <a:schemeClr val="dk1"/>
                </a:solidFill>
                <a:latin typeface="Trebuchet MS"/>
                <a:ea typeface="Trebuchet MS"/>
                <a:cs typeface="Trebuchet MS"/>
                <a:sym typeface="Trebuchet MS"/>
              </a:rPr>
              <a:t>nonterminating</a:t>
            </a:r>
            <a:r>
              <a:rPr lang="en-US" sz="2600" b="0" i="0" u="none" dirty="0">
                <a:solidFill>
                  <a:schemeClr val="dk1"/>
                </a:solidFill>
                <a:latin typeface="Trebuchet MS"/>
                <a:ea typeface="Trebuchet MS"/>
                <a:cs typeface="Trebuchet MS"/>
                <a:sym typeface="Trebuchet MS"/>
              </a:rPr>
              <a:t>, </a:t>
            </a:r>
            <a:r>
              <a:rPr lang="en-US" sz="2600" b="0" i="0" u="none" dirty="0" err="1">
                <a:solidFill>
                  <a:schemeClr val="dk1"/>
                </a:solidFill>
                <a:latin typeface="Trebuchet MS"/>
                <a:ea typeface="Trebuchet MS"/>
                <a:cs typeface="Trebuchet MS"/>
                <a:sym typeface="Trebuchet MS"/>
              </a:rPr>
              <a:t>nonrepeating</a:t>
            </a:r>
            <a:r>
              <a:rPr lang="en-US" sz="2600" b="0" i="0" u="none" dirty="0">
                <a:solidFill>
                  <a:schemeClr val="dk1"/>
                </a:solidFill>
                <a:latin typeface="Trebuchet MS"/>
                <a:ea typeface="Trebuchet MS"/>
                <a:cs typeface="Trebuchet MS"/>
                <a:sym typeface="Trebuchet MS"/>
              </a:rPr>
              <a:t> decimal.</a:t>
            </a:r>
            <a:endParaRPr dirty="0"/>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The set of rational and irrational numbers make up the set of real numbers.</a:t>
            </a:r>
            <a:endParaRP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6"/>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COORDINATE/GRAPH</a:t>
            </a:r>
            <a:endParaRPr sz="3800" b="1" i="0" u="none" strike="noStrike" cap="none" dirty="0">
              <a:solidFill>
                <a:schemeClr val="bg2"/>
              </a:solidFill>
              <a:latin typeface="Trebuchet MS"/>
              <a:ea typeface="Trebuchet MS"/>
              <a:cs typeface="Trebuchet MS"/>
              <a:sym typeface="Trebuchet MS"/>
            </a:endParaRPr>
          </a:p>
        </p:txBody>
      </p:sp>
      <p:sp>
        <p:nvSpPr>
          <p:cNvPr id="174" name="Google Shape;174;p26"/>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All real numbers can be graphed on a number line,  That number that corresponds to a point </a:t>
            </a:r>
            <a:r>
              <a:rPr lang="en-US" sz="2600" b="0" i="0" u="none" dirty="0" smtClean="0">
                <a:solidFill>
                  <a:schemeClr val="dk1"/>
                </a:solidFill>
                <a:latin typeface="Trebuchet MS"/>
                <a:ea typeface="Trebuchet MS"/>
                <a:cs typeface="Trebuchet MS"/>
                <a:sym typeface="Trebuchet MS"/>
              </a:rPr>
              <a:t>on </a:t>
            </a:r>
            <a:r>
              <a:rPr lang="en-US" sz="2600" b="0" i="0" u="none" dirty="0">
                <a:solidFill>
                  <a:schemeClr val="dk1"/>
                </a:solidFill>
                <a:latin typeface="Trebuchet MS"/>
                <a:ea typeface="Trebuchet MS"/>
                <a:cs typeface="Trebuchet MS"/>
                <a:sym typeface="Trebuchet MS"/>
              </a:rPr>
              <a:t>a number line is called the </a:t>
            </a:r>
            <a:r>
              <a:rPr lang="en-US" sz="2600" b="1" i="0" u="none" dirty="0">
                <a:solidFill>
                  <a:schemeClr val="dk1"/>
                </a:solidFill>
                <a:latin typeface="Trebuchet MS"/>
                <a:ea typeface="Trebuchet MS"/>
                <a:cs typeface="Trebuchet MS"/>
                <a:sym typeface="Trebuchet MS"/>
              </a:rPr>
              <a:t>coordinate of the point</a:t>
            </a:r>
            <a:r>
              <a:rPr lang="en-US" sz="2600" b="0" i="0" u="none" dirty="0">
                <a:solidFill>
                  <a:schemeClr val="dk1"/>
                </a:solidFill>
                <a:latin typeface="Trebuchet MS"/>
                <a:ea typeface="Trebuchet MS"/>
                <a:cs typeface="Trebuchet MS"/>
                <a:sym typeface="Trebuchet MS"/>
              </a:rPr>
              <a:t>.</a:t>
            </a:r>
            <a:endParaRPr dirty="0"/>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Each real number corresponds with exactly one point on a number line.  The point that corresponds to a number is called the </a:t>
            </a:r>
            <a:r>
              <a:rPr lang="en-US" sz="2600" b="1" i="0" u="none" dirty="0">
                <a:solidFill>
                  <a:schemeClr val="dk1"/>
                </a:solidFill>
                <a:latin typeface="Trebuchet MS"/>
                <a:ea typeface="Trebuchet MS"/>
                <a:cs typeface="Trebuchet MS"/>
                <a:sym typeface="Trebuchet MS"/>
              </a:rPr>
              <a:t>graph of the number</a:t>
            </a:r>
            <a:r>
              <a:rPr lang="en-US" sz="2600" b="0" i="0" u="none" dirty="0">
                <a:solidFill>
                  <a:schemeClr val="dk1"/>
                </a:solidFill>
                <a:latin typeface="Trebuchet MS"/>
                <a:ea typeface="Trebuchet MS"/>
                <a:cs typeface="Trebuchet MS"/>
                <a:sym typeface="Trebuchet MS"/>
              </a:rPr>
              <a:t>.</a:t>
            </a:r>
            <a:endParaRP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7"/>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600"/>
              <a:buFont typeface="Arial Rounded"/>
              <a:buNone/>
            </a:pPr>
            <a:r>
              <a:rPr lang="en-US" sz="3600" b="1" i="0" u="none" strike="noStrike" cap="none" dirty="0">
                <a:solidFill>
                  <a:schemeClr val="bg2"/>
                </a:solidFill>
                <a:latin typeface="Arial Rounded"/>
                <a:ea typeface="Arial Rounded"/>
                <a:cs typeface="Arial Rounded"/>
                <a:sym typeface="Arial Rounded"/>
              </a:rPr>
              <a:t>INEQUALITY/ABSOLUTE VALUE</a:t>
            </a:r>
            <a:br>
              <a:rPr lang="en-US" sz="3600" b="1" i="0" u="none" strike="noStrike" cap="none" dirty="0">
                <a:solidFill>
                  <a:schemeClr val="bg2"/>
                </a:solidFill>
                <a:latin typeface="Arial Rounded"/>
                <a:ea typeface="Arial Rounded"/>
                <a:cs typeface="Arial Rounded"/>
                <a:sym typeface="Arial Rounded"/>
              </a:rPr>
            </a:br>
            <a:endParaRPr sz="3800" b="1" i="0" u="none" strike="noStrike" cap="none" dirty="0">
              <a:solidFill>
                <a:schemeClr val="bg2"/>
              </a:solidFill>
              <a:latin typeface="Trebuchet MS"/>
              <a:ea typeface="Trebuchet MS"/>
              <a:cs typeface="Trebuchet MS"/>
              <a:sym typeface="Trebuchet MS"/>
            </a:endParaRPr>
          </a:p>
        </p:txBody>
      </p:sp>
      <p:sp>
        <p:nvSpPr>
          <p:cNvPr id="180" name="Google Shape;180;p27"/>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044"/>
              <a:buFont typeface="Noto Sans Symbols"/>
              <a:buNone/>
            </a:pPr>
            <a:r>
              <a:rPr lang="en-US" sz="2800" b="0" i="0" u="none">
                <a:solidFill>
                  <a:schemeClr val="dk1"/>
                </a:solidFill>
                <a:latin typeface="Trebuchet MS"/>
                <a:ea typeface="Trebuchet MS"/>
                <a:cs typeface="Trebuchet MS"/>
                <a:sym typeface="Trebuchet MS"/>
              </a:rPr>
              <a:t>A mathematical sentence that contains one of the symbols &lt; , &gt;,  ≤ , or ≥ is called an </a:t>
            </a:r>
            <a:r>
              <a:rPr lang="en-US" sz="2800" b="1" i="0" u="none">
                <a:solidFill>
                  <a:schemeClr val="dk1"/>
                </a:solidFill>
                <a:latin typeface="Trebuchet MS"/>
                <a:ea typeface="Trebuchet MS"/>
                <a:cs typeface="Trebuchet MS"/>
                <a:sym typeface="Trebuchet MS"/>
              </a:rPr>
              <a:t>inequality</a:t>
            </a:r>
            <a:r>
              <a:rPr lang="en-US" sz="2800" b="0" i="0" u="none">
                <a:solidFill>
                  <a:schemeClr val="dk1"/>
                </a:solidFill>
                <a:latin typeface="Trebuchet MS"/>
                <a:ea typeface="Trebuchet MS"/>
                <a:cs typeface="Trebuchet MS"/>
                <a:sym typeface="Trebuchet MS"/>
              </a:rPr>
              <a:t>.</a:t>
            </a:r>
            <a:endParaRPr/>
          </a:p>
          <a:p>
            <a:pPr marL="273050" marR="0" lvl="0" indent="-273050" algn="l" rtl="0">
              <a:lnSpc>
                <a:spcPct val="100000"/>
              </a:lnSpc>
              <a:spcBef>
                <a:spcPts val="600"/>
              </a:spcBef>
              <a:spcAft>
                <a:spcPts val="0"/>
              </a:spcAft>
              <a:buClr>
                <a:schemeClr val="dk2"/>
              </a:buClr>
              <a:buSzPts val="2044"/>
              <a:buFont typeface="Noto Sans Symbols"/>
              <a:buNone/>
            </a:pPr>
            <a:endParaRPr sz="28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044"/>
              <a:buFont typeface="Noto Sans Symbols"/>
              <a:buNone/>
            </a:pPr>
            <a:r>
              <a:rPr lang="en-US" sz="2800" b="0" i="0" u="none">
                <a:solidFill>
                  <a:schemeClr val="dk1"/>
                </a:solidFill>
                <a:latin typeface="Trebuchet MS"/>
                <a:ea typeface="Trebuchet MS"/>
                <a:cs typeface="Trebuchet MS"/>
                <a:sym typeface="Trebuchet MS"/>
              </a:rPr>
              <a:t>The </a:t>
            </a:r>
            <a:r>
              <a:rPr lang="en-US" sz="2800" b="1" i="0" u="none">
                <a:solidFill>
                  <a:schemeClr val="dk1"/>
                </a:solidFill>
                <a:latin typeface="Trebuchet MS"/>
                <a:ea typeface="Trebuchet MS"/>
                <a:cs typeface="Trebuchet MS"/>
                <a:sym typeface="Trebuchet MS"/>
              </a:rPr>
              <a:t>absolute value </a:t>
            </a:r>
            <a:r>
              <a:rPr lang="en-US" sz="2800" b="0" i="0" u="none">
                <a:solidFill>
                  <a:schemeClr val="dk1"/>
                </a:solidFill>
                <a:latin typeface="Trebuchet MS"/>
                <a:ea typeface="Trebuchet MS"/>
                <a:cs typeface="Trebuchet MS"/>
                <a:sym typeface="Trebuchet MS"/>
              </a:rPr>
              <a:t>of a number is the distance that number is from zero on the number line.</a:t>
            </a:r>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8"/>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EXAMPLES</a:t>
            </a:r>
            <a:endParaRPr sz="3800" b="1" i="0" u="none" strike="noStrike" cap="none" dirty="0">
              <a:solidFill>
                <a:schemeClr val="bg2"/>
              </a:solidFill>
              <a:latin typeface="Trebuchet MS"/>
              <a:ea typeface="Trebuchet MS"/>
              <a:cs typeface="Trebuchet MS"/>
              <a:sym typeface="Trebuchet MS"/>
            </a:endParaRPr>
          </a:p>
        </p:txBody>
      </p:sp>
      <p:sp>
        <p:nvSpPr>
          <p:cNvPr id="186" name="Google Shape;186;p28"/>
          <p:cNvSpPr txBox="1"/>
          <p:nvPr/>
        </p:nvSpPr>
        <p:spPr>
          <a:xfrm>
            <a:off x="533400" y="1828800"/>
            <a:ext cx="7315200" cy="33242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800"/>
              <a:buFont typeface="Arial"/>
              <a:buNone/>
            </a:pPr>
            <a:r>
              <a:rPr lang="en-US" sz="2800" b="0" i="0" u="none" strike="noStrike" cap="none">
                <a:solidFill>
                  <a:schemeClr val="dk1"/>
                </a:solidFill>
                <a:latin typeface="Arial"/>
                <a:ea typeface="Arial"/>
                <a:cs typeface="Arial"/>
                <a:sym typeface="Arial"/>
              </a:rPr>
              <a:t>Graph each set of numbers on a number line (separately)</a:t>
            </a:r>
            <a:endParaRPr/>
          </a:p>
          <a:p>
            <a:pPr marL="0" marR="0" lvl="0" indent="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Arial"/>
              <a:ea typeface="Arial"/>
              <a:cs typeface="Arial"/>
              <a:sym typeface="Arial"/>
            </a:endParaRPr>
          </a:p>
          <a:p>
            <a:pPr marL="0" marR="0" lvl="0" indent="-114300" algn="l" rtl="0">
              <a:lnSpc>
                <a:spcPct val="100000"/>
              </a:lnSpc>
              <a:spcBef>
                <a:spcPts val="0"/>
              </a:spcBef>
              <a:spcAft>
                <a:spcPts val="0"/>
              </a:spcAft>
              <a:buClr>
                <a:schemeClr val="dk1"/>
              </a:buClr>
              <a:buSzPts val="1800"/>
              <a:buFont typeface="Arial"/>
              <a:buAutoNum type="arabicPeriod"/>
            </a:pPr>
            <a:r>
              <a:rPr lang="en-US" sz="1800" b="0" i="0" u="none" strike="noStrike" cap="none">
                <a:solidFill>
                  <a:schemeClr val="dk1"/>
                </a:solidFill>
                <a:latin typeface="Arial"/>
                <a:ea typeface="Arial"/>
                <a:cs typeface="Arial"/>
                <a:sym typeface="Arial"/>
              </a:rPr>
              <a:t>The set of integers from -2 to 3 inclusive.</a:t>
            </a:r>
            <a:endParaRPr/>
          </a:p>
          <a:p>
            <a:pPr marL="0" marR="0" lvl="0" indent="-114300" algn="l" rtl="0">
              <a:lnSpc>
                <a:spcPct val="100000"/>
              </a:lnSpc>
              <a:spcBef>
                <a:spcPts val="0"/>
              </a:spcBef>
              <a:spcAft>
                <a:spcPts val="0"/>
              </a:spcAft>
              <a:buClr>
                <a:schemeClr val="dk1"/>
              </a:buClr>
              <a:buSzPts val="1800"/>
              <a:buFont typeface="Arial"/>
              <a:buAutoNum type="arabicPeriod"/>
            </a:pPr>
            <a:r>
              <a:rPr lang="en-US" sz="1800" b="0" i="0" u="none" strike="noStrike" cap="none">
                <a:solidFill>
                  <a:schemeClr val="dk1"/>
                </a:solidFill>
                <a:latin typeface="Arial"/>
                <a:ea typeface="Arial"/>
                <a:cs typeface="Arial"/>
                <a:sym typeface="Arial"/>
              </a:rPr>
              <a:t>The set of real numbers -2 to 3 inclusive.</a:t>
            </a:r>
            <a:endParaRPr/>
          </a:p>
          <a:p>
            <a:pPr marL="0" marR="0" lvl="0" indent="-114300" algn="l" rtl="0">
              <a:lnSpc>
                <a:spcPct val="100000"/>
              </a:lnSpc>
              <a:spcBef>
                <a:spcPts val="0"/>
              </a:spcBef>
              <a:spcAft>
                <a:spcPts val="0"/>
              </a:spcAft>
              <a:buClr>
                <a:schemeClr val="dk1"/>
              </a:buClr>
              <a:buSzPts val="1800"/>
              <a:buFont typeface="Arial"/>
              <a:buAutoNum type="arabicPeriod"/>
            </a:pPr>
            <a:r>
              <a:rPr lang="en-US" sz="1800" b="0" i="0" u="none" strike="noStrike" cap="none">
                <a:solidFill>
                  <a:schemeClr val="dk1"/>
                </a:solidFill>
                <a:latin typeface="Arial"/>
                <a:ea typeface="Arial"/>
                <a:cs typeface="Arial"/>
                <a:sym typeface="Arial"/>
              </a:rPr>
              <a:t>{all real numbers less than or equal to 2}</a:t>
            </a:r>
            <a:endParaRPr/>
          </a:p>
          <a:p>
            <a:pPr marL="0" marR="0" lvl="0" indent="-114300" algn="l" rtl="0">
              <a:lnSpc>
                <a:spcPct val="100000"/>
              </a:lnSpc>
              <a:spcBef>
                <a:spcPts val="0"/>
              </a:spcBef>
              <a:spcAft>
                <a:spcPts val="0"/>
              </a:spcAft>
              <a:buClr>
                <a:schemeClr val="dk1"/>
              </a:buClr>
              <a:buSzPts val="1800"/>
              <a:buFont typeface="Arial"/>
              <a:buAutoNum type="arabicPeriod"/>
            </a:pPr>
            <a:r>
              <a:rPr lang="en-US" sz="1800" b="0" i="0" u="none" strike="noStrike" cap="none">
                <a:solidFill>
                  <a:schemeClr val="dk1"/>
                </a:solidFill>
                <a:latin typeface="Arial"/>
                <a:ea typeface="Arial"/>
                <a:cs typeface="Arial"/>
                <a:sym typeface="Arial"/>
              </a:rPr>
              <a:t>{all real numbers greater than -2}</a:t>
            </a:r>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9"/>
          <p:cNvSpPr txBox="1">
            <a:spLocks noGrp="1"/>
          </p:cNvSpPr>
          <p:nvPr>
            <p:ph type="title" idx="4294967295"/>
          </p:nvPr>
        </p:nvSpPr>
        <p:spPr>
          <a:xfrm>
            <a:off x="152400" y="0"/>
            <a:ext cx="88392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600"/>
              <a:buFont typeface="Trebuchet MS"/>
              <a:buNone/>
            </a:pPr>
            <a:r>
              <a:rPr lang="en-US" sz="3600" b="1" i="0" u="none" strike="noStrike" cap="none" dirty="0">
                <a:solidFill>
                  <a:schemeClr val="bg2"/>
                </a:solidFill>
                <a:latin typeface="Trebuchet MS"/>
                <a:ea typeface="Trebuchet MS"/>
                <a:cs typeface="Trebuchet MS"/>
                <a:sym typeface="Trebuchet MS"/>
              </a:rPr>
              <a:t>1.3 – UNION AND INTERSECTION OF SETS</a:t>
            </a:r>
            <a:endParaRPr sz="3600" b="1" i="0" u="none" strike="noStrike" cap="none" dirty="0">
              <a:solidFill>
                <a:schemeClr val="bg2"/>
              </a:solidFill>
              <a:latin typeface="Trebuchet MS"/>
              <a:ea typeface="Trebuchet MS"/>
              <a:cs typeface="Trebuchet MS"/>
              <a:sym typeface="Trebuchet MS"/>
            </a:endParaRPr>
          </a:p>
        </p:txBody>
      </p:sp>
      <p:sp>
        <p:nvSpPr>
          <p:cNvPr id="192" name="Google Shape;192;p29"/>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600"/>
              </a:spcBef>
              <a:spcAft>
                <a:spcPts val="0"/>
              </a:spcAft>
              <a:buClr>
                <a:schemeClr val="dk2"/>
              </a:buClr>
              <a:buSzPts val="2336"/>
              <a:buFont typeface="Noto Sans Symbols"/>
              <a:buChar char="⦿"/>
            </a:pPr>
            <a:r>
              <a:rPr lang="en-US" sz="3200" b="0" i="0" u="none" dirty="0" smtClean="0">
                <a:solidFill>
                  <a:schemeClr val="dk1"/>
                </a:solidFill>
                <a:latin typeface="Trebuchet MS"/>
                <a:ea typeface="Trebuchet MS"/>
                <a:cs typeface="Trebuchet MS"/>
                <a:sym typeface="Trebuchet MS"/>
              </a:rPr>
              <a:t>Union -       </a:t>
            </a:r>
            <a:r>
              <a:rPr lang="en-US" sz="3200" b="0" i="0" u="none" dirty="0">
                <a:solidFill>
                  <a:schemeClr val="dk1"/>
                </a:solidFill>
                <a:latin typeface="Trebuchet MS"/>
                <a:ea typeface="Trebuchet MS"/>
                <a:cs typeface="Trebuchet MS"/>
                <a:sym typeface="Trebuchet MS"/>
              </a:rPr>
              <a:t>– when two or more sets are used to form a new set</a:t>
            </a:r>
            <a:endParaRPr dirty="0"/>
          </a:p>
          <a:p>
            <a:pPr marL="273050" marR="0" lvl="0" indent="-273050" algn="l" rtl="0">
              <a:lnSpc>
                <a:spcPct val="100000"/>
              </a:lnSpc>
              <a:spcBef>
                <a:spcPts val="600"/>
              </a:spcBef>
              <a:spcAft>
                <a:spcPts val="0"/>
              </a:spcAft>
              <a:buClr>
                <a:schemeClr val="dk2"/>
              </a:buClr>
              <a:buSzPts val="2336"/>
              <a:buFont typeface="Noto Sans Symbols"/>
              <a:buChar char="⦿"/>
            </a:pPr>
            <a:r>
              <a:rPr lang="en-US" sz="3200" b="0" i="0" u="none" dirty="0">
                <a:solidFill>
                  <a:schemeClr val="dk1"/>
                </a:solidFill>
                <a:latin typeface="Trebuchet MS"/>
                <a:ea typeface="Trebuchet MS"/>
                <a:cs typeface="Trebuchet MS"/>
                <a:sym typeface="Trebuchet MS"/>
              </a:rPr>
              <a:t>Intersection </a:t>
            </a:r>
            <a:r>
              <a:rPr lang="en-US" sz="3200" b="0" i="0" u="none" dirty="0" smtClean="0">
                <a:solidFill>
                  <a:schemeClr val="dk1"/>
                </a:solidFill>
                <a:latin typeface="Trebuchet MS"/>
                <a:ea typeface="Trebuchet MS"/>
                <a:cs typeface="Trebuchet MS"/>
                <a:sym typeface="Trebuchet MS"/>
              </a:rPr>
              <a:t>-     </a:t>
            </a:r>
            <a:r>
              <a:rPr lang="en-US" sz="3200" b="0" i="0" u="none" dirty="0">
                <a:solidFill>
                  <a:schemeClr val="dk1"/>
                </a:solidFill>
                <a:latin typeface="Trebuchet MS"/>
                <a:ea typeface="Trebuchet MS"/>
                <a:cs typeface="Trebuchet MS"/>
                <a:sym typeface="Trebuchet MS"/>
              </a:rPr>
              <a:t>- contains the elements that are common to both sets</a:t>
            </a:r>
            <a:endParaRPr dirty="0"/>
          </a:p>
          <a:p>
            <a:pPr marL="273050" marR="0" lvl="0" indent="-273050" algn="l" rtl="0">
              <a:lnSpc>
                <a:spcPct val="100000"/>
              </a:lnSpc>
              <a:spcBef>
                <a:spcPts val="600"/>
              </a:spcBef>
              <a:spcAft>
                <a:spcPts val="0"/>
              </a:spcAft>
              <a:buClr>
                <a:schemeClr val="dk2"/>
              </a:buClr>
              <a:buSzPts val="2336"/>
              <a:buFont typeface="Noto Sans Symbols"/>
              <a:buChar char="⦿"/>
            </a:pPr>
            <a:r>
              <a:rPr lang="en-US" sz="3200" b="0" i="0" u="none" dirty="0">
                <a:solidFill>
                  <a:schemeClr val="dk1"/>
                </a:solidFill>
                <a:latin typeface="Trebuchet MS"/>
                <a:ea typeface="Trebuchet MS"/>
                <a:cs typeface="Trebuchet MS"/>
                <a:sym typeface="Trebuchet MS"/>
              </a:rPr>
              <a:t>  </a:t>
            </a:r>
            <a:r>
              <a:rPr lang="en-US" sz="3200" b="0" i="0" u="none" dirty="0" smtClean="0">
                <a:solidFill>
                  <a:schemeClr val="dk1"/>
                </a:solidFill>
                <a:latin typeface="Trebuchet MS"/>
                <a:ea typeface="Trebuchet MS"/>
                <a:cs typeface="Trebuchet MS"/>
                <a:sym typeface="Trebuchet MS"/>
              </a:rPr>
              <a:t>A’ - </a:t>
            </a:r>
            <a:r>
              <a:rPr lang="en-US" sz="3200" b="0" i="0" u="none" dirty="0">
                <a:solidFill>
                  <a:schemeClr val="dk1"/>
                </a:solidFill>
                <a:latin typeface="Trebuchet MS"/>
                <a:ea typeface="Trebuchet MS"/>
                <a:cs typeface="Trebuchet MS"/>
                <a:sym typeface="Trebuchet MS"/>
              </a:rPr>
              <a:t>“The complement of A” – the set of elements </a:t>
            </a:r>
            <a:r>
              <a:rPr lang="en-US" sz="3200" b="0" i="0" u="none" dirty="0" smtClean="0">
                <a:solidFill>
                  <a:schemeClr val="dk1"/>
                </a:solidFill>
                <a:latin typeface="Trebuchet MS"/>
                <a:ea typeface="Trebuchet MS"/>
                <a:cs typeface="Trebuchet MS"/>
                <a:sym typeface="Trebuchet MS"/>
              </a:rPr>
              <a:t>not </a:t>
            </a:r>
            <a:r>
              <a:rPr lang="en-US" sz="3200" b="0" i="0" u="none" dirty="0">
                <a:solidFill>
                  <a:schemeClr val="dk1"/>
                </a:solidFill>
                <a:latin typeface="Trebuchet MS"/>
                <a:ea typeface="Trebuchet MS"/>
                <a:cs typeface="Trebuchet MS"/>
                <a:sym typeface="Trebuchet MS"/>
              </a:rPr>
              <a:t>in A </a:t>
            </a:r>
            <a:endParaRPr dirty="0"/>
          </a:p>
          <a:p>
            <a:pPr marL="273050" marR="0" lvl="0" indent="-152527" algn="l" rtl="0">
              <a:lnSpc>
                <a:spcPct val="100000"/>
              </a:lnSpc>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marR="0" lvl="0" indent="-152527" algn="l" rtl="0">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p:txBody>
      </p:sp>
      <p:pic>
        <p:nvPicPr>
          <p:cNvPr id="193" name="Google Shape;193;p29"/>
          <p:cNvPicPr preferRelativeResize="0"/>
          <p:nvPr/>
        </p:nvPicPr>
        <p:blipFill rotWithShape="1">
          <a:blip r:embed="rId3">
            <a:alphaModFix/>
          </a:blip>
          <a:srcRect/>
          <a:stretch/>
        </p:blipFill>
        <p:spPr>
          <a:xfrm>
            <a:off x="2299771" y="1785652"/>
            <a:ext cx="381000" cy="476250"/>
          </a:xfrm>
          <a:prstGeom prst="rect">
            <a:avLst/>
          </a:prstGeom>
          <a:noFill/>
          <a:ln>
            <a:noFill/>
          </a:ln>
        </p:spPr>
      </p:pic>
      <p:pic>
        <p:nvPicPr>
          <p:cNvPr id="194" name="Google Shape;194;p29"/>
          <p:cNvPicPr preferRelativeResize="0"/>
          <p:nvPr/>
        </p:nvPicPr>
        <p:blipFill rotWithShape="1">
          <a:blip r:embed="rId4">
            <a:alphaModFix/>
          </a:blip>
          <a:srcRect/>
          <a:stretch/>
        </p:blipFill>
        <p:spPr>
          <a:xfrm>
            <a:off x="3431754" y="2786350"/>
            <a:ext cx="381000" cy="476250"/>
          </a:xfrm>
          <a:prstGeom prst="rect">
            <a:avLst/>
          </a:prstGeom>
          <a:noFill/>
          <a:ln>
            <a:no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2"/>
                </a:solidFill>
              </a:rPr>
              <a:t>Examples</a:t>
            </a:r>
            <a:endParaRPr lang="en-US" dirty="0">
              <a:solidFill>
                <a:schemeClr val="bg2"/>
              </a:solidFill>
            </a:endParaRPr>
          </a:p>
        </p:txBody>
      </p:sp>
      <p:sp>
        <p:nvSpPr>
          <p:cNvPr id="3" name="Text Placeholder 2"/>
          <p:cNvSpPr>
            <a:spLocks noGrp="1"/>
          </p:cNvSpPr>
          <p:nvPr>
            <p:ph type="body" idx="1"/>
          </p:nvPr>
        </p:nvSpPr>
        <p:spPr/>
        <p:txBody>
          <a:bodyPr vert="vert270"/>
          <a:lstStyle/>
          <a:p>
            <a:pPr>
              <a:buNone/>
            </a:pPr>
            <a:r>
              <a:rPr lang="en-US" dirty="0" smtClean="0"/>
              <a:t>A = {2, 4, 6, 8, 10} B = {4, 6, 8}  C = {0, 1, 2, 3}</a:t>
            </a:r>
          </a:p>
          <a:p>
            <a:pPr>
              <a:buNone/>
            </a:pPr>
            <a:endParaRPr lang="en-US" dirty="0" smtClean="0"/>
          </a:p>
          <a:p>
            <a:pPr marL="659511" indent="-514350">
              <a:buAutoNum type="arabicPeriod"/>
            </a:pPr>
            <a:r>
              <a:rPr lang="en-US" dirty="0" smtClean="0"/>
              <a:t>A and B</a:t>
            </a:r>
          </a:p>
          <a:p>
            <a:pPr marL="659511" indent="-514350">
              <a:buAutoNum type="arabicPeriod"/>
            </a:pPr>
            <a:r>
              <a:rPr lang="en-US" dirty="0" smtClean="0"/>
              <a:t>B and C</a:t>
            </a:r>
          </a:p>
          <a:p>
            <a:pPr marL="659511" indent="-514350">
              <a:buAutoNum type="arabicPeriod"/>
            </a:pPr>
            <a:r>
              <a:rPr lang="en-US" dirty="0" smtClean="0"/>
              <a:t>C’</a:t>
            </a:r>
          </a:p>
          <a:p>
            <a:pPr marL="659511" indent="-514350">
              <a:buAutoNum type="arabicPeriod"/>
            </a:pPr>
            <a:r>
              <a:rPr lang="en-US" dirty="0" smtClean="0"/>
              <a:t>B or C</a:t>
            </a:r>
          </a:p>
          <a:p>
            <a:pPr marL="659511" indent="-514350">
              <a:buAutoNum type="arabicPeriod"/>
            </a:pPr>
            <a:r>
              <a:rPr lang="en-US" dirty="0" smtClean="0"/>
              <a:t>A or C</a:t>
            </a:r>
            <a:endParaRPr lang="en-US"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0" y="0"/>
            <a:ext cx="104775" cy="209550"/>
          </a:xfrm>
          <a:prstGeom prst="rect">
            <a:avLst/>
          </a:prstGeom>
          <a:noFill/>
        </p:spPr>
      </p:pic>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27" name="Picture 3"/>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0" y="0"/>
            <a:ext cx="104775" cy="20955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1"/>
          <p:cNvSpPr txBox="1">
            <a:spLocks noGrp="1"/>
          </p:cNvSpPr>
          <p:nvPr>
            <p:ph type="body" idx="1"/>
          </p:nvPr>
        </p:nvSpPr>
        <p:spPr>
          <a:xfrm>
            <a:off x="152400" y="381000"/>
            <a:ext cx="7543800" cy="6075362"/>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336"/>
              <a:buFont typeface="Noto Sans Symbols"/>
              <a:buChar char="⦿"/>
            </a:pPr>
            <a:r>
              <a:rPr lang="en-US" sz="3200" b="0" i="0" u="none">
                <a:solidFill>
                  <a:schemeClr val="dk1"/>
                </a:solidFill>
                <a:latin typeface="Trebuchet MS"/>
                <a:ea typeface="Trebuchet MS"/>
                <a:cs typeface="Trebuchet MS"/>
                <a:sym typeface="Trebuchet MS"/>
              </a:rPr>
              <a:t>Compound Inequalities</a:t>
            </a:r>
            <a:endParaRPr/>
          </a:p>
          <a:p>
            <a:pPr marL="273050" marR="0" lvl="0" indent="-273050" algn="l" rtl="0">
              <a:lnSpc>
                <a:spcPct val="100000"/>
              </a:lnSpc>
              <a:spcBef>
                <a:spcPts val="600"/>
              </a:spcBef>
              <a:spcAft>
                <a:spcPts val="0"/>
              </a:spcAft>
              <a:buClr>
                <a:schemeClr val="dk2"/>
              </a:buClr>
              <a:buSzPts val="2336"/>
              <a:buFont typeface="Noto Sans Symbols"/>
              <a:buNone/>
            </a:pPr>
            <a:r>
              <a:rPr lang="en-US" sz="3200" b="0" i="0" u="none">
                <a:solidFill>
                  <a:schemeClr val="dk1"/>
                </a:solidFill>
                <a:latin typeface="Trebuchet MS"/>
                <a:ea typeface="Trebuchet MS"/>
                <a:cs typeface="Trebuchet MS"/>
                <a:sym typeface="Trebuchet MS"/>
              </a:rPr>
              <a:t>Find the solution set for x&gt;-1 and x&lt;4.</a:t>
            </a:r>
            <a:endParaRPr/>
          </a:p>
          <a:p>
            <a:pPr marL="273050" marR="0" lvl="0" indent="-273050" algn="l" rtl="0">
              <a:lnSpc>
                <a:spcPct val="100000"/>
              </a:lnSpc>
              <a:spcBef>
                <a:spcPts val="600"/>
              </a:spcBef>
              <a:spcAft>
                <a:spcPts val="0"/>
              </a:spcAft>
              <a:buClr>
                <a:schemeClr val="dk2"/>
              </a:buClr>
              <a:buSzPts val="2336"/>
              <a:buFont typeface="Noto Sans Symbols"/>
              <a:buNone/>
            </a:pPr>
            <a:endParaRPr sz="32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336"/>
              <a:buFont typeface="Noto Sans Symbols"/>
              <a:buNone/>
            </a:pPr>
            <a:endParaRPr sz="3200" b="0" i="0" u="none">
              <a:solidFill>
                <a:schemeClr val="dk1"/>
              </a:solidFill>
              <a:latin typeface="Trebuchet MS"/>
              <a:ea typeface="Trebuchet MS"/>
              <a:cs typeface="Trebuchet MS"/>
              <a:sym typeface="Trebuchet MS"/>
            </a:endParaRPr>
          </a:p>
          <a:p>
            <a:pPr marL="273050" marR="0" lvl="0" indent="-124714" algn="l" rtl="0">
              <a:lnSpc>
                <a:spcPct val="100000"/>
              </a:lnSpc>
              <a:spcBef>
                <a:spcPts val="600"/>
              </a:spcBef>
              <a:spcAft>
                <a:spcPts val="0"/>
              </a:spcAft>
              <a:buClr>
                <a:schemeClr val="dk2"/>
              </a:buClr>
              <a:buSzPts val="2336"/>
              <a:buFont typeface="Noto Sans Symbols"/>
              <a:buNone/>
            </a:pPr>
            <a:endParaRPr sz="32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336"/>
              <a:buFont typeface="Noto Sans Symbols"/>
              <a:buNone/>
            </a:pPr>
            <a:r>
              <a:rPr lang="en-US" sz="3200" b="0" i="0" u="none">
                <a:solidFill>
                  <a:schemeClr val="dk1"/>
                </a:solidFill>
                <a:latin typeface="Trebuchet MS"/>
                <a:ea typeface="Trebuchet MS"/>
                <a:cs typeface="Trebuchet MS"/>
                <a:sym typeface="Trebuchet MS"/>
              </a:rPr>
              <a:t>Find the solution set for x&gt;4  or x&lt;-1</a:t>
            </a:r>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4"/>
          <p:cNvSpPr txBox="1">
            <a:spLocks noGrp="1"/>
          </p:cNvSpPr>
          <p:nvPr>
            <p:ph type="title" idx="4294967295"/>
          </p:nvPr>
        </p:nvSpPr>
        <p:spPr>
          <a:xfrm>
            <a:off x="228600" y="304800"/>
            <a:ext cx="86106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4000"/>
              <a:buFont typeface="Trebuchet MS"/>
              <a:buNone/>
            </a:pPr>
            <a:r>
              <a:rPr lang="en-US" sz="4000" b="1" i="0" u="none" strike="noStrike" cap="none" dirty="0">
                <a:solidFill>
                  <a:schemeClr val="bg2"/>
                </a:solidFill>
                <a:latin typeface="Trebuchet MS"/>
                <a:ea typeface="Trebuchet MS"/>
                <a:cs typeface="Trebuchet MS"/>
                <a:sym typeface="Trebuchet MS"/>
              </a:rPr>
              <a:t>1.4 – ADDITION AND SUBTRACTION</a:t>
            </a:r>
            <a:endParaRPr sz="4000" b="1" i="0" u="none" strike="noStrike" cap="none" dirty="0">
              <a:solidFill>
                <a:schemeClr val="bg2"/>
              </a:solidFill>
              <a:latin typeface="Trebuchet MS"/>
              <a:ea typeface="Trebuchet MS"/>
              <a:cs typeface="Trebuchet MS"/>
              <a:sym typeface="Trebuchet MS"/>
            </a:endParaRPr>
          </a:p>
        </p:txBody>
      </p:sp>
      <p:sp>
        <p:nvSpPr>
          <p:cNvPr id="247" name="Google Shape;247;p34"/>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628"/>
              <a:buFont typeface="Noto Sans Symbols"/>
              <a:buNone/>
            </a:pPr>
            <a:r>
              <a:rPr lang="en-US" sz="3600" b="1" i="0" u="none">
                <a:solidFill>
                  <a:schemeClr val="dk1"/>
                </a:solidFill>
                <a:latin typeface="Trebuchet MS"/>
                <a:ea typeface="Trebuchet MS"/>
                <a:cs typeface="Trebuchet MS"/>
                <a:sym typeface="Trebuchet MS"/>
              </a:rPr>
              <a:t>Rules for adding integers</a:t>
            </a:r>
            <a:r>
              <a:rPr lang="en-US" sz="2600" b="0" i="0" u="none">
                <a:solidFill>
                  <a:schemeClr val="dk1"/>
                </a:solidFill>
                <a:latin typeface="Trebuchet MS"/>
                <a:ea typeface="Trebuchet MS"/>
                <a:cs typeface="Trebuchet MS"/>
                <a:sym typeface="Trebuchet MS"/>
              </a:rPr>
              <a:t>.</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If the numbers have the same sign, add the absolute values and use the sign of the addends</a:t>
            </a:r>
            <a:endParaRPr/>
          </a:p>
          <a:p>
            <a:pPr marL="273050" marR="0" lvl="0" indent="-273050" algn="l" rtl="0">
              <a:lnSpc>
                <a:spcPct val="100000"/>
              </a:lnSpc>
              <a:spcBef>
                <a:spcPts val="600"/>
              </a:spcBef>
              <a:spcAft>
                <a:spcPts val="0"/>
              </a:spcAft>
              <a:buClr>
                <a:schemeClr val="dk2"/>
              </a:buClr>
              <a:buSzPts val="1898"/>
              <a:buFont typeface="Noto Sans Symbols"/>
              <a:buNone/>
            </a:pPr>
            <a:endParaRPr sz="2600" b="1"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628"/>
              <a:buFont typeface="Noto Sans Symbols"/>
              <a:buNone/>
            </a:pPr>
            <a:r>
              <a:rPr lang="en-US" sz="3600" b="1" i="0" u="none">
                <a:solidFill>
                  <a:schemeClr val="dk1"/>
                </a:solidFill>
                <a:latin typeface="Trebuchet MS"/>
                <a:ea typeface="Trebuchet MS"/>
                <a:cs typeface="Trebuchet MS"/>
                <a:sym typeface="Trebuchet MS"/>
              </a:rPr>
              <a:t>Subtracting Integers.</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If the numbers have different signs, subtract the absolute values and use the sign of the addend with the greater absolute value.</a:t>
            </a:r>
            <a:endParaRPr/>
          </a:p>
          <a:p>
            <a:pPr marL="273050" marR="0" lvl="0" indent="-273050" algn="l" rtl="0">
              <a:lnSpc>
                <a:spcPct val="100000"/>
              </a:lnSpc>
              <a:spcBef>
                <a:spcPts val="600"/>
              </a:spcBef>
              <a:spcAft>
                <a:spcPts val="0"/>
              </a:spcAft>
              <a:buClr>
                <a:schemeClr val="dk2"/>
              </a:buClr>
              <a:buSzPts val="2628"/>
              <a:buFont typeface="Noto Sans Symbols"/>
              <a:buNone/>
            </a:pPr>
            <a:endParaRPr sz="3600" b="1" i="0" u="none">
              <a:solidFill>
                <a:schemeClr val="dk1"/>
              </a:solidFill>
              <a:latin typeface="Trebuchet MS"/>
              <a:ea typeface="Trebuchet MS"/>
              <a:cs typeface="Trebuchet MS"/>
              <a:sym typeface="Trebuchet MS"/>
            </a:endParaRPr>
          </a:p>
          <a:p>
            <a:pPr marL="273050" marR="0" lvl="0" indent="-106171" algn="l" rtl="0">
              <a:spcBef>
                <a:spcPts val="600"/>
              </a:spcBef>
              <a:spcAft>
                <a:spcPts val="0"/>
              </a:spcAft>
              <a:buClr>
                <a:schemeClr val="dk2"/>
              </a:buClr>
              <a:buSzPts val="2628"/>
              <a:buFont typeface="Noto Sans Symbols"/>
              <a:buNone/>
            </a:pPr>
            <a:endParaRPr sz="3600" b="1" i="0" u="none">
              <a:solidFill>
                <a:schemeClr val="dk1"/>
              </a:solidFill>
              <a:latin typeface="Trebuchet MS"/>
              <a:ea typeface="Trebuchet MS"/>
              <a:cs typeface="Trebuchet MS"/>
              <a:sym typeface="Trebuchet M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5"/>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4000"/>
              <a:buFont typeface="Trebuchet MS"/>
              <a:buNone/>
            </a:pPr>
            <a:r>
              <a:rPr lang="en-US" sz="4000" b="1" i="0" u="none" strike="noStrike" cap="none" dirty="0">
                <a:solidFill>
                  <a:schemeClr val="bg2"/>
                </a:solidFill>
                <a:latin typeface="Trebuchet MS"/>
                <a:ea typeface="Trebuchet MS"/>
                <a:cs typeface="Trebuchet MS"/>
                <a:sym typeface="Trebuchet MS"/>
              </a:rPr>
              <a:t>EXAMPLES</a:t>
            </a:r>
            <a:endParaRPr sz="4000" b="1" i="0" u="none" strike="noStrike" cap="none" dirty="0">
              <a:solidFill>
                <a:schemeClr val="bg2"/>
              </a:solidFill>
              <a:latin typeface="Trebuchet MS"/>
              <a:ea typeface="Trebuchet MS"/>
              <a:cs typeface="Trebuchet MS"/>
              <a:sym typeface="Trebuchet MS"/>
            </a:endParaRPr>
          </a:p>
        </p:txBody>
      </p:sp>
      <p:sp>
        <p:nvSpPr>
          <p:cNvPr id="253" name="Google Shape;253;p35"/>
          <p:cNvSpPr txBox="1"/>
          <p:nvPr/>
        </p:nvSpPr>
        <p:spPr>
          <a:xfrm>
            <a:off x="533400" y="1676400"/>
            <a:ext cx="7162800" cy="44005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800"/>
              <a:buFont typeface="Arial"/>
              <a:buNone/>
            </a:pPr>
            <a:r>
              <a:rPr lang="en-US" sz="2800" b="0" i="0" u="none">
                <a:solidFill>
                  <a:schemeClr val="dk1"/>
                </a:solidFill>
                <a:latin typeface="Arial"/>
                <a:ea typeface="Arial"/>
                <a:cs typeface="Arial"/>
                <a:sym typeface="Arial"/>
              </a:rPr>
              <a:t>Solve when a= -32 and b=19</a:t>
            </a:r>
            <a:endParaRPr/>
          </a:p>
          <a:p>
            <a:pPr marL="0" marR="0" lvl="0" indent="0" algn="l" rtl="0">
              <a:lnSpc>
                <a:spcPct val="100000"/>
              </a:lnSpc>
              <a:spcBef>
                <a:spcPts val="0"/>
              </a:spcBef>
              <a:spcAft>
                <a:spcPts val="0"/>
              </a:spcAft>
              <a:buClr>
                <a:schemeClr val="dk1"/>
              </a:buClr>
              <a:buSzPts val="2800"/>
              <a:buFont typeface="Arial"/>
              <a:buNone/>
            </a:pPr>
            <a:endParaRPr sz="2800" b="0" i="0" u="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800"/>
              <a:buFont typeface="Arial"/>
              <a:buNone/>
            </a:pPr>
            <a:r>
              <a:rPr lang="en-US" sz="2800" b="0" i="0" u="none">
                <a:solidFill>
                  <a:schemeClr val="dk1"/>
                </a:solidFill>
                <a:latin typeface="Arial"/>
                <a:ea typeface="Arial"/>
                <a:cs typeface="Arial"/>
                <a:sym typeface="Arial"/>
              </a:rPr>
              <a:t>a+b          b-a            a-b</a:t>
            </a:r>
            <a:endParaRPr/>
          </a:p>
          <a:p>
            <a:pPr marL="0" marR="0" lvl="0" indent="0" algn="l" rtl="0">
              <a:lnSpc>
                <a:spcPct val="100000"/>
              </a:lnSpc>
              <a:spcBef>
                <a:spcPts val="0"/>
              </a:spcBef>
              <a:spcAft>
                <a:spcPts val="0"/>
              </a:spcAft>
              <a:buClr>
                <a:schemeClr val="dk1"/>
              </a:buClr>
              <a:buSzPts val="2800"/>
              <a:buFont typeface="Arial"/>
              <a:buNone/>
            </a:pPr>
            <a:endParaRPr sz="2800" b="0" i="0" u="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800"/>
              <a:buFont typeface="Arial"/>
              <a:buNone/>
            </a:pPr>
            <a:r>
              <a:rPr lang="en-US" sz="2800" b="0" i="0" u="none">
                <a:solidFill>
                  <a:schemeClr val="dk1"/>
                </a:solidFill>
                <a:latin typeface="Arial"/>
                <a:ea typeface="Arial"/>
                <a:cs typeface="Arial"/>
                <a:sym typeface="Arial"/>
              </a:rPr>
              <a:t>Jeremy had $295.48 in his bank account.  He deposited a check for $196.68 and withdrew $65.00.  How much is his account now?</a:t>
            </a:r>
            <a:endParaRPr/>
          </a:p>
          <a:p>
            <a:pPr marL="0" marR="0" lvl="0" indent="0" algn="l" rtl="0">
              <a:lnSpc>
                <a:spcPct val="100000"/>
              </a:lnSpc>
              <a:spcBef>
                <a:spcPts val="0"/>
              </a:spcBef>
              <a:spcAft>
                <a:spcPts val="0"/>
              </a:spcAft>
              <a:buClr>
                <a:schemeClr val="dk1"/>
              </a:buClr>
              <a:buSzPts val="2800"/>
              <a:buFont typeface="Arial"/>
              <a:buNone/>
            </a:pPr>
            <a:endParaRPr sz="2800" b="0" i="0" u="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2800" b="0" i="0" u="non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36"/>
          <p:cNvSpPr txBox="1">
            <a:spLocks noGrp="1"/>
          </p:cNvSpPr>
          <p:nvPr>
            <p:ph type="title" idx="4294967295"/>
          </p:nvPr>
        </p:nvSpPr>
        <p:spPr>
          <a:xfrm>
            <a:off x="152400" y="0"/>
            <a:ext cx="88392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4000"/>
              <a:buFont typeface="Trebuchet MS"/>
              <a:buNone/>
            </a:pPr>
            <a:r>
              <a:rPr lang="en-US" sz="4000" b="1" i="0" u="none" strike="noStrike" cap="none" dirty="0">
                <a:solidFill>
                  <a:schemeClr val="bg2"/>
                </a:solidFill>
                <a:latin typeface="Trebuchet MS"/>
                <a:ea typeface="Trebuchet MS"/>
                <a:cs typeface="Trebuchet MS"/>
                <a:sym typeface="Trebuchet MS"/>
              </a:rPr>
              <a:t>1.5 – MULTIPLICATION AND DIVISION</a:t>
            </a:r>
            <a:endParaRPr sz="4000" b="1" i="0" u="none" strike="noStrike" cap="none" dirty="0">
              <a:solidFill>
                <a:schemeClr val="bg2"/>
              </a:solidFill>
              <a:latin typeface="Trebuchet MS"/>
              <a:ea typeface="Trebuchet MS"/>
              <a:cs typeface="Trebuchet MS"/>
              <a:sym typeface="Trebuchet MS"/>
            </a:endParaRPr>
          </a:p>
        </p:txBody>
      </p:sp>
      <p:sp>
        <p:nvSpPr>
          <p:cNvPr id="259" name="Google Shape;259;p36"/>
          <p:cNvSpPr txBox="1">
            <a:spLocks noGrp="1"/>
          </p:cNvSpPr>
          <p:nvPr>
            <p:ph type="body" idx="1"/>
          </p:nvPr>
        </p:nvSpPr>
        <p:spPr>
          <a:xfrm>
            <a:off x="457200" y="1219200"/>
            <a:ext cx="7239000" cy="5105400"/>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628"/>
              <a:buFont typeface="Noto Sans Symbols"/>
              <a:buNone/>
            </a:pPr>
            <a:r>
              <a:rPr lang="en-US" sz="3600" b="0" i="0" u="none">
                <a:solidFill>
                  <a:schemeClr val="dk1"/>
                </a:solidFill>
                <a:latin typeface="Trebuchet MS"/>
                <a:ea typeface="Trebuchet MS"/>
                <a:cs typeface="Trebuchet MS"/>
                <a:sym typeface="Trebuchet MS"/>
              </a:rPr>
              <a:t>(+)(+) = </a:t>
            </a:r>
            <a:endParaRPr/>
          </a:p>
          <a:p>
            <a:pPr marL="273050" marR="0" lvl="0" indent="-273050" algn="l" rtl="0">
              <a:lnSpc>
                <a:spcPct val="100000"/>
              </a:lnSpc>
              <a:spcBef>
                <a:spcPts val="600"/>
              </a:spcBef>
              <a:spcAft>
                <a:spcPts val="0"/>
              </a:spcAft>
              <a:buClr>
                <a:schemeClr val="dk2"/>
              </a:buClr>
              <a:buSzPts val="2628"/>
              <a:buFont typeface="Noto Sans Symbols"/>
              <a:buNone/>
            </a:pPr>
            <a:r>
              <a:rPr lang="en-US" sz="3600" b="0" i="0" u="none">
                <a:solidFill>
                  <a:schemeClr val="dk1"/>
                </a:solidFill>
                <a:latin typeface="Trebuchet MS"/>
                <a:ea typeface="Trebuchet MS"/>
                <a:cs typeface="Trebuchet MS"/>
                <a:sym typeface="Trebuchet MS"/>
              </a:rPr>
              <a:t>(-)(+) = </a:t>
            </a:r>
            <a:endParaRPr/>
          </a:p>
          <a:p>
            <a:pPr marL="273050" marR="0" lvl="0" indent="-273050" algn="l" rtl="0">
              <a:lnSpc>
                <a:spcPct val="100000"/>
              </a:lnSpc>
              <a:spcBef>
                <a:spcPts val="600"/>
              </a:spcBef>
              <a:spcAft>
                <a:spcPts val="0"/>
              </a:spcAft>
              <a:buClr>
                <a:schemeClr val="dk2"/>
              </a:buClr>
              <a:buSzPts val="2628"/>
              <a:buFont typeface="Noto Sans Symbols"/>
              <a:buNone/>
            </a:pPr>
            <a:r>
              <a:rPr lang="en-US" sz="3600" b="0" i="0" u="none">
                <a:solidFill>
                  <a:schemeClr val="dk1"/>
                </a:solidFill>
                <a:latin typeface="Trebuchet MS"/>
                <a:ea typeface="Trebuchet MS"/>
                <a:cs typeface="Trebuchet MS"/>
                <a:sym typeface="Trebuchet MS"/>
              </a:rPr>
              <a:t>(+)(-) = </a:t>
            </a:r>
            <a:endParaRPr/>
          </a:p>
          <a:p>
            <a:pPr marL="273050" marR="0" lvl="0" indent="-273050" algn="l" rtl="0">
              <a:lnSpc>
                <a:spcPct val="100000"/>
              </a:lnSpc>
              <a:spcBef>
                <a:spcPts val="600"/>
              </a:spcBef>
              <a:spcAft>
                <a:spcPts val="0"/>
              </a:spcAft>
              <a:buClr>
                <a:schemeClr val="dk2"/>
              </a:buClr>
              <a:buSzPts val="2628"/>
              <a:buFont typeface="Noto Sans Symbols"/>
              <a:buNone/>
            </a:pPr>
            <a:r>
              <a:rPr lang="en-US" sz="3600" b="0" i="0" u="none">
                <a:solidFill>
                  <a:schemeClr val="dk1"/>
                </a:solidFill>
                <a:latin typeface="Trebuchet MS"/>
                <a:ea typeface="Trebuchet MS"/>
                <a:cs typeface="Trebuchet MS"/>
                <a:sym typeface="Trebuchet MS"/>
              </a:rPr>
              <a:t>(-)(-) = </a:t>
            </a:r>
            <a:endParaRPr/>
          </a:p>
          <a:p>
            <a:pPr marL="273050" marR="0" lvl="0" indent="-273050" algn="l" rtl="0">
              <a:lnSpc>
                <a:spcPct val="100000"/>
              </a:lnSpc>
              <a:spcBef>
                <a:spcPts val="600"/>
              </a:spcBef>
              <a:spcAft>
                <a:spcPts val="0"/>
              </a:spcAft>
              <a:buClr>
                <a:schemeClr val="dk2"/>
              </a:buClr>
              <a:buSzPts val="2628"/>
              <a:buFont typeface="Noto Sans Symbols"/>
              <a:buNone/>
            </a:pPr>
            <a:r>
              <a:rPr lang="en-US" sz="3600" b="0" i="0" u="none">
                <a:solidFill>
                  <a:schemeClr val="dk1"/>
                </a:solidFill>
                <a:latin typeface="Trebuchet MS"/>
                <a:ea typeface="Trebuchet MS"/>
                <a:cs typeface="Trebuchet MS"/>
                <a:sym typeface="Trebuchet MS"/>
              </a:rPr>
              <a:t>(-)(-)(-) = </a:t>
            </a:r>
            <a:endParaRPr/>
          </a:p>
          <a:p>
            <a:pPr marL="273050" marR="0" lvl="0" indent="-273050" algn="l" rtl="0">
              <a:lnSpc>
                <a:spcPct val="100000"/>
              </a:lnSpc>
              <a:spcBef>
                <a:spcPts val="600"/>
              </a:spcBef>
              <a:spcAft>
                <a:spcPts val="0"/>
              </a:spcAft>
              <a:buClr>
                <a:schemeClr val="dk2"/>
              </a:buClr>
              <a:buSzPts val="2628"/>
              <a:buFont typeface="Noto Sans Symbols"/>
              <a:buNone/>
            </a:pPr>
            <a:r>
              <a:rPr lang="en-US" sz="3600" b="0" i="0" u="none">
                <a:solidFill>
                  <a:schemeClr val="dk1"/>
                </a:solidFill>
                <a:latin typeface="Trebuchet MS"/>
                <a:ea typeface="Trebuchet MS"/>
                <a:cs typeface="Trebuchet MS"/>
                <a:sym typeface="Trebuchet MS"/>
              </a:rPr>
              <a:t>(-)(-)(-)(-) =</a:t>
            </a:r>
            <a:endParaRPr/>
          </a:p>
          <a:p>
            <a:pPr marL="273050" marR="0" lvl="0" indent="-273050" algn="l" rtl="0">
              <a:lnSpc>
                <a:spcPct val="100000"/>
              </a:lnSpc>
              <a:spcBef>
                <a:spcPts val="600"/>
              </a:spcBef>
              <a:spcAft>
                <a:spcPts val="0"/>
              </a:spcAft>
              <a:buClr>
                <a:schemeClr val="dk2"/>
              </a:buClr>
              <a:buSzPts val="2628"/>
              <a:buFont typeface="Noto Sans Symbols"/>
              <a:buNone/>
            </a:pPr>
            <a:endParaRPr sz="3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628"/>
              <a:buFont typeface="Noto Sans Symbols"/>
              <a:buNone/>
            </a:pPr>
            <a:r>
              <a:rPr lang="en-US" sz="3600" b="0" i="0" u="none">
                <a:solidFill>
                  <a:schemeClr val="dk1"/>
                </a:solidFill>
                <a:latin typeface="Trebuchet MS"/>
                <a:ea typeface="Trebuchet MS"/>
                <a:cs typeface="Trebuchet MS"/>
                <a:sym typeface="Trebuchet MS"/>
              </a:rPr>
              <a:t>Evaluate –ab when a=-1 and b=2</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37"/>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dirty="0">
                <a:solidFill>
                  <a:schemeClr val="bg2"/>
                </a:solidFill>
                <a:latin typeface="Trebuchet MS"/>
                <a:ea typeface="Trebuchet MS"/>
                <a:cs typeface="Trebuchet MS"/>
                <a:sym typeface="Trebuchet MS"/>
              </a:rPr>
              <a:t>1.7 DISTRIBUTIVE PROPERTY AND PROPERTIES OF EXPONENTS</a:t>
            </a:r>
            <a:endParaRPr sz="3420" b="1" i="0" u="none" strike="noStrike" cap="none" dirty="0">
              <a:solidFill>
                <a:schemeClr val="bg2"/>
              </a:solidFill>
              <a:latin typeface="Trebuchet MS"/>
              <a:ea typeface="Trebuchet MS"/>
              <a:cs typeface="Trebuchet MS"/>
              <a:sym typeface="Trebuchet MS"/>
            </a:endParaRPr>
          </a:p>
        </p:txBody>
      </p:sp>
      <p:sp>
        <p:nvSpPr>
          <p:cNvPr id="265" name="Google Shape;265;p37"/>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distributive property relates addition and multiplication.  It states that a factor outside parentheses can be used to multiply each term within the parentheses.</a:t>
            </a:r>
            <a:endParaRPr/>
          </a:p>
          <a:p>
            <a:pPr marL="273050" marR="0" lvl="0" indent="-273050"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ctr"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For any real numbers,a,b, and c</a:t>
            </a:r>
            <a:endParaRPr/>
          </a:p>
          <a:p>
            <a:pPr marL="273050" marR="0" lvl="0" indent="-273050" algn="ctr"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a(b+c)= ab+ac</a:t>
            </a:r>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38"/>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dirty="0">
                <a:solidFill>
                  <a:schemeClr val="bg2"/>
                </a:solidFill>
                <a:latin typeface="Trebuchet MS"/>
                <a:ea typeface="Trebuchet MS"/>
                <a:cs typeface="Trebuchet MS"/>
                <a:sym typeface="Trebuchet MS"/>
              </a:rPr>
              <a:t>PROPERTIES OF EXPONENTS(MULTIPLICATION)</a:t>
            </a:r>
            <a:endParaRPr sz="3420" b="1" i="0" u="none" strike="noStrike" cap="none" dirty="0">
              <a:solidFill>
                <a:schemeClr val="bg2"/>
              </a:solidFill>
              <a:latin typeface="Trebuchet MS"/>
              <a:ea typeface="Trebuchet MS"/>
              <a:cs typeface="Trebuchet MS"/>
              <a:sym typeface="Trebuchet MS"/>
            </a:endParaRPr>
          </a:p>
        </p:txBody>
      </p:sp>
      <p:sp>
        <p:nvSpPr>
          <p:cNvPr id="271" name="Google Shape;271;p38"/>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ctr"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For all real numbers a and b, if m and n are integers, then </a:t>
            </a:r>
            <a:endParaRPr/>
          </a:p>
          <a:p>
            <a:pPr marL="273050" marR="0" lvl="0" indent="-273050" algn="ctr"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a:t>
            </a:r>
            <a:r>
              <a:rPr lang="en-US" sz="2600" b="0" i="0" u="none" baseline="30000">
                <a:solidFill>
                  <a:schemeClr val="dk1"/>
                </a:solidFill>
                <a:latin typeface="Trebuchet MS"/>
                <a:ea typeface="Trebuchet MS"/>
                <a:cs typeface="Trebuchet MS"/>
                <a:sym typeface="Trebuchet MS"/>
              </a:rPr>
              <a:t>m</a:t>
            </a:r>
            <a:r>
              <a:rPr lang="en-US" sz="2600" b="0" i="0" u="none">
                <a:solidFill>
                  <a:schemeClr val="dk1"/>
                </a:solidFill>
                <a:latin typeface="Trebuchet MS"/>
                <a:ea typeface="Trebuchet MS"/>
                <a:cs typeface="Trebuchet MS"/>
                <a:sym typeface="Trebuchet MS"/>
              </a:rPr>
              <a:t>·a</a:t>
            </a:r>
            <a:r>
              <a:rPr lang="en-US" sz="2600" b="0" i="0" u="none" baseline="30000">
                <a:solidFill>
                  <a:schemeClr val="dk1"/>
                </a:solidFill>
                <a:latin typeface="Trebuchet MS"/>
                <a:ea typeface="Trebuchet MS"/>
                <a:cs typeface="Trebuchet MS"/>
                <a:sym typeface="Trebuchet MS"/>
              </a:rPr>
              <a:t>n</a:t>
            </a:r>
            <a:r>
              <a:rPr lang="en-US" sz="2600" b="0" i="0" u="none">
                <a:solidFill>
                  <a:schemeClr val="dk1"/>
                </a:solidFill>
                <a:latin typeface="Trebuchet MS"/>
                <a:ea typeface="Trebuchet MS"/>
                <a:cs typeface="Trebuchet MS"/>
                <a:sym typeface="Trebuchet MS"/>
              </a:rPr>
              <a:t> =a</a:t>
            </a:r>
            <a:r>
              <a:rPr lang="en-US" sz="2600" b="0" i="0" u="none" baseline="30000">
                <a:solidFill>
                  <a:schemeClr val="dk1"/>
                </a:solidFill>
                <a:latin typeface="Trebuchet MS"/>
                <a:ea typeface="Trebuchet MS"/>
                <a:cs typeface="Trebuchet MS"/>
                <a:sym typeface="Trebuchet MS"/>
              </a:rPr>
              <a:t>m+n</a:t>
            </a:r>
            <a:r>
              <a:rPr lang="en-US" sz="2600" b="0" i="0" u="none">
                <a:solidFill>
                  <a:schemeClr val="dk1"/>
                </a:solidFill>
                <a:latin typeface="Trebuchet MS"/>
                <a:ea typeface="Trebuchet MS"/>
                <a:cs typeface="Trebuchet MS"/>
                <a:sym typeface="Trebuchet MS"/>
              </a:rPr>
              <a:t> </a:t>
            </a:r>
            <a:endParaRPr/>
          </a:p>
          <a:p>
            <a:pPr marL="273050" marR="0" lvl="0" indent="-273050" algn="ctr"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a:t>
            </a:r>
            <a:r>
              <a:rPr lang="en-US" sz="2600" b="0" i="0" u="none" baseline="30000">
                <a:solidFill>
                  <a:schemeClr val="dk1"/>
                </a:solidFill>
                <a:latin typeface="Trebuchet MS"/>
                <a:ea typeface="Trebuchet MS"/>
                <a:cs typeface="Trebuchet MS"/>
                <a:sym typeface="Trebuchet MS"/>
              </a:rPr>
              <a:t>m</a:t>
            </a:r>
            <a:r>
              <a:rPr lang="en-US" sz="2600" b="0" i="0" u="none">
                <a:solidFill>
                  <a:schemeClr val="dk1"/>
                </a:solidFill>
                <a:latin typeface="Trebuchet MS"/>
                <a:ea typeface="Trebuchet MS"/>
                <a:cs typeface="Trebuchet MS"/>
                <a:sym typeface="Trebuchet MS"/>
              </a:rPr>
              <a:t>)</a:t>
            </a:r>
            <a:r>
              <a:rPr lang="en-US" sz="2600" b="0" i="0" u="none" baseline="30000">
                <a:solidFill>
                  <a:schemeClr val="dk1"/>
                </a:solidFill>
                <a:latin typeface="Trebuchet MS"/>
                <a:ea typeface="Trebuchet MS"/>
                <a:cs typeface="Trebuchet MS"/>
                <a:sym typeface="Trebuchet MS"/>
              </a:rPr>
              <a:t> n</a:t>
            </a:r>
            <a:r>
              <a:rPr lang="en-US" sz="2600" b="0" i="0" u="none">
                <a:solidFill>
                  <a:schemeClr val="dk1"/>
                </a:solidFill>
                <a:latin typeface="Trebuchet MS"/>
                <a:ea typeface="Trebuchet MS"/>
                <a:cs typeface="Trebuchet MS"/>
                <a:sym typeface="Trebuchet MS"/>
              </a:rPr>
              <a:t> =a</a:t>
            </a:r>
            <a:r>
              <a:rPr lang="en-US" sz="2600" b="0" i="0" u="none" baseline="30000">
                <a:solidFill>
                  <a:schemeClr val="dk1"/>
                </a:solidFill>
                <a:latin typeface="Trebuchet MS"/>
                <a:ea typeface="Trebuchet MS"/>
                <a:cs typeface="Trebuchet MS"/>
                <a:sym typeface="Trebuchet MS"/>
              </a:rPr>
              <a:t>mn</a:t>
            </a:r>
            <a:endParaRPr/>
          </a:p>
          <a:p>
            <a:pPr marL="273050" marR="0" lvl="0" indent="-273050" algn="ctr"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(ab)</a:t>
            </a:r>
            <a:r>
              <a:rPr lang="en-US" sz="2600" b="0" i="0" u="none" baseline="30000">
                <a:solidFill>
                  <a:schemeClr val="dk1"/>
                </a:solidFill>
                <a:latin typeface="Trebuchet MS"/>
                <a:ea typeface="Trebuchet MS"/>
                <a:cs typeface="Trebuchet MS"/>
                <a:sym typeface="Trebuchet MS"/>
              </a:rPr>
              <a:t>m</a:t>
            </a:r>
            <a:r>
              <a:rPr lang="en-US" sz="2600" b="0" i="0" u="none">
                <a:solidFill>
                  <a:schemeClr val="dk1"/>
                </a:solidFill>
                <a:latin typeface="Trebuchet MS"/>
                <a:ea typeface="Trebuchet MS"/>
                <a:cs typeface="Trebuchet MS"/>
                <a:sym typeface="Trebuchet MS"/>
              </a:rPr>
              <a:t> =a</a:t>
            </a:r>
            <a:r>
              <a:rPr lang="en-US" sz="2600" b="0" i="0" u="none" baseline="30000">
                <a:solidFill>
                  <a:schemeClr val="dk1"/>
                </a:solidFill>
                <a:latin typeface="Trebuchet MS"/>
                <a:ea typeface="Trebuchet MS"/>
                <a:cs typeface="Trebuchet MS"/>
                <a:sym typeface="Trebuchet MS"/>
              </a:rPr>
              <a:t>m</a:t>
            </a:r>
            <a:r>
              <a:rPr lang="en-US" sz="2600" b="0" i="0" u="none">
                <a:solidFill>
                  <a:schemeClr val="dk1"/>
                </a:solidFill>
                <a:latin typeface="Trebuchet MS"/>
                <a:ea typeface="Trebuchet MS"/>
                <a:cs typeface="Trebuchet MS"/>
                <a:sym typeface="Trebuchet MS"/>
              </a:rPr>
              <a:t>b</a:t>
            </a:r>
            <a:r>
              <a:rPr lang="en-US" sz="2600" b="0" i="0" u="none" baseline="30000">
                <a:solidFill>
                  <a:schemeClr val="dk1"/>
                </a:solidFill>
                <a:latin typeface="Trebuchet MS"/>
                <a:ea typeface="Trebuchet MS"/>
                <a:cs typeface="Trebuchet MS"/>
                <a:sym typeface="Trebuchet MS"/>
              </a:rPr>
              <a:t>m</a:t>
            </a:r>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9"/>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dirty="0">
                <a:solidFill>
                  <a:schemeClr val="bg2"/>
                </a:solidFill>
                <a:latin typeface="Trebuchet MS"/>
                <a:ea typeface="Trebuchet MS"/>
                <a:cs typeface="Trebuchet MS"/>
                <a:sym typeface="Trebuchet MS"/>
              </a:rPr>
              <a:t>PROPERTIES OF EXPONENTS FOR DIVISION</a:t>
            </a:r>
            <a:endParaRPr sz="3420" b="1" i="0" u="none" strike="noStrike" cap="none" dirty="0">
              <a:solidFill>
                <a:schemeClr val="bg2"/>
              </a:solidFill>
              <a:latin typeface="Trebuchet MS"/>
              <a:ea typeface="Trebuchet MS"/>
              <a:cs typeface="Trebuchet MS"/>
              <a:sym typeface="Trebuchet MS"/>
            </a:endParaRPr>
          </a:p>
        </p:txBody>
      </p:sp>
      <p:sp>
        <p:nvSpPr>
          <p:cNvPr id="277" name="Google Shape;277;p39"/>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For all real numbers a and b, if m and n are integers </a:t>
            </a:r>
            <a:r>
              <a:rPr lang="en-US" sz="2600" b="0" i="0" u="none" dirty="0" smtClean="0">
                <a:solidFill>
                  <a:schemeClr val="dk1"/>
                </a:solidFill>
                <a:latin typeface="Trebuchet MS"/>
                <a:ea typeface="Trebuchet MS"/>
                <a:cs typeface="Trebuchet MS"/>
                <a:sym typeface="Trebuchet MS"/>
              </a:rPr>
              <a:t>then</a:t>
            </a:r>
            <a:endParaRPr lang="en-US" dirty="0"/>
          </a:p>
          <a:p>
            <a:pPr marL="273050" marR="0" lvl="0" indent="-273050" algn="l" rtl="0">
              <a:lnSpc>
                <a:spcPct val="100000"/>
              </a:lnSpc>
              <a:spcBef>
                <a:spcPts val="0"/>
              </a:spcBef>
              <a:spcAft>
                <a:spcPts val="0"/>
              </a:spcAft>
              <a:buClr>
                <a:schemeClr val="dk2"/>
              </a:buClr>
              <a:buSzPts val="1898"/>
              <a:buFont typeface="Noto Sans Symbols"/>
              <a:buChar char="⦿"/>
            </a:pPr>
            <a:endParaRPr lang="en-US" dirty="0" smtClean="0"/>
          </a:p>
          <a:p>
            <a:pPr marL="273050" marR="0" lvl="0" indent="-273050" algn="l" rtl="0">
              <a:lnSpc>
                <a:spcPct val="100000"/>
              </a:lnSpc>
              <a:spcBef>
                <a:spcPts val="0"/>
              </a:spcBef>
              <a:spcAft>
                <a:spcPts val="0"/>
              </a:spcAft>
              <a:buClr>
                <a:schemeClr val="dk2"/>
              </a:buClr>
              <a:buSzPts val="1898"/>
              <a:buNone/>
            </a:pPr>
            <a:r>
              <a:rPr lang="en-US" dirty="0" smtClean="0"/>
              <a:t>				a</a:t>
            </a:r>
            <a:r>
              <a:rPr lang="en-US" baseline="30000" dirty="0" smtClean="0"/>
              <a:t>m</a:t>
            </a:r>
            <a:r>
              <a:rPr lang="en-US" dirty="0" smtClean="0"/>
              <a:t>/a</a:t>
            </a:r>
            <a:r>
              <a:rPr lang="en-US" baseline="30000" dirty="0" smtClean="0"/>
              <a:t>n</a:t>
            </a:r>
            <a:r>
              <a:rPr lang="en-US" dirty="0" smtClean="0"/>
              <a:t> = a</a:t>
            </a:r>
            <a:r>
              <a:rPr lang="en-US" baseline="30000" dirty="0" smtClean="0"/>
              <a:t>m-n</a:t>
            </a:r>
          </a:p>
          <a:p>
            <a:pPr marL="273050" marR="0" lvl="0" indent="-273050" algn="l" rtl="0">
              <a:lnSpc>
                <a:spcPct val="100000"/>
              </a:lnSpc>
              <a:spcBef>
                <a:spcPts val="0"/>
              </a:spcBef>
              <a:spcAft>
                <a:spcPts val="0"/>
              </a:spcAft>
              <a:buClr>
                <a:schemeClr val="dk2"/>
              </a:buClr>
              <a:buSzPts val="1898"/>
              <a:buNone/>
            </a:pPr>
            <a:r>
              <a:rPr lang="en-US" dirty="0" smtClean="0"/>
              <a:t>					</a:t>
            </a:r>
          </a:p>
          <a:p>
            <a:pPr marL="273050" marR="0" lvl="0" indent="-273050" algn="l" rtl="0">
              <a:lnSpc>
                <a:spcPct val="100000"/>
              </a:lnSpc>
              <a:spcBef>
                <a:spcPts val="0"/>
              </a:spcBef>
              <a:spcAft>
                <a:spcPts val="0"/>
              </a:spcAft>
              <a:buClr>
                <a:schemeClr val="dk2"/>
              </a:buClr>
              <a:buSzPts val="1898"/>
              <a:buNone/>
            </a:pPr>
            <a:r>
              <a:rPr lang="en-US" dirty="0" smtClean="0"/>
              <a:t>				(a/b)</a:t>
            </a:r>
            <a:r>
              <a:rPr lang="en-US" baseline="30000" dirty="0" smtClean="0"/>
              <a:t>m</a:t>
            </a:r>
            <a:r>
              <a:rPr lang="en-US" dirty="0" smtClean="0"/>
              <a:t> = a</a:t>
            </a:r>
            <a:r>
              <a:rPr lang="en-US" baseline="30000" dirty="0" smtClean="0"/>
              <a:t>m</a:t>
            </a:r>
            <a:r>
              <a:rPr lang="en-US" dirty="0" smtClean="0"/>
              <a:t>/</a:t>
            </a:r>
            <a:r>
              <a:rPr lang="en-US" dirty="0" err="1" smtClean="0"/>
              <a:t>b</a:t>
            </a:r>
            <a:r>
              <a:rPr lang="en-US" baseline="30000" dirty="0" err="1" smtClean="0"/>
              <a:t>m</a:t>
            </a:r>
            <a:endParaRPr lang="en-US" baseline="30000"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0"/>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EXAMPLES</a:t>
            </a:r>
            <a:endParaRPr sz="3800" b="1" i="0" u="none" strike="noStrike" cap="none">
              <a:solidFill>
                <a:srgbClr val="FEF7F0"/>
              </a:solidFill>
              <a:latin typeface="Trebuchet MS"/>
              <a:ea typeface="Trebuchet MS"/>
              <a:cs typeface="Trebuchet MS"/>
              <a:sym typeface="Trebuchet MS"/>
            </a:endParaRPr>
          </a:p>
        </p:txBody>
      </p:sp>
      <p:sp>
        <p:nvSpPr>
          <p:cNvPr id="283" name="Google Shape;283;p40"/>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152527" algn="l" rtl="0">
              <a:spcBef>
                <a:spcPts val="0"/>
              </a:spcBef>
              <a:spcAft>
                <a:spcPts val="0"/>
              </a:spcAft>
              <a:buClr>
                <a:schemeClr val="dk2"/>
              </a:buClr>
              <a:buSzPts val="1898"/>
              <a:buFont typeface="Noto Sans Symbols"/>
              <a:buNone/>
            </a:pPr>
            <a:endParaRPr sz="2600">
              <a:solidFill>
                <a:schemeClr val="dk1"/>
              </a:solidFill>
              <a:latin typeface="Trebuchet MS"/>
              <a:ea typeface="Trebuchet MS"/>
              <a:cs typeface="Trebuchet MS"/>
              <a:sym typeface="Trebuchet MS"/>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2"/>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600"/>
              <a:buFont typeface="Trebuchet MS"/>
              <a:buNone/>
            </a:pPr>
            <a:r>
              <a:rPr lang="en-US" sz="3600" b="1" i="0" u="none" strike="noStrike" cap="none" dirty="0">
                <a:solidFill>
                  <a:schemeClr val="bg2"/>
                </a:solidFill>
                <a:latin typeface="Trebuchet MS"/>
                <a:ea typeface="Trebuchet MS"/>
                <a:cs typeface="Trebuchet MS"/>
                <a:sym typeface="Trebuchet MS"/>
              </a:rPr>
              <a:t>1.8 – EXPONENTS AND SCIENTIFIC NOTATION</a:t>
            </a:r>
            <a:endParaRPr sz="3600" b="1" i="0" u="none" strike="noStrike" cap="none" dirty="0">
              <a:solidFill>
                <a:schemeClr val="bg2"/>
              </a:solidFill>
              <a:latin typeface="Trebuchet MS"/>
              <a:ea typeface="Trebuchet MS"/>
              <a:cs typeface="Trebuchet MS"/>
              <a:sym typeface="Trebuchet MS"/>
            </a:endParaRPr>
          </a:p>
        </p:txBody>
      </p:sp>
      <p:sp>
        <p:nvSpPr>
          <p:cNvPr id="295" name="Google Shape;295;p42"/>
          <p:cNvSpPr txBox="1">
            <a:spLocks noGrp="1"/>
          </p:cNvSpPr>
          <p:nvPr>
            <p:ph type="body" idx="1"/>
          </p:nvPr>
        </p:nvSpPr>
        <p:spPr>
          <a:xfrm>
            <a:off x="435166"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800" b="1" i="0" u="none" dirty="0">
                <a:solidFill>
                  <a:schemeClr val="dk1"/>
                </a:solidFill>
                <a:latin typeface="Trebuchet MS"/>
                <a:ea typeface="Trebuchet MS"/>
                <a:cs typeface="Trebuchet MS"/>
                <a:sym typeface="Trebuchet MS"/>
              </a:rPr>
              <a:t>Exponents can be negative numbers.</a:t>
            </a:r>
            <a:endParaRPr sz="2800" b="1" dirty="0"/>
          </a:p>
          <a:p>
            <a:pPr marL="273050" marR="0" lvl="0" indent="-152527" algn="l" rtl="0">
              <a:lnSpc>
                <a:spcPct val="100000"/>
              </a:lnSpc>
              <a:spcBef>
                <a:spcPts val="600"/>
              </a:spcBef>
              <a:spcAft>
                <a:spcPts val="0"/>
              </a:spcAft>
              <a:buClr>
                <a:schemeClr val="dk2"/>
              </a:buClr>
              <a:buSzPts val="1898"/>
              <a:buFont typeface="Noto Sans Symbols"/>
              <a:buNone/>
            </a:pPr>
            <a:endParaRPr lang="en-US" sz="2800" b="1" i="0" u="none" dirty="0" smtClean="0">
              <a:solidFill>
                <a:schemeClr val="dk1"/>
              </a:solidFill>
              <a:latin typeface="Trebuchet MS"/>
              <a:ea typeface="Trebuchet MS"/>
              <a:cs typeface="Trebuchet MS"/>
              <a:sym typeface="Trebuchet MS"/>
            </a:endParaRPr>
          </a:p>
          <a:p>
            <a:pPr marL="273050" marR="0" lvl="0" indent="-152527" algn="l" rtl="0">
              <a:lnSpc>
                <a:spcPct val="100000"/>
              </a:lnSpc>
              <a:spcBef>
                <a:spcPts val="600"/>
              </a:spcBef>
              <a:spcAft>
                <a:spcPts val="0"/>
              </a:spcAft>
              <a:buClr>
                <a:schemeClr val="dk2"/>
              </a:buClr>
              <a:buSzPts val="1898"/>
              <a:buFont typeface="Noto Sans Symbols"/>
              <a:buNone/>
            </a:pPr>
            <a:endParaRPr sz="2800" b="1" i="0" u="none" dirty="0">
              <a:solidFill>
                <a:schemeClr val="dk1"/>
              </a:solidFill>
              <a:latin typeface="Trebuchet MS"/>
              <a:ea typeface="Trebuchet MS"/>
              <a:cs typeface="Trebuchet MS"/>
              <a:sym typeface="Trebuchet MS"/>
            </a:endParaRPr>
          </a:p>
          <a:p>
            <a:pPr marL="273050" indent="-273050">
              <a:buSzPts val="1898"/>
            </a:pPr>
            <a:r>
              <a:rPr lang="en-US" sz="2800" b="1" i="0" u="none" dirty="0" smtClean="0">
                <a:solidFill>
                  <a:schemeClr val="dk1"/>
                </a:solidFill>
                <a:latin typeface="Trebuchet MS"/>
                <a:ea typeface="Trebuchet MS"/>
                <a:cs typeface="Trebuchet MS"/>
                <a:sym typeface="Trebuchet MS"/>
              </a:rPr>
              <a:t>For </a:t>
            </a:r>
            <a:r>
              <a:rPr lang="en-US" sz="2800" b="1" i="0" u="none" dirty="0">
                <a:solidFill>
                  <a:schemeClr val="dk1"/>
                </a:solidFill>
                <a:latin typeface="Trebuchet MS"/>
                <a:ea typeface="Trebuchet MS"/>
                <a:cs typeface="Trebuchet MS"/>
                <a:sym typeface="Trebuchet MS"/>
              </a:rPr>
              <a:t>every nonzero real number a , if n is an integer, than </a:t>
            </a:r>
            <a:r>
              <a:rPr lang="en-US" sz="2800" b="1" i="0" u="none" dirty="0" smtClean="0">
                <a:solidFill>
                  <a:schemeClr val="dk1"/>
                </a:solidFill>
                <a:latin typeface="Trebuchet MS"/>
                <a:ea typeface="Trebuchet MS"/>
                <a:cs typeface="Trebuchet MS"/>
                <a:sym typeface="Trebuchet MS"/>
              </a:rPr>
              <a:t>a</a:t>
            </a:r>
            <a:r>
              <a:rPr lang="en-US" sz="2800" b="1" i="0" u="none" baseline="30000" dirty="0" smtClean="0">
                <a:solidFill>
                  <a:schemeClr val="dk1"/>
                </a:solidFill>
                <a:latin typeface="Trebuchet MS"/>
                <a:ea typeface="Trebuchet MS"/>
                <a:cs typeface="Trebuchet MS"/>
                <a:sym typeface="Trebuchet MS"/>
              </a:rPr>
              <a:t>-n</a:t>
            </a:r>
            <a:r>
              <a:rPr lang="en-US" sz="2800" b="1" i="0" u="none" dirty="0" smtClean="0">
                <a:solidFill>
                  <a:schemeClr val="dk1"/>
                </a:solidFill>
                <a:latin typeface="Trebuchet MS"/>
                <a:ea typeface="Trebuchet MS"/>
                <a:cs typeface="Trebuchet MS"/>
                <a:sym typeface="Trebuchet MS"/>
              </a:rPr>
              <a:t>=1/a</a:t>
            </a:r>
            <a:r>
              <a:rPr lang="en-US" sz="2800" b="1" i="0" u="none" baseline="30000" dirty="0" smtClean="0">
                <a:solidFill>
                  <a:schemeClr val="dk1"/>
                </a:solidFill>
                <a:latin typeface="Trebuchet MS"/>
                <a:ea typeface="Trebuchet MS"/>
                <a:cs typeface="Trebuchet MS"/>
                <a:sym typeface="Trebuchet MS"/>
              </a:rPr>
              <a:t>n</a:t>
            </a:r>
          </a:p>
          <a:p>
            <a:pPr marL="273050" indent="-273050">
              <a:buSzPts val="1898"/>
              <a:buNone/>
            </a:pPr>
            <a:endParaRPr lang="en-US" sz="2800" b="1" i="0" u="none" baseline="30000" dirty="0" smtClean="0">
              <a:solidFill>
                <a:schemeClr val="dk1"/>
              </a:solidFill>
              <a:latin typeface="Trebuchet MS"/>
              <a:ea typeface="Trebuchet MS"/>
              <a:cs typeface="Trebuchet MS"/>
              <a:sym typeface="Trebuchet MS"/>
            </a:endParaRPr>
          </a:p>
          <a:p>
            <a:pPr marL="273050" indent="-273050">
              <a:buSzPts val="1898"/>
            </a:pPr>
            <a:r>
              <a:rPr lang="en-US" sz="2800" b="1" dirty="0" smtClean="0"/>
              <a:t>If you use the quotient property you obtain a</a:t>
            </a:r>
            <a:r>
              <a:rPr lang="en-US" sz="2800" b="1" baseline="30000" dirty="0" smtClean="0"/>
              <a:t>3</a:t>
            </a:r>
            <a:r>
              <a:rPr lang="en-US" sz="2800" b="1" dirty="0" smtClean="0"/>
              <a:t>/a</a:t>
            </a:r>
            <a:r>
              <a:rPr lang="en-US" sz="2800" b="1" baseline="30000" dirty="0" smtClean="0"/>
              <a:t>4</a:t>
            </a:r>
            <a:r>
              <a:rPr lang="en-US" sz="2800" b="1" dirty="0" smtClean="0"/>
              <a:t> = a</a:t>
            </a:r>
            <a:r>
              <a:rPr lang="en-US" sz="2800" b="1" baseline="30000" dirty="0" smtClean="0"/>
              <a:t>3-4</a:t>
            </a:r>
            <a:r>
              <a:rPr lang="en-US" sz="2800" b="1" dirty="0" smtClean="0"/>
              <a:t>=a</a:t>
            </a:r>
            <a:r>
              <a:rPr lang="en-US" sz="2800" b="1" baseline="30000" dirty="0" smtClean="0"/>
              <a:t>-1</a:t>
            </a:r>
            <a:endParaRPr lang="en-US" sz="2800" b="1" dirty="0" smtClean="0"/>
          </a:p>
          <a:p>
            <a:pPr marL="273050" lvl="0" indent="-273050">
              <a:buSzPts val="1898"/>
              <a:buNone/>
            </a:pPr>
            <a:r>
              <a:rPr lang="en-US" dirty="0" smtClean="0"/>
              <a:t>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95">
                                            <p:txEl>
                                              <p:pRg st="0" end="0"/>
                                            </p:txEl>
                                          </p:spTgt>
                                        </p:tgtEl>
                                        <p:attrNameLst>
                                          <p:attrName>style.visibility</p:attrName>
                                        </p:attrNameLst>
                                      </p:cBhvr>
                                      <p:to>
                                        <p:strVal val="visible"/>
                                      </p:to>
                                    </p:set>
                                    <p:animEffect transition="in" filter="wipe(down)">
                                      <p:cBhvr>
                                        <p:cTn id="7" dur="500"/>
                                        <p:tgtEl>
                                          <p:spTgt spid="2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95">
                                            <p:txEl>
                                              <p:pRg st="3" end="3"/>
                                            </p:txEl>
                                          </p:spTgt>
                                        </p:tgtEl>
                                        <p:attrNameLst>
                                          <p:attrName>style.visibility</p:attrName>
                                        </p:attrNameLst>
                                      </p:cBhvr>
                                      <p:to>
                                        <p:strVal val="visible"/>
                                      </p:to>
                                    </p:set>
                                    <p:animEffect transition="in" filter="wipe(down)">
                                      <p:cBhvr>
                                        <p:cTn id="12" dur="500"/>
                                        <p:tgtEl>
                                          <p:spTgt spid="29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95">
                                            <p:txEl>
                                              <p:pRg st="5" end="5"/>
                                            </p:txEl>
                                          </p:spTgt>
                                        </p:tgtEl>
                                        <p:attrNameLst>
                                          <p:attrName>style.visibility</p:attrName>
                                        </p:attrNameLst>
                                      </p:cBhvr>
                                      <p:to>
                                        <p:strVal val="visible"/>
                                      </p:to>
                                    </p:set>
                                    <p:animEffect transition="in" filter="wipe(down)">
                                      <p:cBhvr>
                                        <p:cTn id="17" dur="500"/>
                                        <p:tgtEl>
                                          <p:spTgt spid="295">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95">
                                            <p:txEl>
                                              <p:pRg st="6" end="6"/>
                                            </p:txEl>
                                          </p:spTgt>
                                        </p:tgtEl>
                                        <p:attrNameLst>
                                          <p:attrName>style.visibility</p:attrName>
                                        </p:attrNameLst>
                                      </p:cBhvr>
                                      <p:to>
                                        <p:strVal val="visible"/>
                                      </p:to>
                                    </p:set>
                                    <p:animEffect transition="in" filter="wipe(down)">
                                      <p:cBhvr>
                                        <p:cTn id="22" dur="500"/>
                                        <p:tgtEl>
                                          <p:spTgt spid="2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43"/>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SCIENTIFIC NOTATION</a:t>
            </a:r>
            <a:endParaRPr sz="3800" b="1" i="0" u="none" strike="noStrike" cap="none" dirty="0">
              <a:solidFill>
                <a:schemeClr val="bg2"/>
              </a:solidFill>
              <a:latin typeface="Trebuchet MS"/>
              <a:ea typeface="Trebuchet MS"/>
              <a:cs typeface="Trebuchet MS"/>
              <a:sym typeface="Trebuchet MS"/>
            </a:endParaRPr>
          </a:p>
        </p:txBody>
      </p:sp>
      <p:sp>
        <p:nvSpPr>
          <p:cNvPr id="301" name="Google Shape;301;p4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800" b="1" i="0" u="none" dirty="0">
                <a:solidFill>
                  <a:schemeClr val="dk1"/>
                </a:solidFill>
                <a:latin typeface="Trebuchet MS"/>
                <a:ea typeface="Trebuchet MS"/>
                <a:cs typeface="Trebuchet MS"/>
                <a:sym typeface="Trebuchet MS"/>
              </a:rPr>
              <a:t>To save time and space to be able to write and compute large numbers easily, the system of scientific notation was developed.</a:t>
            </a:r>
            <a:endParaRPr sz="2800" b="1" dirty="0"/>
          </a:p>
          <a:p>
            <a:pPr marL="273050" marR="0" lvl="0" indent="-273050" algn="l" rtl="0">
              <a:lnSpc>
                <a:spcPct val="100000"/>
              </a:lnSpc>
              <a:spcBef>
                <a:spcPts val="600"/>
              </a:spcBef>
              <a:spcAft>
                <a:spcPts val="0"/>
              </a:spcAft>
              <a:buClr>
                <a:schemeClr val="dk2"/>
              </a:buClr>
              <a:buSzPts val="1898"/>
              <a:buFont typeface="Noto Sans Symbols"/>
              <a:buChar char="⦿"/>
            </a:pPr>
            <a:r>
              <a:rPr lang="en-US" sz="2800" b="1" i="0" u="none" dirty="0">
                <a:solidFill>
                  <a:schemeClr val="dk1"/>
                </a:solidFill>
                <a:latin typeface="Trebuchet MS"/>
                <a:ea typeface="Trebuchet MS"/>
                <a:cs typeface="Trebuchet MS"/>
                <a:sym typeface="Trebuchet MS"/>
              </a:rPr>
              <a:t>The method of scientific notation uses powers of 10 to write in a more concise manner.</a:t>
            </a:r>
            <a:endParaRPr sz="2800"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44"/>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EXAMPLES</a:t>
            </a:r>
            <a:endParaRPr sz="3800" b="1" i="0" u="none" strike="noStrike" cap="none" dirty="0">
              <a:solidFill>
                <a:schemeClr val="bg2"/>
              </a:solidFill>
              <a:latin typeface="Trebuchet MS"/>
              <a:ea typeface="Trebuchet MS"/>
              <a:cs typeface="Trebuchet MS"/>
              <a:sym typeface="Trebuchet MS"/>
            </a:endParaRPr>
          </a:p>
        </p:txBody>
      </p:sp>
      <p:sp>
        <p:nvSpPr>
          <p:cNvPr id="307" name="Google Shape;307;p44"/>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None/>
            </a:pPr>
            <a:r>
              <a:rPr lang="en-US" sz="2800" b="1" i="0" u="none" dirty="0">
                <a:solidFill>
                  <a:schemeClr val="dk1"/>
                </a:solidFill>
                <a:latin typeface="Trebuchet MS"/>
                <a:ea typeface="Trebuchet MS"/>
                <a:cs typeface="Trebuchet MS"/>
                <a:sym typeface="Trebuchet MS"/>
              </a:rPr>
              <a:t>Simplify</a:t>
            </a:r>
            <a:endParaRPr sz="2800" b="1" dirty="0"/>
          </a:p>
          <a:p>
            <a:pPr marL="273050" marR="0" lvl="0" indent="-273050" algn="l" rtl="0">
              <a:lnSpc>
                <a:spcPct val="100000"/>
              </a:lnSpc>
              <a:spcBef>
                <a:spcPts val="600"/>
              </a:spcBef>
              <a:spcAft>
                <a:spcPts val="0"/>
              </a:spcAft>
              <a:buClr>
                <a:schemeClr val="dk2"/>
              </a:buClr>
              <a:buSzPts val="1898"/>
              <a:buFont typeface="Noto Sans Symbols"/>
              <a:buNone/>
            </a:pPr>
            <a:r>
              <a:rPr lang="en-US" sz="2800" b="1" i="0" u="none" dirty="0">
                <a:solidFill>
                  <a:schemeClr val="dk1"/>
                </a:solidFill>
                <a:latin typeface="Trebuchet MS"/>
                <a:ea typeface="Trebuchet MS"/>
                <a:cs typeface="Trebuchet MS"/>
                <a:sym typeface="Trebuchet MS"/>
              </a:rPr>
              <a:t>a</a:t>
            </a:r>
            <a:r>
              <a:rPr lang="en-US" sz="2800" b="1" i="0" u="none" baseline="30000" dirty="0">
                <a:solidFill>
                  <a:schemeClr val="dk1"/>
                </a:solidFill>
                <a:latin typeface="Trebuchet MS"/>
                <a:ea typeface="Trebuchet MS"/>
                <a:cs typeface="Trebuchet MS"/>
                <a:sym typeface="Trebuchet MS"/>
              </a:rPr>
              <a:t>9  </a:t>
            </a:r>
            <a:r>
              <a:rPr lang="en-US" sz="2800" b="1" i="0" u="none" dirty="0">
                <a:solidFill>
                  <a:schemeClr val="dk1"/>
                </a:solidFill>
                <a:latin typeface="Trebuchet MS"/>
                <a:ea typeface="Trebuchet MS"/>
                <a:cs typeface="Trebuchet MS"/>
                <a:sym typeface="Trebuchet MS"/>
              </a:rPr>
              <a:t>÷  a</a:t>
            </a:r>
            <a:r>
              <a:rPr lang="en-US" sz="2800" b="1" i="0" u="none" baseline="30000" dirty="0">
                <a:solidFill>
                  <a:schemeClr val="dk1"/>
                </a:solidFill>
                <a:latin typeface="Trebuchet MS"/>
                <a:ea typeface="Trebuchet MS"/>
                <a:cs typeface="Trebuchet MS"/>
                <a:sym typeface="Trebuchet MS"/>
              </a:rPr>
              <a:t>-4</a:t>
            </a:r>
            <a:endParaRPr sz="2800" b="1" dirty="0"/>
          </a:p>
          <a:p>
            <a:pPr marL="273050" marR="0" lvl="0" indent="-273050" algn="l" rtl="0">
              <a:lnSpc>
                <a:spcPct val="100000"/>
              </a:lnSpc>
              <a:spcBef>
                <a:spcPts val="600"/>
              </a:spcBef>
              <a:spcAft>
                <a:spcPts val="0"/>
              </a:spcAft>
              <a:buClr>
                <a:schemeClr val="dk2"/>
              </a:buClr>
              <a:buSzPts val="1898"/>
              <a:buFont typeface="Noto Sans Symbols"/>
              <a:buNone/>
            </a:pPr>
            <a:endParaRPr sz="2800" b="1" i="0" u="none" baseline="30000"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None/>
            </a:pPr>
            <a:r>
              <a:rPr lang="en-US" sz="2800" b="1" i="0" u="none" dirty="0">
                <a:solidFill>
                  <a:schemeClr val="dk1"/>
                </a:solidFill>
                <a:latin typeface="Trebuchet MS"/>
                <a:ea typeface="Trebuchet MS"/>
                <a:cs typeface="Trebuchet MS"/>
                <a:sym typeface="Trebuchet MS"/>
              </a:rPr>
              <a:t>x</a:t>
            </a:r>
            <a:r>
              <a:rPr lang="en-US" sz="2800" b="1" i="0" u="none" baseline="30000" dirty="0">
                <a:solidFill>
                  <a:schemeClr val="dk1"/>
                </a:solidFill>
                <a:latin typeface="Trebuchet MS"/>
                <a:ea typeface="Trebuchet MS"/>
                <a:cs typeface="Trebuchet MS"/>
                <a:sym typeface="Trebuchet MS"/>
              </a:rPr>
              <a:t>4 </a:t>
            </a:r>
            <a:r>
              <a:rPr lang="en-US" sz="2800" b="1" i="0" u="none" dirty="0">
                <a:solidFill>
                  <a:schemeClr val="dk1"/>
                </a:solidFill>
                <a:latin typeface="Trebuchet MS"/>
                <a:ea typeface="Trebuchet MS"/>
                <a:cs typeface="Trebuchet MS"/>
                <a:sym typeface="Trebuchet MS"/>
              </a:rPr>
              <a:t> ∙  x</a:t>
            </a:r>
            <a:r>
              <a:rPr lang="en-US" sz="2800" b="1" i="0" u="none" baseline="30000" dirty="0">
                <a:solidFill>
                  <a:schemeClr val="dk1"/>
                </a:solidFill>
                <a:latin typeface="Trebuchet MS"/>
                <a:ea typeface="Trebuchet MS"/>
                <a:cs typeface="Trebuchet MS"/>
                <a:sym typeface="Trebuchet MS"/>
              </a:rPr>
              <a:t>-3</a:t>
            </a:r>
            <a:endParaRPr sz="2800" b="1" dirty="0"/>
          </a:p>
          <a:p>
            <a:pPr marL="273050" marR="0" lvl="0" indent="-273050" algn="l" rtl="0">
              <a:lnSpc>
                <a:spcPct val="100000"/>
              </a:lnSpc>
              <a:spcBef>
                <a:spcPts val="600"/>
              </a:spcBef>
              <a:spcAft>
                <a:spcPts val="0"/>
              </a:spcAft>
              <a:buClr>
                <a:schemeClr val="dk2"/>
              </a:buClr>
              <a:buSzPts val="1898"/>
              <a:buFont typeface="Noto Sans Symbols"/>
              <a:buNone/>
            </a:pPr>
            <a:endParaRPr sz="2800" b="1" i="0" u="none" baseline="30000"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None/>
            </a:pPr>
            <a:r>
              <a:rPr lang="en-US" sz="2800" b="1" i="0" u="none" dirty="0">
                <a:solidFill>
                  <a:schemeClr val="dk1"/>
                </a:solidFill>
                <a:latin typeface="Trebuchet MS"/>
                <a:ea typeface="Trebuchet MS"/>
                <a:cs typeface="Trebuchet MS"/>
                <a:sym typeface="Trebuchet MS"/>
              </a:rPr>
              <a:t>(c</a:t>
            </a:r>
            <a:r>
              <a:rPr lang="en-US" sz="2800" b="1" i="0" u="none" baseline="30000" dirty="0">
                <a:solidFill>
                  <a:schemeClr val="dk1"/>
                </a:solidFill>
                <a:latin typeface="Trebuchet MS"/>
                <a:ea typeface="Trebuchet MS"/>
                <a:cs typeface="Trebuchet MS"/>
                <a:sym typeface="Trebuchet MS"/>
              </a:rPr>
              <a:t>2</a:t>
            </a:r>
            <a:r>
              <a:rPr lang="en-US" sz="2800" b="1" i="0" u="none" dirty="0">
                <a:solidFill>
                  <a:schemeClr val="dk1"/>
                </a:solidFill>
                <a:latin typeface="Trebuchet MS"/>
                <a:ea typeface="Trebuchet MS"/>
                <a:cs typeface="Trebuchet MS"/>
                <a:sym typeface="Trebuchet MS"/>
              </a:rPr>
              <a:t>) </a:t>
            </a:r>
            <a:r>
              <a:rPr lang="en-US" sz="2800" b="1" i="0" u="none" baseline="30000" dirty="0">
                <a:solidFill>
                  <a:schemeClr val="dk1"/>
                </a:solidFill>
                <a:latin typeface="Trebuchet MS"/>
                <a:ea typeface="Trebuchet MS"/>
                <a:cs typeface="Trebuchet MS"/>
                <a:sym typeface="Trebuchet MS"/>
              </a:rPr>
              <a:t>-5</a:t>
            </a:r>
            <a:endParaRPr sz="2800" b="1" dirty="0"/>
          </a:p>
          <a:p>
            <a:pPr marL="273050" marR="0" lvl="0" indent="-273050" algn="l" rtl="0">
              <a:lnSpc>
                <a:spcPct val="100000"/>
              </a:lnSpc>
              <a:spcBef>
                <a:spcPts val="600"/>
              </a:spcBef>
              <a:spcAft>
                <a:spcPts val="0"/>
              </a:spcAft>
              <a:buClr>
                <a:schemeClr val="dk2"/>
              </a:buClr>
              <a:buSzPts val="1898"/>
              <a:buFont typeface="Noto Sans Symbols"/>
              <a:buNone/>
            </a:pPr>
            <a:endParaRPr sz="2800" b="1" i="0" u="none" baseline="30000"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None/>
            </a:pPr>
            <a:r>
              <a:rPr lang="en-US" sz="2800" b="1" i="0" u="none" dirty="0">
                <a:solidFill>
                  <a:schemeClr val="dk1"/>
                </a:solidFill>
                <a:latin typeface="Trebuchet MS"/>
                <a:ea typeface="Trebuchet MS"/>
                <a:cs typeface="Trebuchet MS"/>
                <a:sym typeface="Trebuchet MS"/>
              </a:rPr>
              <a:t>Write in Scientific Notation</a:t>
            </a:r>
            <a:endParaRPr sz="2800" b="1" dirty="0"/>
          </a:p>
          <a:p>
            <a:pPr marL="273050" marR="0" lvl="0" indent="-273050" algn="l" rtl="0">
              <a:lnSpc>
                <a:spcPct val="100000"/>
              </a:lnSpc>
              <a:spcBef>
                <a:spcPts val="600"/>
              </a:spcBef>
              <a:spcAft>
                <a:spcPts val="0"/>
              </a:spcAft>
              <a:buClr>
                <a:schemeClr val="dk2"/>
              </a:buClr>
              <a:buSzPts val="1898"/>
              <a:buFont typeface="Noto Sans Symbols"/>
              <a:buNone/>
            </a:pPr>
            <a:r>
              <a:rPr lang="en-US" sz="2800" b="1" i="0" u="none" dirty="0">
                <a:solidFill>
                  <a:schemeClr val="dk1"/>
                </a:solidFill>
                <a:latin typeface="Trebuchet MS"/>
                <a:ea typeface="Trebuchet MS"/>
                <a:cs typeface="Trebuchet MS"/>
                <a:sym typeface="Trebuchet MS"/>
              </a:rPr>
              <a:t>496,000,000</a:t>
            </a:r>
            <a:endParaRPr sz="2800" b="1" dirty="0"/>
          </a:p>
          <a:p>
            <a:pPr marL="273050" marR="0" lvl="0" indent="-273050" algn="l" rtl="0">
              <a:lnSpc>
                <a:spcPct val="100000"/>
              </a:lnSpc>
              <a:spcBef>
                <a:spcPts val="600"/>
              </a:spcBef>
              <a:spcAft>
                <a:spcPts val="0"/>
              </a:spcAft>
              <a:buClr>
                <a:schemeClr val="dk2"/>
              </a:buClr>
              <a:buSzPts val="1898"/>
              <a:buFont typeface="Noto Sans Symbols"/>
              <a:buNone/>
            </a:pPr>
            <a:endParaRPr sz="2800" b="1"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None/>
            </a:pPr>
            <a:r>
              <a:rPr lang="en-US" sz="2800" b="1" i="0" u="none" dirty="0">
                <a:solidFill>
                  <a:schemeClr val="dk1"/>
                </a:solidFill>
                <a:latin typeface="Trebuchet MS"/>
                <a:ea typeface="Trebuchet MS"/>
                <a:cs typeface="Trebuchet MS"/>
                <a:sym typeface="Trebuchet MS"/>
              </a:rPr>
              <a:t>.00059</a:t>
            </a:r>
            <a:endParaRPr b="1" dirty="0"/>
          </a:p>
          <a:p>
            <a:pPr marL="273050" marR="0" lvl="0" indent="-273050" algn="l" rtl="0">
              <a:lnSpc>
                <a:spcPct val="100000"/>
              </a:lnSpc>
              <a:spcBef>
                <a:spcPts val="600"/>
              </a:spcBef>
              <a:spcAft>
                <a:spcPts val="0"/>
              </a:spcAft>
              <a:buClr>
                <a:schemeClr val="dk2"/>
              </a:buClr>
              <a:buSzPts val="1898"/>
              <a:buFont typeface="Noto Sans Symbols"/>
              <a:buNone/>
            </a:pPr>
            <a:endParaRPr sz="2600" b="0" i="0" u="none" baseline="30000" dirty="0">
              <a:solidFill>
                <a:schemeClr val="dk1"/>
              </a:solidFill>
              <a:latin typeface="Trebuchet MS"/>
              <a:ea typeface="Trebuchet MS"/>
              <a:cs typeface="Trebuchet MS"/>
              <a:sym typeface="Trebuchet MS"/>
            </a:endParaRPr>
          </a:p>
          <a:p>
            <a:pPr marL="273050" marR="0" lvl="0" indent="-152527" algn="l" rtl="0">
              <a:spcBef>
                <a:spcPts val="600"/>
              </a:spcBef>
              <a:spcAft>
                <a:spcPts val="0"/>
              </a:spcAft>
              <a:buClr>
                <a:schemeClr val="dk2"/>
              </a:buClr>
              <a:buSzPts val="1898"/>
              <a:buFont typeface="Noto Sans Symbols"/>
              <a:buNone/>
            </a:pPr>
            <a:endParaRPr sz="2600" b="0" i="0" u="none" baseline="30000" dirty="0">
              <a:solidFill>
                <a:schemeClr val="dk1"/>
              </a:solidFill>
              <a:latin typeface="Trebuchet MS"/>
              <a:ea typeface="Trebuchet MS"/>
              <a:cs typeface="Trebuchet MS"/>
              <a:sym typeface="Trebuchet M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45"/>
          <p:cNvSpPr txBox="1">
            <a:spLocks noGrp="1"/>
          </p:cNvSpPr>
          <p:nvPr>
            <p:ph type="title" idx="4294967295"/>
          </p:nvPr>
        </p:nvSpPr>
        <p:spPr>
          <a:xfrm>
            <a:off x="457200" y="2743200"/>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892D4E"/>
              </a:buClr>
              <a:buSzPts val="3959"/>
              <a:buFont typeface="Trebuchet MS"/>
              <a:buNone/>
            </a:pPr>
            <a:r>
              <a:rPr lang="en-US" sz="3959" b="1" i="0" u="none" strike="noStrike" cap="none">
                <a:solidFill>
                  <a:srgbClr val="892D4E"/>
                </a:solidFill>
                <a:latin typeface="Trebuchet MS"/>
                <a:ea typeface="Trebuchet MS"/>
                <a:cs typeface="Trebuchet MS"/>
                <a:sym typeface="Trebuchet MS"/>
              </a:rPr>
              <a:t>CHAPTER 2</a:t>
            </a:r>
            <a:br>
              <a:rPr lang="en-US" sz="3959" b="1" i="0" u="none" strike="noStrike" cap="none">
                <a:solidFill>
                  <a:srgbClr val="892D4E"/>
                </a:solidFill>
                <a:latin typeface="Trebuchet MS"/>
                <a:ea typeface="Trebuchet MS"/>
                <a:cs typeface="Trebuchet MS"/>
                <a:sym typeface="Trebuchet MS"/>
              </a:rPr>
            </a:br>
            <a:r>
              <a:rPr lang="en-US" sz="3959" b="1" i="0" u="none" strike="noStrike" cap="none">
                <a:solidFill>
                  <a:srgbClr val="892D4E"/>
                </a:solidFill>
                <a:latin typeface="Trebuchet MS"/>
                <a:ea typeface="Trebuchet MS"/>
                <a:cs typeface="Trebuchet MS"/>
                <a:sym typeface="Trebuchet MS"/>
              </a:rPr>
              <a:t>ESSENTIAL ALGEBRA AND STATISTICS</a:t>
            </a:r>
            <a:endParaRPr sz="3959" b="1" i="0" u="none" strike="noStrike" cap="none">
              <a:solidFill>
                <a:srgbClr val="892D4E"/>
              </a:solidFill>
              <a:latin typeface="Trebuchet MS"/>
              <a:ea typeface="Trebuchet MS"/>
              <a:cs typeface="Trebuchet MS"/>
              <a:sym typeface="Trebuchet MS"/>
            </a:endParaRPr>
          </a:p>
        </p:txBody>
      </p:sp>
    </p:spTree>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46"/>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959"/>
              <a:buFont typeface="Trebuchet MS"/>
              <a:buNone/>
            </a:pPr>
            <a:r>
              <a:rPr lang="en-US" sz="3959" b="1" i="0" u="none" strike="noStrike" cap="none" dirty="0">
                <a:solidFill>
                  <a:schemeClr val="bg2"/>
                </a:solidFill>
                <a:latin typeface="Trebuchet MS"/>
                <a:ea typeface="Trebuchet MS"/>
                <a:cs typeface="Trebuchet MS"/>
                <a:sym typeface="Trebuchet MS"/>
              </a:rPr>
              <a:t>2.1 – PATTERNS AND ITERATIONS</a:t>
            </a:r>
            <a:endParaRPr sz="3959" b="1" i="0" u="none" strike="noStrike" cap="none" dirty="0">
              <a:solidFill>
                <a:schemeClr val="bg2"/>
              </a:solidFill>
              <a:latin typeface="Trebuchet MS"/>
              <a:ea typeface="Trebuchet MS"/>
              <a:cs typeface="Trebuchet MS"/>
              <a:sym typeface="Trebuchet MS"/>
            </a:endParaRPr>
          </a:p>
        </p:txBody>
      </p:sp>
      <p:sp>
        <p:nvSpPr>
          <p:cNvPr id="318" name="Google Shape;318;p46"/>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514350" marR="0" lvl="0" indent="-514350" algn="l" rtl="0">
              <a:lnSpc>
                <a:spcPct val="100000"/>
              </a:lnSpc>
              <a:spcBef>
                <a:spcPts val="0"/>
              </a:spcBef>
              <a:spcAft>
                <a:spcPts val="0"/>
              </a:spcAft>
              <a:buClr>
                <a:schemeClr val="dk2"/>
              </a:buClr>
              <a:buSzPts val="2336"/>
              <a:buFont typeface="Noto Sans Symbols"/>
              <a:buNone/>
            </a:pPr>
            <a:r>
              <a:rPr lang="en-US" sz="3200" b="0" i="0" u="none" dirty="0">
                <a:solidFill>
                  <a:schemeClr val="dk1"/>
                </a:solidFill>
                <a:latin typeface="Trebuchet MS"/>
                <a:ea typeface="Trebuchet MS"/>
                <a:cs typeface="Trebuchet MS"/>
                <a:sym typeface="Trebuchet MS"/>
              </a:rPr>
              <a:t>Definitions</a:t>
            </a:r>
            <a:endParaRPr dirty="0"/>
          </a:p>
          <a:p>
            <a:pPr marL="514350" indent="-514350">
              <a:buSzPts val="2336"/>
            </a:pPr>
            <a:r>
              <a:rPr lang="en-US" sz="3200" b="0" i="0" u="none" dirty="0">
                <a:solidFill>
                  <a:schemeClr val="dk1"/>
                </a:solidFill>
                <a:latin typeface="Trebuchet MS"/>
                <a:ea typeface="Trebuchet MS"/>
                <a:cs typeface="Trebuchet MS"/>
                <a:sym typeface="Trebuchet MS"/>
              </a:rPr>
              <a:t>A </a:t>
            </a:r>
            <a:r>
              <a:rPr lang="en-US" sz="3200" b="1" i="0" u="sng" dirty="0">
                <a:solidFill>
                  <a:schemeClr val="dk1"/>
                </a:solidFill>
                <a:latin typeface="Trebuchet MS"/>
                <a:ea typeface="Trebuchet MS"/>
                <a:cs typeface="Trebuchet MS"/>
                <a:sym typeface="Trebuchet MS"/>
              </a:rPr>
              <a:t>pattern</a:t>
            </a:r>
            <a:r>
              <a:rPr lang="en-US" sz="3200" b="0" i="0" u="none" dirty="0">
                <a:solidFill>
                  <a:schemeClr val="dk1"/>
                </a:solidFill>
                <a:latin typeface="Trebuchet MS"/>
                <a:ea typeface="Trebuchet MS"/>
                <a:cs typeface="Trebuchet MS"/>
                <a:sym typeface="Trebuchet MS"/>
              </a:rPr>
              <a:t>, or </a:t>
            </a:r>
            <a:r>
              <a:rPr lang="en-US" sz="3200" b="1" i="0" u="sng" dirty="0">
                <a:solidFill>
                  <a:schemeClr val="dk1"/>
                </a:solidFill>
                <a:latin typeface="Trebuchet MS"/>
                <a:ea typeface="Trebuchet MS"/>
                <a:cs typeface="Trebuchet MS"/>
                <a:sym typeface="Trebuchet MS"/>
              </a:rPr>
              <a:t>sequence</a:t>
            </a:r>
            <a:r>
              <a:rPr lang="en-US" sz="3200" b="1" i="0" u="none" dirty="0">
                <a:solidFill>
                  <a:schemeClr val="dk1"/>
                </a:solidFill>
                <a:latin typeface="Trebuchet MS"/>
                <a:ea typeface="Trebuchet MS"/>
                <a:cs typeface="Trebuchet MS"/>
                <a:sym typeface="Trebuchet MS"/>
              </a:rPr>
              <a:t>, </a:t>
            </a:r>
            <a:r>
              <a:rPr lang="en-US" sz="3200" b="0" i="0" u="none" dirty="0">
                <a:solidFill>
                  <a:schemeClr val="dk1"/>
                </a:solidFill>
                <a:latin typeface="Trebuchet MS"/>
                <a:ea typeface="Trebuchet MS"/>
                <a:cs typeface="Trebuchet MS"/>
                <a:sym typeface="Trebuchet MS"/>
              </a:rPr>
              <a:t>is an arrangement of numbers in a particular order.</a:t>
            </a:r>
            <a:endParaRPr dirty="0"/>
          </a:p>
          <a:p>
            <a:pPr marL="514350" indent="-514350">
              <a:buSzPts val="2336"/>
            </a:pPr>
            <a:r>
              <a:rPr lang="en-US" sz="3200" b="0" i="0" u="none" dirty="0">
                <a:solidFill>
                  <a:schemeClr val="dk1"/>
                </a:solidFill>
                <a:latin typeface="Trebuchet MS"/>
                <a:ea typeface="Trebuchet MS"/>
                <a:cs typeface="Trebuchet MS"/>
                <a:sym typeface="Trebuchet MS"/>
              </a:rPr>
              <a:t>The term </a:t>
            </a:r>
            <a:r>
              <a:rPr lang="en-US" sz="3200" b="1" i="0" u="sng" dirty="0">
                <a:solidFill>
                  <a:schemeClr val="dk1"/>
                </a:solidFill>
                <a:latin typeface="Trebuchet MS"/>
                <a:ea typeface="Trebuchet MS"/>
                <a:cs typeface="Trebuchet MS"/>
                <a:sym typeface="Trebuchet MS"/>
              </a:rPr>
              <a:t>iteration</a:t>
            </a:r>
            <a:r>
              <a:rPr lang="en-US" sz="3200" b="0" i="0" u="none" dirty="0">
                <a:solidFill>
                  <a:schemeClr val="dk1"/>
                </a:solidFill>
                <a:latin typeface="Trebuchet MS"/>
                <a:ea typeface="Trebuchet MS"/>
                <a:cs typeface="Trebuchet MS"/>
                <a:sym typeface="Trebuchet MS"/>
              </a:rPr>
              <a:t> is used to describe a process that is repeated over and over.</a:t>
            </a:r>
            <a:endParaRPr dirty="0"/>
          </a:p>
          <a:p>
            <a:pPr marL="514350" marR="0" lvl="0" indent="-514350" algn="l" rtl="0">
              <a:lnSpc>
                <a:spcPct val="100000"/>
              </a:lnSpc>
              <a:spcBef>
                <a:spcPts val="600"/>
              </a:spcBef>
              <a:spcAft>
                <a:spcPts val="0"/>
              </a:spcAft>
              <a:buClr>
                <a:schemeClr val="dk2"/>
              </a:buClr>
              <a:buSzPts val="2336"/>
              <a:buFont typeface="Noto Sans Symbols"/>
              <a:buNone/>
            </a:pPr>
            <a:endParaRPr sz="3200" b="0" i="0" u="none" dirty="0">
              <a:solidFill>
                <a:schemeClr val="dk1"/>
              </a:solidFill>
              <a:latin typeface="Trebuchet MS"/>
              <a:ea typeface="Trebuchet MS"/>
              <a:cs typeface="Trebuchet MS"/>
              <a:sym typeface="Trebuchet MS"/>
            </a:endParaRPr>
          </a:p>
          <a:p>
            <a:pPr marL="273050" marR="0" lvl="0" indent="-124714" algn="l" rtl="0">
              <a:spcBef>
                <a:spcPts val="600"/>
              </a:spcBef>
              <a:spcAft>
                <a:spcPts val="0"/>
              </a:spcAft>
              <a:buClr>
                <a:schemeClr val="dk2"/>
              </a:buClr>
              <a:buSzPts val="2336"/>
              <a:buFont typeface="Noto Sans Symbols"/>
              <a:buNone/>
            </a:pPr>
            <a:endParaRPr sz="3200" b="0" i="0" u="none" dirty="0">
              <a:solidFill>
                <a:schemeClr val="dk1"/>
              </a:solidFill>
              <a:latin typeface="Trebuchet MS"/>
              <a:ea typeface="Trebuchet MS"/>
              <a:cs typeface="Trebuchet MS"/>
              <a:sym typeface="Trebuchet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8">
                                            <p:txEl>
                                              <p:pRg st="0" end="0"/>
                                            </p:txEl>
                                          </p:spTgt>
                                        </p:tgtEl>
                                        <p:attrNameLst>
                                          <p:attrName>style.visibility</p:attrName>
                                        </p:attrNameLst>
                                      </p:cBhvr>
                                      <p:to>
                                        <p:strVal val="visible"/>
                                      </p:to>
                                    </p:set>
                                    <p:anim calcmode="lin" valueType="num">
                                      <p:cBhvr additive="base">
                                        <p:cTn id="7" dur="500" fill="hold"/>
                                        <p:tgtEl>
                                          <p:spTgt spid="31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18">
                                            <p:txEl>
                                              <p:pRg st="1" end="1"/>
                                            </p:txEl>
                                          </p:spTgt>
                                        </p:tgtEl>
                                        <p:attrNameLst>
                                          <p:attrName>style.visibility</p:attrName>
                                        </p:attrNameLst>
                                      </p:cBhvr>
                                      <p:to>
                                        <p:strVal val="visible"/>
                                      </p:to>
                                    </p:set>
                                    <p:anim calcmode="lin" valueType="num">
                                      <p:cBhvr additive="base">
                                        <p:cTn id="13" dur="500" fill="hold"/>
                                        <p:tgtEl>
                                          <p:spTgt spid="31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1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18">
                                            <p:txEl>
                                              <p:pRg st="2" end="2"/>
                                            </p:txEl>
                                          </p:spTgt>
                                        </p:tgtEl>
                                        <p:attrNameLst>
                                          <p:attrName>style.visibility</p:attrName>
                                        </p:attrNameLst>
                                      </p:cBhvr>
                                      <p:to>
                                        <p:strVal val="visible"/>
                                      </p:to>
                                    </p:set>
                                    <p:anim calcmode="lin" valueType="num">
                                      <p:cBhvr additive="base">
                                        <p:cTn id="19" dur="500" fill="hold"/>
                                        <p:tgtEl>
                                          <p:spTgt spid="31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7"/>
          <p:cNvSpPr txBox="1">
            <a:spLocks noGrp="1"/>
          </p:cNvSpPr>
          <p:nvPr>
            <p:ph type="body" idx="1"/>
          </p:nvPr>
        </p:nvSpPr>
        <p:spPr>
          <a:xfrm>
            <a:off x="457200" y="457200"/>
            <a:ext cx="8229600" cy="5867400"/>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336"/>
              <a:buFont typeface="Noto Sans Symbols"/>
              <a:buNone/>
            </a:pPr>
            <a:r>
              <a:rPr lang="en-US" sz="3200" b="0" i="0" u="none" dirty="0">
                <a:solidFill>
                  <a:schemeClr val="dk1"/>
                </a:solidFill>
                <a:latin typeface="Trebuchet MS"/>
                <a:ea typeface="Trebuchet MS"/>
                <a:cs typeface="Trebuchet MS"/>
                <a:sym typeface="Trebuchet MS"/>
              </a:rPr>
              <a:t>Determine the rule and the next three terms in each sequence.</a:t>
            </a:r>
            <a:endParaRPr dirty="0"/>
          </a:p>
          <a:p>
            <a:pPr marL="273050" marR="0" lvl="0" indent="-273050" algn="l" rtl="0">
              <a:lnSpc>
                <a:spcPct val="100000"/>
              </a:lnSpc>
              <a:spcBef>
                <a:spcPts val="600"/>
              </a:spcBef>
              <a:spcAft>
                <a:spcPts val="0"/>
              </a:spcAft>
              <a:buClr>
                <a:schemeClr val="dk2"/>
              </a:buClr>
              <a:buSzPts val="2336"/>
              <a:buFont typeface="Noto Sans Symbols"/>
              <a:buNone/>
            </a:pPr>
            <a:r>
              <a:rPr lang="en-US" sz="3200" b="0" i="0" u="none" dirty="0">
                <a:solidFill>
                  <a:schemeClr val="dk1"/>
                </a:solidFill>
                <a:latin typeface="Trebuchet MS"/>
                <a:ea typeface="Trebuchet MS"/>
                <a:cs typeface="Trebuchet MS"/>
                <a:sym typeface="Trebuchet MS"/>
              </a:rPr>
              <a:t>1.  4,    12,    20,    28, ____, ____, ____</a:t>
            </a:r>
            <a:endParaRPr dirty="0"/>
          </a:p>
          <a:p>
            <a:pPr marL="273050" marR="0" lvl="0" indent="-273050" algn="l" rtl="0">
              <a:lnSpc>
                <a:spcPct val="100000"/>
              </a:lnSpc>
              <a:spcBef>
                <a:spcPts val="600"/>
              </a:spcBef>
              <a:spcAft>
                <a:spcPts val="0"/>
              </a:spcAft>
              <a:buClr>
                <a:schemeClr val="dk2"/>
              </a:buClr>
              <a:buSzPts val="2336"/>
              <a:buFont typeface="Noto Sans Symbols"/>
              <a:buNone/>
            </a:pPr>
            <a:endParaRPr sz="32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336"/>
              <a:buFont typeface="Noto Sans Symbols"/>
              <a:buNone/>
            </a:pPr>
            <a:endParaRPr sz="32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336"/>
              <a:buFont typeface="Noto Sans Symbols"/>
              <a:buNone/>
            </a:pPr>
            <a:r>
              <a:rPr lang="en-US" sz="3200" b="0" i="0" u="none" dirty="0">
                <a:solidFill>
                  <a:schemeClr val="dk1"/>
                </a:solidFill>
                <a:latin typeface="Trebuchet MS"/>
                <a:ea typeface="Trebuchet MS"/>
                <a:cs typeface="Trebuchet MS"/>
                <a:sym typeface="Trebuchet MS"/>
              </a:rPr>
              <a:t>2.  2,     6,     18,    54, ____, ____, ____</a:t>
            </a:r>
            <a:endParaRPr dirty="0"/>
          </a:p>
          <a:p>
            <a:pPr marL="273050" marR="0" lvl="0" indent="-273050" algn="l" rtl="0">
              <a:lnSpc>
                <a:spcPct val="100000"/>
              </a:lnSpc>
              <a:spcBef>
                <a:spcPts val="600"/>
              </a:spcBef>
              <a:spcAft>
                <a:spcPts val="0"/>
              </a:spcAft>
              <a:buClr>
                <a:schemeClr val="dk2"/>
              </a:buClr>
              <a:buSzPts val="2336"/>
              <a:buFont typeface="Noto Sans Symbols"/>
              <a:buNone/>
            </a:pPr>
            <a:endParaRPr sz="32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336"/>
              <a:buFont typeface="Noto Sans Symbols"/>
              <a:buNone/>
            </a:pPr>
            <a:endParaRPr sz="32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336"/>
              <a:buFont typeface="Noto Sans Symbols"/>
              <a:buNone/>
            </a:pPr>
            <a:r>
              <a:rPr lang="en-US" sz="3200" b="0" i="0" u="none" dirty="0">
                <a:solidFill>
                  <a:schemeClr val="dk1"/>
                </a:solidFill>
                <a:latin typeface="Trebuchet MS"/>
                <a:ea typeface="Trebuchet MS"/>
                <a:cs typeface="Trebuchet MS"/>
                <a:sym typeface="Trebuchet MS"/>
              </a:rPr>
              <a:t>3.  100,   -50,   25,  -12.5, ____, ____, ____</a:t>
            </a:r>
            <a:endParaRPr dirty="0"/>
          </a:p>
        </p:txBody>
      </p:sp>
      <p:sp>
        <p:nvSpPr>
          <p:cNvPr id="324" name="Google Shape;324;p47"/>
          <p:cNvSpPr/>
          <p:nvPr/>
        </p:nvSpPr>
        <p:spPr>
          <a:xfrm>
            <a:off x="1371600" y="2514600"/>
            <a:ext cx="609600" cy="609600"/>
          </a:xfrm>
          <a:prstGeom prst="ellipse">
            <a:avLst/>
          </a:prstGeom>
          <a:solidFill>
            <a:schemeClr val="accent1"/>
          </a:solidFill>
          <a:ln w="40000" cap="flat" cmpd="sng">
            <a:solidFill>
              <a:srgbClr val="862A4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25" name="Google Shape;325;p47"/>
          <p:cNvSpPr/>
          <p:nvPr/>
        </p:nvSpPr>
        <p:spPr>
          <a:xfrm>
            <a:off x="2438400" y="2514600"/>
            <a:ext cx="609600" cy="609600"/>
          </a:xfrm>
          <a:prstGeom prst="ellipse">
            <a:avLst/>
          </a:prstGeom>
          <a:solidFill>
            <a:schemeClr val="accent1"/>
          </a:solidFill>
          <a:ln w="40000" cap="flat" cmpd="sng">
            <a:solidFill>
              <a:srgbClr val="862A4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26" name="Google Shape;326;p47"/>
          <p:cNvSpPr/>
          <p:nvPr/>
        </p:nvSpPr>
        <p:spPr>
          <a:xfrm>
            <a:off x="3505200" y="2514600"/>
            <a:ext cx="609600" cy="609600"/>
          </a:xfrm>
          <a:prstGeom prst="ellipse">
            <a:avLst/>
          </a:prstGeom>
          <a:solidFill>
            <a:schemeClr val="accent1"/>
          </a:solidFill>
          <a:ln w="40000" cap="flat" cmpd="sng">
            <a:solidFill>
              <a:srgbClr val="862A4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cxnSp>
        <p:nvCxnSpPr>
          <p:cNvPr id="327" name="Google Shape;327;p47"/>
          <p:cNvCxnSpPr/>
          <p:nvPr/>
        </p:nvCxnSpPr>
        <p:spPr>
          <a:xfrm>
            <a:off x="1219200" y="3733800"/>
            <a:ext cx="304800" cy="457200"/>
          </a:xfrm>
          <a:prstGeom prst="straightConnector1">
            <a:avLst/>
          </a:prstGeom>
          <a:noFill/>
          <a:ln w="11425" cap="flat" cmpd="sng">
            <a:solidFill>
              <a:schemeClr val="accent1"/>
            </a:solidFill>
            <a:prstDash val="solid"/>
            <a:miter lim="800000"/>
            <a:headEnd type="none" w="med" len="med"/>
            <a:tailEnd type="none" w="med" len="med"/>
          </a:ln>
        </p:spPr>
      </p:cxnSp>
      <p:cxnSp>
        <p:nvCxnSpPr>
          <p:cNvPr id="328" name="Google Shape;328;p47"/>
          <p:cNvCxnSpPr/>
          <p:nvPr/>
        </p:nvCxnSpPr>
        <p:spPr>
          <a:xfrm>
            <a:off x="2286000" y="3733800"/>
            <a:ext cx="304800" cy="457200"/>
          </a:xfrm>
          <a:prstGeom prst="straightConnector1">
            <a:avLst/>
          </a:prstGeom>
          <a:noFill/>
          <a:ln w="11425" cap="flat" cmpd="sng">
            <a:solidFill>
              <a:schemeClr val="accent1"/>
            </a:solidFill>
            <a:prstDash val="solid"/>
            <a:miter lim="800000"/>
            <a:headEnd type="none" w="med" len="med"/>
            <a:tailEnd type="none" w="med" len="med"/>
          </a:ln>
        </p:spPr>
      </p:cxnSp>
      <p:cxnSp>
        <p:nvCxnSpPr>
          <p:cNvPr id="329" name="Google Shape;329;p47"/>
          <p:cNvCxnSpPr/>
          <p:nvPr/>
        </p:nvCxnSpPr>
        <p:spPr>
          <a:xfrm>
            <a:off x="3352800" y="3733800"/>
            <a:ext cx="304800" cy="457200"/>
          </a:xfrm>
          <a:prstGeom prst="straightConnector1">
            <a:avLst/>
          </a:prstGeom>
          <a:noFill/>
          <a:ln w="11425" cap="flat" cmpd="sng">
            <a:solidFill>
              <a:schemeClr val="accent1"/>
            </a:solidFill>
            <a:prstDash val="solid"/>
            <a:miter lim="800000"/>
            <a:headEnd type="none" w="med" len="med"/>
            <a:tailEnd type="none" w="med" len="med"/>
          </a:ln>
        </p:spPr>
      </p:cxnSp>
      <p:cxnSp>
        <p:nvCxnSpPr>
          <p:cNvPr id="330" name="Google Shape;330;p47"/>
          <p:cNvCxnSpPr/>
          <p:nvPr/>
        </p:nvCxnSpPr>
        <p:spPr>
          <a:xfrm rot="10800000" flipH="1">
            <a:off x="1828800" y="3733800"/>
            <a:ext cx="304800" cy="457200"/>
          </a:xfrm>
          <a:prstGeom prst="straightConnector1">
            <a:avLst/>
          </a:prstGeom>
          <a:noFill/>
          <a:ln w="11425" cap="flat" cmpd="sng">
            <a:solidFill>
              <a:schemeClr val="accent1"/>
            </a:solidFill>
            <a:prstDash val="solid"/>
            <a:miter lim="800000"/>
            <a:headEnd type="none" w="med" len="med"/>
            <a:tailEnd type="none" w="med" len="med"/>
          </a:ln>
        </p:spPr>
      </p:cxnSp>
      <p:cxnSp>
        <p:nvCxnSpPr>
          <p:cNvPr id="331" name="Google Shape;331;p47"/>
          <p:cNvCxnSpPr/>
          <p:nvPr/>
        </p:nvCxnSpPr>
        <p:spPr>
          <a:xfrm rot="10800000" flipH="1">
            <a:off x="2895600" y="3733800"/>
            <a:ext cx="304800" cy="457200"/>
          </a:xfrm>
          <a:prstGeom prst="straightConnector1">
            <a:avLst/>
          </a:prstGeom>
          <a:noFill/>
          <a:ln w="11425" cap="flat" cmpd="sng">
            <a:solidFill>
              <a:schemeClr val="accent1"/>
            </a:solidFill>
            <a:prstDash val="solid"/>
            <a:miter lim="800000"/>
            <a:headEnd type="none" w="med" len="med"/>
            <a:tailEnd type="none" w="med" len="med"/>
          </a:ln>
        </p:spPr>
      </p:cxnSp>
      <p:cxnSp>
        <p:nvCxnSpPr>
          <p:cNvPr id="332" name="Google Shape;332;p47"/>
          <p:cNvCxnSpPr/>
          <p:nvPr/>
        </p:nvCxnSpPr>
        <p:spPr>
          <a:xfrm rot="10800000" flipH="1">
            <a:off x="3962400" y="3733800"/>
            <a:ext cx="304800" cy="457200"/>
          </a:xfrm>
          <a:prstGeom prst="straightConnector1">
            <a:avLst/>
          </a:prstGeom>
          <a:noFill/>
          <a:ln w="11425" cap="flat" cmpd="sng">
            <a:solidFill>
              <a:schemeClr val="accent1"/>
            </a:solidFill>
            <a:prstDash val="solid"/>
            <a:miter lim="800000"/>
            <a:headEnd type="none" w="med" len="med"/>
            <a:tailEnd type="none" w="med" len="med"/>
          </a:ln>
        </p:spPr>
      </p:cxnSp>
      <p:sp>
        <p:nvSpPr>
          <p:cNvPr id="333" name="Google Shape;333;p47"/>
          <p:cNvSpPr/>
          <p:nvPr/>
        </p:nvSpPr>
        <p:spPr>
          <a:xfrm>
            <a:off x="1371600" y="4191000"/>
            <a:ext cx="609600" cy="609600"/>
          </a:xfrm>
          <a:prstGeom prst="ellipse">
            <a:avLst/>
          </a:prstGeom>
          <a:solidFill>
            <a:schemeClr val="accent1"/>
          </a:solidFill>
          <a:ln w="40000" cap="flat" cmpd="sng">
            <a:solidFill>
              <a:srgbClr val="862A4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34" name="Google Shape;334;p47"/>
          <p:cNvSpPr/>
          <p:nvPr/>
        </p:nvSpPr>
        <p:spPr>
          <a:xfrm>
            <a:off x="2438400" y="4191000"/>
            <a:ext cx="609600" cy="609600"/>
          </a:xfrm>
          <a:prstGeom prst="ellipse">
            <a:avLst/>
          </a:prstGeom>
          <a:solidFill>
            <a:schemeClr val="accent1"/>
          </a:solidFill>
          <a:ln w="40000" cap="flat" cmpd="sng">
            <a:solidFill>
              <a:srgbClr val="862A4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35" name="Google Shape;335;p47"/>
          <p:cNvSpPr/>
          <p:nvPr/>
        </p:nvSpPr>
        <p:spPr>
          <a:xfrm>
            <a:off x="3505200" y="4191000"/>
            <a:ext cx="609600" cy="609600"/>
          </a:xfrm>
          <a:prstGeom prst="ellipse">
            <a:avLst/>
          </a:prstGeom>
          <a:solidFill>
            <a:schemeClr val="accent1"/>
          </a:solidFill>
          <a:ln w="40000" cap="flat" cmpd="sng">
            <a:solidFill>
              <a:srgbClr val="862A4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36" name="Google Shape;336;p47"/>
          <p:cNvSpPr/>
          <p:nvPr/>
        </p:nvSpPr>
        <p:spPr>
          <a:xfrm>
            <a:off x="1600200" y="5867400"/>
            <a:ext cx="609600" cy="609600"/>
          </a:xfrm>
          <a:prstGeom prst="ellipse">
            <a:avLst/>
          </a:prstGeom>
          <a:solidFill>
            <a:schemeClr val="accent1"/>
          </a:solidFill>
          <a:ln w="40000" cap="flat" cmpd="sng">
            <a:solidFill>
              <a:srgbClr val="862A4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37" name="Google Shape;337;p47"/>
          <p:cNvSpPr/>
          <p:nvPr/>
        </p:nvSpPr>
        <p:spPr>
          <a:xfrm>
            <a:off x="2743200" y="5867400"/>
            <a:ext cx="609600" cy="609600"/>
          </a:xfrm>
          <a:prstGeom prst="ellipse">
            <a:avLst/>
          </a:prstGeom>
          <a:solidFill>
            <a:schemeClr val="accent1"/>
          </a:solidFill>
          <a:ln w="40000" cap="flat" cmpd="sng">
            <a:solidFill>
              <a:srgbClr val="862A4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38" name="Google Shape;338;p47"/>
          <p:cNvSpPr/>
          <p:nvPr/>
        </p:nvSpPr>
        <p:spPr>
          <a:xfrm>
            <a:off x="3886200" y="5867400"/>
            <a:ext cx="609600" cy="609600"/>
          </a:xfrm>
          <a:prstGeom prst="ellipse">
            <a:avLst/>
          </a:prstGeom>
          <a:solidFill>
            <a:schemeClr val="accent1"/>
          </a:solidFill>
          <a:ln w="40000" cap="flat" cmpd="sng">
            <a:solidFill>
              <a:srgbClr val="862A4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cxnSp>
        <p:nvCxnSpPr>
          <p:cNvPr id="339" name="Google Shape;339;p47"/>
          <p:cNvCxnSpPr/>
          <p:nvPr/>
        </p:nvCxnSpPr>
        <p:spPr>
          <a:xfrm>
            <a:off x="1447800" y="5486400"/>
            <a:ext cx="304800" cy="304800"/>
          </a:xfrm>
          <a:prstGeom prst="straightConnector1">
            <a:avLst/>
          </a:prstGeom>
          <a:noFill/>
          <a:ln w="11425" cap="flat" cmpd="sng">
            <a:solidFill>
              <a:schemeClr val="accent1"/>
            </a:solidFill>
            <a:prstDash val="solid"/>
            <a:miter lim="800000"/>
            <a:headEnd type="none" w="med" len="med"/>
            <a:tailEnd type="stealth" w="med" len="med"/>
          </a:ln>
        </p:spPr>
      </p:cxnSp>
      <p:cxnSp>
        <p:nvCxnSpPr>
          <p:cNvPr id="340" name="Google Shape;340;p47"/>
          <p:cNvCxnSpPr/>
          <p:nvPr/>
        </p:nvCxnSpPr>
        <p:spPr>
          <a:xfrm rot="10800000" flipH="1">
            <a:off x="2057400" y="5486400"/>
            <a:ext cx="304800" cy="304800"/>
          </a:xfrm>
          <a:prstGeom prst="straightConnector1">
            <a:avLst/>
          </a:prstGeom>
          <a:noFill/>
          <a:ln w="11425" cap="flat" cmpd="sng">
            <a:solidFill>
              <a:schemeClr val="accent1"/>
            </a:solidFill>
            <a:prstDash val="solid"/>
            <a:miter lim="800000"/>
            <a:headEnd type="none" w="med" len="med"/>
            <a:tailEnd type="stealth" w="med" len="med"/>
          </a:ln>
        </p:spPr>
      </p:cxnSp>
      <p:cxnSp>
        <p:nvCxnSpPr>
          <p:cNvPr id="341" name="Google Shape;341;p47"/>
          <p:cNvCxnSpPr/>
          <p:nvPr/>
        </p:nvCxnSpPr>
        <p:spPr>
          <a:xfrm>
            <a:off x="2667000" y="5486400"/>
            <a:ext cx="228600" cy="304800"/>
          </a:xfrm>
          <a:prstGeom prst="straightConnector1">
            <a:avLst/>
          </a:prstGeom>
          <a:noFill/>
          <a:ln w="11425" cap="flat" cmpd="sng">
            <a:solidFill>
              <a:schemeClr val="accent1"/>
            </a:solidFill>
            <a:prstDash val="solid"/>
            <a:miter lim="800000"/>
            <a:headEnd type="none" w="med" len="med"/>
            <a:tailEnd type="stealth" w="med" len="med"/>
          </a:ln>
        </p:spPr>
      </p:cxnSp>
      <p:cxnSp>
        <p:nvCxnSpPr>
          <p:cNvPr id="342" name="Google Shape;342;p47"/>
          <p:cNvCxnSpPr/>
          <p:nvPr/>
        </p:nvCxnSpPr>
        <p:spPr>
          <a:xfrm rot="10800000" flipH="1">
            <a:off x="3124200" y="5486400"/>
            <a:ext cx="304800" cy="304800"/>
          </a:xfrm>
          <a:prstGeom prst="straightConnector1">
            <a:avLst/>
          </a:prstGeom>
          <a:noFill/>
          <a:ln w="11425" cap="flat" cmpd="sng">
            <a:solidFill>
              <a:schemeClr val="accent1"/>
            </a:solidFill>
            <a:prstDash val="solid"/>
            <a:miter lim="800000"/>
            <a:headEnd type="none" w="med" len="med"/>
            <a:tailEnd type="stealth" w="med" len="med"/>
          </a:ln>
        </p:spPr>
      </p:cxnSp>
      <p:cxnSp>
        <p:nvCxnSpPr>
          <p:cNvPr id="343" name="Google Shape;343;p47"/>
          <p:cNvCxnSpPr/>
          <p:nvPr/>
        </p:nvCxnSpPr>
        <p:spPr>
          <a:xfrm>
            <a:off x="3657600" y="5486400"/>
            <a:ext cx="304800" cy="304800"/>
          </a:xfrm>
          <a:prstGeom prst="straightConnector1">
            <a:avLst/>
          </a:prstGeom>
          <a:noFill/>
          <a:ln w="11425" cap="flat" cmpd="sng">
            <a:solidFill>
              <a:schemeClr val="accent1"/>
            </a:solidFill>
            <a:prstDash val="solid"/>
            <a:miter lim="800000"/>
            <a:headEnd type="none" w="med" len="med"/>
            <a:tailEnd type="stealth" w="med" len="med"/>
          </a:ln>
        </p:spPr>
      </p:cxnSp>
      <p:cxnSp>
        <p:nvCxnSpPr>
          <p:cNvPr id="344" name="Google Shape;344;p47"/>
          <p:cNvCxnSpPr/>
          <p:nvPr/>
        </p:nvCxnSpPr>
        <p:spPr>
          <a:xfrm rot="10800000" flipH="1">
            <a:off x="4419600" y="5410200"/>
            <a:ext cx="304800" cy="381000"/>
          </a:xfrm>
          <a:prstGeom prst="straightConnector1">
            <a:avLst/>
          </a:prstGeom>
          <a:noFill/>
          <a:ln w="11425" cap="flat" cmpd="sng">
            <a:solidFill>
              <a:schemeClr val="accent1"/>
            </a:solidFill>
            <a:prstDash val="solid"/>
            <a:miter lim="800000"/>
            <a:headEnd type="none" w="med" len="med"/>
            <a:tailEnd type="stealth" w="med" len="med"/>
          </a:ln>
        </p:spPr>
      </p:cxnSp>
      <p:cxnSp>
        <p:nvCxnSpPr>
          <p:cNvPr id="345" name="Google Shape;345;p47"/>
          <p:cNvCxnSpPr/>
          <p:nvPr/>
        </p:nvCxnSpPr>
        <p:spPr>
          <a:xfrm>
            <a:off x="1219200" y="2057400"/>
            <a:ext cx="304800" cy="381000"/>
          </a:xfrm>
          <a:prstGeom prst="straightConnector1">
            <a:avLst/>
          </a:prstGeom>
          <a:noFill/>
          <a:ln w="11425" cap="flat" cmpd="sng">
            <a:solidFill>
              <a:schemeClr val="accent1"/>
            </a:solidFill>
            <a:prstDash val="solid"/>
            <a:miter lim="800000"/>
            <a:headEnd type="none" w="med" len="med"/>
            <a:tailEnd type="stealth" w="med" len="med"/>
          </a:ln>
        </p:spPr>
      </p:cxnSp>
      <p:cxnSp>
        <p:nvCxnSpPr>
          <p:cNvPr id="346" name="Google Shape;346;p47"/>
          <p:cNvCxnSpPr/>
          <p:nvPr/>
        </p:nvCxnSpPr>
        <p:spPr>
          <a:xfrm rot="10800000" flipH="1">
            <a:off x="1828800" y="2057400"/>
            <a:ext cx="228600" cy="381000"/>
          </a:xfrm>
          <a:prstGeom prst="straightConnector1">
            <a:avLst/>
          </a:prstGeom>
          <a:noFill/>
          <a:ln w="11425" cap="flat" cmpd="sng">
            <a:solidFill>
              <a:schemeClr val="accent1"/>
            </a:solidFill>
            <a:prstDash val="solid"/>
            <a:miter lim="800000"/>
            <a:headEnd type="none" w="med" len="med"/>
            <a:tailEnd type="stealth" w="med" len="med"/>
          </a:ln>
        </p:spPr>
      </p:cxnSp>
      <p:cxnSp>
        <p:nvCxnSpPr>
          <p:cNvPr id="347" name="Google Shape;347;p47"/>
          <p:cNvCxnSpPr/>
          <p:nvPr/>
        </p:nvCxnSpPr>
        <p:spPr>
          <a:xfrm>
            <a:off x="2286000" y="2057400"/>
            <a:ext cx="304800" cy="381000"/>
          </a:xfrm>
          <a:prstGeom prst="straightConnector1">
            <a:avLst/>
          </a:prstGeom>
          <a:noFill/>
          <a:ln w="11425" cap="flat" cmpd="sng">
            <a:solidFill>
              <a:schemeClr val="accent1"/>
            </a:solidFill>
            <a:prstDash val="solid"/>
            <a:miter lim="800000"/>
            <a:headEnd type="none" w="med" len="med"/>
            <a:tailEnd type="stealth" w="med" len="med"/>
          </a:ln>
        </p:spPr>
      </p:cxnSp>
      <p:cxnSp>
        <p:nvCxnSpPr>
          <p:cNvPr id="348" name="Google Shape;348;p47"/>
          <p:cNvCxnSpPr/>
          <p:nvPr/>
        </p:nvCxnSpPr>
        <p:spPr>
          <a:xfrm rot="10800000" flipH="1">
            <a:off x="2895600" y="2057400"/>
            <a:ext cx="228600" cy="381000"/>
          </a:xfrm>
          <a:prstGeom prst="straightConnector1">
            <a:avLst/>
          </a:prstGeom>
          <a:noFill/>
          <a:ln w="11425" cap="flat" cmpd="sng">
            <a:solidFill>
              <a:schemeClr val="accent1"/>
            </a:solidFill>
            <a:prstDash val="solid"/>
            <a:miter lim="800000"/>
            <a:headEnd type="none" w="med" len="med"/>
            <a:tailEnd type="stealth" w="med" len="med"/>
          </a:ln>
        </p:spPr>
      </p:cxnSp>
      <p:cxnSp>
        <p:nvCxnSpPr>
          <p:cNvPr id="349" name="Google Shape;349;p47"/>
          <p:cNvCxnSpPr/>
          <p:nvPr/>
        </p:nvCxnSpPr>
        <p:spPr>
          <a:xfrm>
            <a:off x="3352800" y="2057400"/>
            <a:ext cx="228600" cy="381000"/>
          </a:xfrm>
          <a:prstGeom prst="straightConnector1">
            <a:avLst/>
          </a:prstGeom>
          <a:noFill/>
          <a:ln w="11425" cap="flat" cmpd="sng">
            <a:solidFill>
              <a:schemeClr val="accent1"/>
            </a:solidFill>
            <a:prstDash val="solid"/>
            <a:miter lim="800000"/>
            <a:headEnd type="none" w="med" len="med"/>
            <a:tailEnd type="stealth" w="med" len="med"/>
          </a:ln>
        </p:spPr>
      </p:cxnSp>
      <p:cxnSp>
        <p:nvCxnSpPr>
          <p:cNvPr id="350" name="Google Shape;350;p47"/>
          <p:cNvCxnSpPr/>
          <p:nvPr/>
        </p:nvCxnSpPr>
        <p:spPr>
          <a:xfrm rot="10800000" flipH="1">
            <a:off x="4038600" y="2057400"/>
            <a:ext cx="228600" cy="381000"/>
          </a:xfrm>
          <a:prstGeom prst="straightConnector1">
            <a:avLst/>
          </a:prstGeom>
          <a:noFill/>
          <a:ln w="11425" cap="flat" cmpd="sng">
            <a:solidFill>
              <a:schemeClr val="accent1"/>
            </a:solidFill>
            <a:prstDash val="solid"/>
            <a:miter lim="800000"/>
            <a:headEnd type="none" w="med" len="med"/>
            <a:tailEnd type="stealth" w="med" len="med"/>
          </a:ln>
        </p:spPr>
      </p:cxnSp>
      <p:cxnSp>
        <p:nvCxnSpPr>
          <p:cNvPr id="351" name="Google Shape;351;p47"/>
          <p:cNvCxnSpPr/>
          <p:nvPr/>
        </p:nvCxnSpPr>
        <p:spPr>
          <a:xfrm>
            <a:off x="4495800" y="2133600"/>
            <a:ext cx="228600" cy="381000"/>
          </a:xfrm>
          <a:prstGeom prst="straightConnector1">
            <a:avLst/>
          </a:prstGeom>
          <a:noFill/>
          <a:ln w="11425" cap="flat" cmpd="sng">
            <a:solidFill>
              <a:schemeClr val="accent1"/>
            </a:solidFill>
            <a:prstDash val="solid"/>
            <a:miter lim="800000"/>
            <a:headEnd type="none" w="med" len="med"/>
            <a:tailEnd type="stealth" w="med" len="med"/>
          </a:ln>
        </p:spPr>
      </p:cxnSp>
      <p:sp>
        <p:nvSpPr>
          <p:cNvPr id="352" name="Google Shape;352;p47"/>
          <p:cNvSpPr/>
          <p:nvPr/>
        </p:nvSpPr>
        <p:spPr>
          <a:xfrm>
            <a:off x="4572000" y="2514600"/>
            <a:ext cx="609600" cy="609600"/>
          </a:xfrm>
          <a:prstGeom prst="ellipse">
            <a:avLst/>
          </a:prstGeom>
          <a:solidFill>
            <a:schemeClr val="accent1"/>
          </a:solidFill>
          <a:ln w="40000" cap="flat" cmpd="sng">
            <a:solidFill>
              <a:srgbClr val="862A4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cxnSp>
        <p:nvCxnSpPr>
          <p:cNvPr id="353" name="Google Shape;353;p47"/>
          <p:cNvCxnSpPr/>
          <p:nvPr/>
        </p:nvCxnSpPr>
        <p:spPr>
          <a:xfrm rot="10800000" flipH="1">
            <a:off x="5029200" y="2133600"/>
            <a:ext cx="228600" cy="381000"/>
          </a:xfrm>
          <a:prstGeom prst="straightConnector1">
            <a:avLst/>
          </a:prstGeom>
          <a:noFill/>
          <a:ln w="11425" cap="flat" cmpd="sng">
            <a:solidFill>
              <a:schemeClr val="accent1"/>
            </a:solidFill>
            <a:prstDash val="solid"/>
            <a:miter lim="800000"/>
            <a:headEnd type="none" w="med" len="med"/>
            <a:tailEnd type="stealth" w="med" len="med"/>
          </a:ln>
        </p:spPr>
      </p:cxnSp>
      <p:cxnSp>
        <p:nvCxnSpPr>
          <p:cNvPr id="354" name="Google Shape;354;p47"/>
          <p:cNvCxnSpPr/>
          <p:nvPr/>
        </p:nvCxnSpPr>
        <p:spPr>
          <a:xfrm>
            <a:off x="5486400" y="2133600"/>
            <a:ext cx="304800" cy="381000"/>
          </a:xfrm>
          <a:prstGeom prst="straightConnector1">
            <a:avLst/>
          </a:prstGeom>
          <a:noFill/>
          <a:ln w="11425" cap="flat" cmpd="sng">
            <a:solidFill>
              <a:schemeClr val="accent1"/>
            </a:solidFill>
            <a:prstDash val="solid"/>
            <a:miter lim="800000"/>
            <a:headEnd type="none" w="med" len="med"/>
            <a:tailEnd type="stealth" w="med" len="med"/>
          </a:ln>
        </p:spPr>
      </p:cxnSp>
      <p:sp>
        <p:nvSpPr>
          <p:cNvPr id="355" name="Google Shape;355;p47"/>
          <p:cNvSpPr/>
          <p:nvPr/>
        </p:nvSpPr>
        <p:spPr>
          <a:xfrm>
            <a:off x="5715000" y="2514600"/>
            <a:ext cx="609600" cy="609600"/>
          </a:xfrm>
          <a:prstGeom prst="ellipse">
            <a:avLst/>
          </a:prstGeom>
          <a:solidFill>
            <a:schemeClr val="accent1"/>
          </a:solidFill>
          <a:ln w="40000" cap="flat" cmpd="sng">
            <a:solidFill>
              <a:srgbClr val="862A4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cxnSp>
        <p:nvCxnSpPr>
          <p:cNvPr id="356" name="Google Shape;356;p47"/>
          <p:cNvCxnSpPr/>
          <p:nvPr/>
        </p:nvCxnSpPr>
        <p:spPr>
          <a:xfrm rot="10800000" flipH="1">
            <a:off x="6172200" y="2133600"/>
            <a:ext cx="228600" cy="381000"/>
          </a:xfrm>
          <a:prstGeom prst="straightConnector1">
            <a:avLst/>
          </a:prstGeom>
          <a:noFill/>
          <a:ln w="11425" cap="flat" cmpd="sng">
            <a:solidFill>
              <a:schemeClr val="accent1"/>
            </a:solidFill>
            <a:prstDash val="solid"/>
            <a:miter lim="800000"/>
            <a:headEnd type="none" w="med" len="med"/>
            <a:tailEnd type="stealth" w="med" len="med"/>
          </a:ln>
        </p:spPr>
      </p:cxnSp>
      <p:cxnSp>
        <p:nvCxnSpPr>
          <p:cNvPr id="357" name="Google Shape;357;p47"/>
          <p:cNvCxnSpPr/>
          <p:nvPr/>
        </p:nvCxnSpPr>
        <p:spPr>
          <a:xfrm>
            <a:off x="6553200" y="2133600"/>
            <a:ext cx="304800" cy="381000"/>
          </a:xfrm>
          <a:prstGeom prst="straightConnector1">
            <a:avLst/>
          </a:prstGeom>
          <a:noFill/>
          <a:ln w="11425" cap="flat" cmpd="sng">
            <a:solidFill>
              <a:schemeClr val="accent1"/>
            </a:solidFill>
            <a:prstDash val="solid"/>
            <a:miter lim="800000"/>
            <a:headEnd type="none" w="med" len="med"/>
            <a:tailEnd type="stealth" w="med" len="med"/>
          </a:ln>
        </p:spPr>
      </p:cxnSp>
      <p:sp>
        <p:nvSpPr>
          <p:cNvPr id="358" name="Google Shape;358;p47"/>
          <p:cNvSpPr/>
          <p:nvPr/>
        </p:nvSpPr>
        <p:spPr>
          <a:xfrm>
            <a:off x="6705600" y="2514600"/>
            <a:ext cx="609600" cy="609600"/>
          </a:xfrm>
          <a:prstGeom prst="ellipse">
            <a:avLst/>
          </a:prstGeom>
          <a:solidFill>
            <a:schemeClr val="accent1"/>
          </a:solidFill>
          <a:ln w="40000" cap="flat" cmpd="sng">
            <a:solidFill>
              <a:srgbClr val="862A4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cxnSp>
        <p:nvCxnSpPr>
          <p:cNvPr id="359" name="Google Shape;359;p47"/>
          <p:cNvCxnSpPr/>
          <p:nvPr/>
        </p:nvCxnSpPr>
        <p:spPr>
          <a:xfrm rot="10800000" flipH="1">
            <a:off x="7162800" y="2133600"/>
            <a:ext cx="228600" cy="381000"/>
          </a:xfrm>
          <a:prstGeom prst="straightConnector1">
            <a:avLst/>
          </a:prstGeom>
          <a:noFill/>
          <a:ln w="11425" cap="flat" cmpd="sng">
            <a:solidFill>
              <a:schemeClr val="accent1"/>
            </a:solidFill>
            <a:prstDash val="solid"/>
            <a:miter lim="800000"/>
            <a:headEnd type="none" w="med" len="med"/>
            <a:tailEnd type="stealth"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23">
                                            <p:txEl>
                                              <p:pRg st="0" end="0"/>
                                            </p:txEl>
                                          </p:spTgt>
                                        </p:tgtEl>
                                        <p:attrNameLst>
                                          <p:attrName>style.visibility</p:attrName>
                                        </p:attrNameLst>
                                      </p:cBhvr>
                                      <p:to>
                                        <p:strVal val="visible"/>
                                      </p:to>
                                    </p:set>
                                    <p:animEffect transition="in" filter="wipe(down)">
                                      <p:cBhvr>
                                        <p:cTn id="7" dur="500"/>
                                        <p:tgtEl>
                                          <p:spTgt spid="3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23">
                                            <p:txEl>
                                              <p:pRg st="1" end="1"/>
                                            </p:txEl>
                                          </p:spTgt>
                                        </p:tgtEl>
                                        <p:attrNameLst>
                                          <p:attrName>style.visibility</p:attrName>
                                        </p:attrNameLst>
                                      </p:cBhvr>
                                      <p:to>
                                        <p:strVal val="visible"/>
                                      </p:to>
                                    </p:set>
                                    <p:animEffect transition="in" filter="wipe(down)">
                                      <p:cBhvr>
                                        <p:cTn id="12" dur="500"/>
                                        <p:tgtEl>
                                          <p:spTgt spid="3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23">
                                            <p:txEl>
                                              <p:pRg st="4" end="4"/>
                                            </p:txEl>
                                          </p:spTgt>
                                        </p:tgtEl>
                                        <p:attrNameLst>
                                          <p:attrName>style.visibility</p:attrName>
                                        </p:attrNameLst>
                                      </p:cBhvr>
                                      <p:to>
                                        <p:strVal val="visible"/>
                                      </p:to>
                                    </p:set>
                                    <p:animEffect transition="in" filter="wipe(down)">
                                      <p:cBhvr>
                                        <p:cTn id="17" dur="500"/>
                                        <p:tgtEl>
                                          <p:spTgt spid="32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23">
                                            <p:txEl>
                                              <p:pRg st="7" end="7"/>
                                            </p:txEl>
                                          </p:spTgt>
                                        </p:tgtEl>
                                        <p:attrNameLst>
                                          <p:attrName>style.visibility</p:attrName>
                                        </p:attrNameLst>
                                      </p:cBhvr>
                                      <p:to>
                                        <p:strVal val="visible"/>
                                      </p:to>
                                    </p:set>
                                    <p:animEffect transition="in" filter="wipe(down)">
                                      <p:cBhvr>
                                        <p:cTn id="22" dur="500"/>
                                        <p:tgtEl>
                                          <p:spTgt spid="32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48"/>
          <p:cNvSpPr txBox="1">
            <a:spLocks noGrp="1"/>
          </p:cNvSpPr>
          <p:nvPr>
            <p:ph type="title" idx="4294967295"/>
          </p:nvPr>
        </p:nvSpPr>
        <p:spPr>
          <a:xfrm>
            <a:off x="457200" y="914400"/>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959"/>
              <a:buFont typeface="Trebuchet MS"/>
              <a:buNone/>
            </a:pPr>
            <a:r>
              <a:rPr lang="en-US" sz="3959" b="1" i="0" u="none" strike="noStrike" cap="none" dirty="0">
                <a:solidFill>
                  <a:schemeClr val="bg2"/>
                </a:solidFill>
                <a:latin typeface="Trebuchet MS"/>
                <a:ea typeface="Trebuchet MS"/>
                <a:cs typeface="Trebuchet MS"/>
                <a:sym typeface="Trebuchet MS"/>
              </a:rPr>
              <a:t>2.2 – THE COORDINATE PLANE, RELATIONS, AND FUNCTIONS</a:t>
            </a:r>
            <a:endParaRPr sz="3959" b="1" i="0" u="none" strike="noStrike" cap="none" dirty="0">
              <a:solidFill>
                <a:schemeClr val="bg2"/>
              </a:solidFill>
              <a:latin typeface="Trebuchet MS"/>
              <a:ea typeface="Trebuchet MS"/>
              <a:cs typeface="Trebuchet MS"/>
              <a:sym typeface="Trebuchet MS"/>
            </a:endParaRPr>
          </a:p>
        </p:txBody>
      </p:sp>
      <p:sp>
        <p:nvSpPr>
          <p:cNvPr id="365" name="Google Shape;365;p48"/>
          <p:cNvSpPr txBox="1">
            <a:spLocks noGrp="1"/>
          </p:cNvSpPr>
          <p:nvPr>
            <p:ph type="body" idx="1"/>
          </p:nvPr>
        </p:nvSpPr>
        <p:spPr>
          <a:xfrm>
            <a:off x="457200" y="2590800"/>
            <a:ext cx="7239000" cy="3865562"/>
          </a:xfrm>
          <a:prstGeom prst="rect">
            <a:avLst/>
          </a:prstGeom>
          <a:noFill/>
          <a:ln>
            <a:noFill/>
          </a:ln>
        </p:spPr>
        <p:txBody>
          <a:bodyPr spcFirstLastPara="1" wrap="square" lIns="91425" tIns="45700" rIns="91425" bIns="45700" anchor="t" anchorCtr="0">
            <a:noAutofit/>
          </a:bodyPr>
          <a:lstStyle/>
          <a:p>
            <a:pPr marL="273050" indent="-273050">
              <a:spcBef>
                <a:spcPts val="0"/>
              </a:spcBef>
              <a:buSzPts val="2336"/>
            </a:pPr>
            <a:r>
              <a:rPr lang="en-US" sz="3200" b="0" i="0" u="none" dirty="0">
                <a:solidFill>
                  <a:schemeClr val="dk1"/>
                </a:solidFill>
                <a:latin typeface="Trebuchet MS"/>
                <a:ea typeface="Trebuchet MS"/>
                <a:cs typeface="Trebuchet MS"/>
                <a:sym typeface="Trebuchet MS"/>
              </a:rPr>
              <a:t>The grid system is called the </a:t>
            </a:r>
            <a:r>
              <a:rPr lang="en-US" sz="3200" b="1" i="0" u="none" dirty="0">
                <a:solidFill>
                  <a:schemeClr val="dk1"/>
                </a:solidFill>
                <a:latin typeface="Trebuchet MS"/>
                <a:ea typeface="Trebuchet MS"/>
                <a:cs typeface="Trebuchet MS"/>
                <a:sym typeface="Trebuchet MS"/>
              </a:rPr>
              <a:t>coordinate plane</a:t>
            </a:r>
            <a:r>
              <a:rPr lang="en-US" sz="3200" b="0" i="0" u="none" dirty="0">
                <a:solidFill>
                  <a:schemeClr val="dk1"/>
                </a:solidFill>
                <a:latin typeface="Trebuchet MS"/>
                <a:ea typeface="Trebuchet MS"/>
                <a:cs typeface="Trebuchet MS"/>
                <a:sym typeface="Trebuchet MS"/>
              </a:rPr>
              <a:t>.</a:t>
            </a:r>
            <a:endParaRPr dirty="0"/>
          </a:p>
          <a:p>
            <a:pPr marL="273050" indent="-273050">
              <a:buSzPts val="2336"/>
            </a:pPr>
            <a:r>
              <a:rPr lang="en-US" sz="3200" b="0" i="0" u="none" dirty="0">
                <a:solidFill>
                  <a:schemeClr val="dk1"/>
                </a:solidFill>
                <a:latin typeface="Trebuchet MS"/>
                <a:ea typeface="Trebuchet MS"/>
                <a:cs typeface="Trebuchet MS"/>
                <a:sym typeface="Trebuchet MS"/>
              </a:rPr>
              <a:t>It is divided into four regions called </a:t>
            </a:r>
            <a:r>
              <a:rPr lang="en-US" sz="3200" b="1" i="0" u="none" dirty="0">
                <a:solidFill>
                  <a:schemeClr val="dk1"/>
                </a:solidFill>
                <a:latin typeface="Trebuchet MS"/>
                <a:ea typeface="Trebuchet MS"/>
                <a:cs typeface="Trebuchet MS"/>
                <a:sym typeface="Trebuchet MS"/>
              </a:rPr>
              <a:t>quadrants</a:t>
            </a:r>
            <a:r>
              <a:rPr lang="en-US" sz="3200" b="0" i="0" u="none" dirty="0">
                <a:solidFill>
                  <a:schemeClr val="dk1"/>
                </a:solidFill>
                <a:latin typeface="Trebuchet MS"/>
                <a:ea typeface="Trebuchet MS"/>
                <a:cs typeface="Trebuchet MS"/>
                <a:sym typeface="Trebuchet MS"/>
              </a:rPr>
              <a:t>.</a:t>
            </a:r>
            <a:endParaRPr dirty="0"/>
          </a:p>
          <a:p>
            <a:pPr marL="273050" indent="-273050">
              <a:buSzPts val="2336"/>
            </a:pPr>
            <a:r>
              <a:rPr lang="en-US" sz="3200" b="0" i="0" u="none" dirty="0">
                <a:solidFill>
                  <a:schemeClr val="dk1"/>
                </a:solidFill>
                <a:latin typeface="Trebuchet MS"/>
                <a:ea typeface="Trebuchet MS"/>
                <a:cs typeface="Trebuchet MS"/>
                <a:sym typeface="Trebuchet MS"/>
              </a:rPr>
              <a:t>The point where the x-axis and y-axis cross is called the </a:t>
            </a:r>
            <a:r>
              <a:rPr lang="en-US" sz="3200" b="1" i="0" u="none" dirty="0">
                <a:solidFill>
                  <a:schemeClr val="dk1"/>
                </a:solidFill>
                <a:latin typeface="Trebuchet MS"/>
                <a:ea typeface="Trebuchet MS"/>
                <a:cs typeface="Trebuchet MS"/>
                <a:sym typeface="Trebuchet MS"/>
              </a:rPr>
              <a:t>origin</a:t>
            </a:r>
            <a:r>
              <a:rPr lang="en-US" sz="3200" b="0" i="0" u="none" dirty="0">
                <a:solidFill>
                  <a:schemeClr val="dk1"/>
                </a:solidFill>
                <a:latin typeface="Trebuchet MS"/>
                <a:ea typeface="Trebuchet MS"/>
                <a:cs typeface="Trebuchet MS"/>
                <a:sym typeface="Trebuchet MS"/>
              </a:rPr>
              <a:t>.</a:t>
            </a:r>
            <a:endParaRPr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65">
                                            <p:txEl>
                                              <p:pRg st="0" end="0"/>
                                            </p:txEl>
                                          </p:spTgt>
                                        </p:tgtEl>
                                        <p:attrNameLst>
                                          <p:attrName>style.visibility</p:attrName>
                                        </p:attrNameLst>
                                      </p:cBhvr>
                                      <p:to>
                                        <p:strVal val="visible"/>
                                      </p:to>
                                    </p:set>
                                    <p:animEffect transition="in" filter="wipe(down)">
                                      <p:cBhvr>
                                        <p:cTn id="7" dur="500"/>
                                        <p:tgtEl>
                                          <p:spTgt spid="36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65">
                                            <p:txEl>
                                              <p:pRg st="1" end="1"/>
                                            </p:txEl>
                                          </p:spTgt>
                                        </p:tgtEl>
                                        <p:attrNameLst>
                                          <p:attrName>style.visibility</p:attrName>
                                        </p:attrNameLst>
                                      </p:cBhvr>
                                      <p:to>
                                        <p:strVal val="visible"/>
                                      </p:to>
                                    </p:set>
                                    <p:animEffect transition="in" filter="wipe(down)">
                                      <p:cBhvr>
                                        <p:cTn id="12" dur="500"/>
                                        <p:tgtEl>
                                          <p:spTgt spid="36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65">
                                            <p:txEl>
                                              <p:pRg st="2" end="2"/>
                                            </p:txEl>
                                          </p:spTgt>
                                        </p:tgtEl>
                                        <p:attrNameLst>
                                          <p:attrName>style.visibility</p:attrName>
                                        </p:attrNameLst>
                                      </p:cBhvr>
                                      <p:to>
                                        <p:strVal val="visible"/>
                                      </p:to>
                                    </p:set>
                                    <p:animEffect transition="in" filter="wipe(down)">
                                      <p:cBhvr>
                                        <p:cTn id="17" dur="500"/>
                                        <p:tgtEl>
                                          <p:spTgt spid="36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49"/>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DEFINITIONS CONTINUED</a:t>
            </a:r>
            <a:endParaRPr sz="3800" b="1" i="0" u="none" strike="noStrike" cap="none" dirty="0">
              <a:solidFill>
                <a:schemeClr val="bg2"/>
              </a:solidFill>
              <a:latin typeface="Trebuchet MS"/>
              <a:ea typeface="Trebuchet MS"/>
              <a:cs typeface="Trebuchet MS"/>
              <a:sym typeface="Trebuchet MS"/>
            </a:endParaRPr>
          </a:p>
        </p:txBody>
      </p:sp>
      <p:sp>
        <p:nvSpPr>
          <p:cNvPr id="371" name="Google Shape;371;p49"/>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indent="-273050">
              <a:spcBef>
                <a:spcPts val="0"/>
              </a:spcBef>
              <a:buSzPts val="2044"/>
            </a:pPr>
            <a:r>
              <a:rPr lang="en-US" sz="2800" b="1" i="0" u="none" dirty="0">
                <a:solidFill>
                  <a:schemeClr val="dk1"/>
                </a:solidFill>
                <a:latin typeface="Trebuchet MS"/>
                <a:ea typeface="Trebuchet MS"/>
                <a:cs typeface="Trebuchet MS"/>
                <a:sym typeface="Trebuchet MS"/>
              </a:rPr>
              <a:t>Relation</a:t>
            </a:r>
            <a:r>
              <a:rPr lang="en-US" sz="2800" b="0" i="0" u="none" dirty="0">
                <a:solidFill>
                  <a:schemeClr val="dk1"/>
                </a:solidFill>
                <a:latin typeface="Trebuchet MS"/>
                <a:ea typeface="Trebuchet MS"/>
                <a:cs typeface="Trebuchet MS"/>
                <a:sym typeface="Trebuchet MS"/>
              </a:rPr>
              <a:t> – a set of ordered pairs</a:t>
            </a:r>
            <a:endParaRPr dirty="0"/>
          </a:p>
          <a:p>
            <a:pPr marL="273050" marR="0" lvl="0" indent="-273050" algn="l" rtl="0">
              <a:lnSpc>
                <a:spcPct val="100000"/>
              </a:lnSpc>
              <a:spcBef>
                <a:spcPts val="600"/>
              </a:spcBef>
              <a:spcAft>
                <a:spcPts val="0"/>
              </a:spcAft>
              <a:buClr>
                <a:schemeClr val="dk2"/>
              </a:buClr>
              <a:buSzPts val="2044"/>
              <a:buFont typeface="Noto Sans Symbols"/>
              <a:buNone/>
            </a:pPr>
            <a:r>
              <a:rPr lang="en-US" sz="2800" b="0" i="0" u="none" dirty="0" smtClean="0">
                <a:solidFill>
                  <a:schemeClr val="dk1"/>
                </a:solidFill>
                <a:latin typeface="Trebuchet MS"/>
                <a:ea typeface="Trebuchet MS"/>
                <a:cs typeface="Trebuchet MS"/>
                <a:sym typeface="Trebuchet MS"/>
              </a:rPr>
              <a:t>   {(</a:t>
            </a:r>
            <a:r>
              <a:rPr lang="en-US" sz="2800" b="0" i="0" u="none" dirty="0">
                <a:solidFill>
                  <a:schemeClr val="dk1"/>
                </a:solidFill>
                <a:latin typeface="Trebuchet MS"/>
                <a:ea typeface="Trebuchet MS"/>
                <a:cs typeface="Trebuchet MS"/>
                <a:sym typeface="Trebuchet MS"/>
              </a:rPr>
              <a:t>1,2),(3,4),(5,6)}</a:t>
            </a:r>
            <a:endParaRPr dirty="0"/>
          </a:p>
          <a:p>
            <a:pPr marL="273050" indent="-273050">
              <a:buSzPts val="2044"/>
            </a:pPr>
            <a:r>
              <a:rPr lang="en-US" sz="2800" b="1" i="0" u="none" dirty="0">
                <a:solidFill>
                  <a:schemeClr val="dk1"/>
                </a:solidFill>
                <a:latin typeface="Trebuchet MS"/>
                <a:ea typeface="Trebuchet MS"/>
                <a:cs typeface="Trebuchet MS"/>
                <a:sym typeface="Trebuchet MS"/>
              </a:rPr>
              <a:t>Domain</a:t>
            </a:r>
            <a:r>
              <a:rPr lang="en-US" sz="2800" b="0" i="0" u="none" dirty="0">
                <a:solidFill>
                  <a:schemeClr val="dk1"/>
                </a:solidFill>
                <a:latin typeface="Trebuchet MS"/>
                <a:ea typeface="Trebuchet MS"/>
                <a:cs typeface="Trebuchet MS"/>
                <a:sym typeface="Trebuchet MS"/>
              </a:rPr>
              <a:t> – x-values {1, 3, 5}</a:t>
            </a:r>
            <a:endParaRPr dirty="0"/>
          </a:p>
          <a:p>
            <a:pPr marL="273050" indent="-273050">
              <a:buSzPts val="2044"/>
            </a:pPr>
            <a:r>
              <a:rPr lang="en-US" sz="2800" b="1" i="0" u="none" dirty="0">
                <a:solidFill>
                  <a:schemeClr val="dk1"/>
                </a:solidFill>
                <a:latin typeface="Trebuchet MS"/>
                <a:ea typeface="Trebuchet MS"/>
                <a:cs typeface="Trebuchet MS"/>
                <a:sym typeface="Trebuchet MS"/>
              </a:rPr>
              <a:t>Range</a:t>
            </a:r>
            <a:r>
              <a:rPr lang="en-US" sz="2800" b="0" i="0" u="none" dirty="0">
                <a:solidFill>
                  <a:schemeClr val="dk1"/>
                </a:solidFill>
                <a:latin typeface="Trebuchet MS"/>
                <a:ea typeface="Trebuchet MS"/>
                <a:cs typeface="Trebuchet MS"/>
                <a:sym typeface="Trebuchet MS"/>
              </a:rPr>
              <a:t> – y-values {2, 4, 6}</a:t>
            </a:r>
            <a:endParaRPr dirty="0"/>
          </a:p>
          <a:p>
            <a:pPr marL="273050" indent="-273050">
              <a:buSzPts val="2044"/>
            </a:pPr>
            <a:r>
              <a:rPr lang="en-US" sz="2800" b="1" i="0" u="none" dirty="0">
                <a:solidFill>
                  <a:schemeClr val="dk1"/>
                </a:solidFill>
                <a:latin typeface="Trebuchet MS"/>
                <a:ea typeface="Trebuchet MS"/>
                <a:cs typeface="Trebuchet MS"/>
                <a:sym typeface="Trebuchet MS"/>
              </a:rPr>
              <a:t>Function</a:t>
            </a:r>
            <a:r>
              <a:rPr lang="en-US" sz="2800" b="0" i="0" u="none" dirty="0">
                <a:solidFill>
                  <a:schemeClr val="dk1"/>
                </a:solidFill>
                <a:latin typeface="Trebuchet MS"/>
                <a:ea typeface="Trebuchet MS"/>
                <a:cs typeface="Trebuchet MS"/>
                <a:sym typeface="Trebuchet MS"/>
              </a:rPr>
              <a:t> – when the x-values do not repeat</a:t>
            </a:r>
            <a:endParaRPr dirty="0"/>
          </a:p>
          <a:p>
            <a:pPr marL="273050" indent="-273050">
              <a:buSzPts val="1898"/>
            </a:pPr>
            <a:r>
              <a:rPr lang="en-US" sz="2600" b="1" i="0" u="none" dirty="0">
                <a:solidFill>
                  <a:schemeClr val="dk1"/>
                </a:solidFill>
                <a:latin typeface="Trebuchet MS"/>
                <a:ea typeface="Trebuchet MS"/>
                <a:cs typeface="Trebuchet MS"/>
                <a:sym typeface="Trebuchet MS"/>
              </a:rPr>
              <a:t>Vertical Line Test</a:t>
            </a:r>
            <a:r>
              <a:rPr lang="en-US" sz="2600" b="0" i="0" u="none" dirty="0">
                <a:solidFill>
                  <a:schemeClr val="dk1"/>
                </a:solidFill>
                <a:latin typeface="Trebuchet MS"/>
                <a:ea typeface="Trebuchet MS"/>
                <a:cs typeface="Trebuchet MS"/>
                <a:sym typeface="Trebuchet MS"/>
              </a:rPr>
              <a:t>: When a vertical line is drawn through the graph of a relation, the graph is not a function if the vertical line intersects the graph in more than one point.</a:t>
            </a:r>
            <a:endParaRPr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1">
                                            <p:txEl>
                                              <p:pRg st="0" end="0"/>
                                            </p:txEl>
                                          </p:spTgt>
                                        </p:tgtEl>
                                        <p:attrNameLst>
                                          <p:attrName>style.visibility</p:attrName>
                                        </p:attrNameLst>
                                      </p:cBhvr>
                                      <p:to>
                                        <p:strVal val="visible"/>
                                      </p:to>
                                    </p:set>
                                    <p:animEffect transition="in" filter="wipe(down)">
                                      <p:cBhvr>
                                        <p:cTn id="7" dur="500"/>
                                        <p:tgtEl>
                                          <p:spTgt spid="3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71">
                                            <p:txEl>
                                              <p:pRg st="1" end="1"/>
                                            </p:txEl>
                                          </p:spTgt>
                                        </p:tgtEl>
                                        <p:attrNameLst>
                                          <p:attrName>style.visibility</p:attrName>
                                        </p:attrNameLst>
                                      </p:cBhvr>
                                      <p:to>
                                        <p:strVal val="visible"/>
                                      </p:to>
                                    </p:set>
                                    <p:animEffect transition="in" filter="wipe(down)">
                                      <p:cBhvr>
                                        <p:cTn id="12" dur="500"/>
                                        <p:tgtEl>
                                          <p:spTgt spid="3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71">
                                            <p:txEl>
                                              <p:pRg st="2" end="2"/>
                                            </p:txEl>
                                          </p:spTgt>
                                        </p:tgtEl>
                                        <p:attrNameLst>
                                          <p:attrName>style.visibility</p:attrName>
                                        </p:attrNameLst>
                                      </p:cBhvr>
                                      <p:to>
                                        <p:strVal val="visible"/>
                                      </p:to>
                                    </p:set>
                                    <p:animEffect transition="in" filter="wipe(down)">
                                      <p:cBhvr>
                                        <p:cTn id="17" dur="500"/>
                                        <p:tgtEl>
                                          <p:spTgt spid="3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71">
                                            <p:txEl>
                                              <p:pRg st="3" end="3"/>
                                            </p:txEl>
                                          </p:spTgt>
                                        </p:tgtEl>
                                        <p:attrNameLst>
                                          <p:attrName>style.visibility</p:attrName>
                                        </p:attrNameLst>
                                      </p:cBhvr>
                                      <p:to>
                                        <p:strVal val="visible"/>
                                      </p:to>
                                    </p:set>
                                    <p:animEffect transition="in" filter="wipe(down)">
                                      <p:cBhvr>
                                        <p:cTn id="22" dur="500"/>
                                        <p:tgtEl>
                                          <p:spTgt spid="3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71">
                                            <p:txEl>
                                              <p:pRg st="4" end="4"/>
                                            </p:txEl>
                                          </p:spTgt>
                                        </p:tgtEl>
                                        <p:attrNameLst>
                                          <p:attrName>style.visibility</p:attrName>
                                        </p:attrNameLst>
                                      </p:cBhvr>
                                      <p:to>
                                        <p:strVal val="visible"/>
                                      </p:to>
                                    </p:set>
                                    <p:animEffect transition="in" filter="wipe(down)">
                                      <p:cBhvr>
                                        <p:cTn id="27" dur="500"/>
                                        <p:tgtEl>
                                          <p:spTgt spid="3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71">
                                            <p:txEl>
                                              <p:pRg st="5" end="5"/>
                                            </p:txEl>
                                          </p:spTgt>
                                        </p:tgtEl>
                                        <p:attrNameLst>
                                          <p:attrName>style.visibility</p:attrName>
                                        </p:attrNameLst>
                                      </p:cBhvr>
                                      <p:to>
                                        <p:strVal val="visible"/>
                                      </p:to>
                                    </p:set>
                                    <p:animEffect transition="in" filter="wipe(down)">
                                      <p:cBhvr>
                                        <p:cTn id="32" dur="500"/>
                                        <p:tgtEl>
                                          <p:spTgt spid="3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50"/>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smtClean="0">
                <a:solidFill>
                  <a:schemeClr val="bg2"/>
                </a:solidFill>
                <a:latin typeface="Trebuchet MS"/>
                <a:ea typeface="Trebuchet MS"/>
                <a:cs typeface="Trebuchet MS"/>
                <a:sym typeface="Trebuchet MS"/>
              </a:rPr>
              <a:t>EXAMPLES</a:t>
            </a:r>
            <a:endParaRPr sz="3800" b="1" i="0" u="none" strike="noStrike" cap="none" dirty="0">
              <a:solidFill>
                <a:schemeClr val="bg2"/>
              </a:solidFill>
              <a:latin typeface="Trebuchet MS"/>
              <a:ea typeface="Trebuchet MS"/>
              <a:cs typeface="Trebuchet MS"/>
              <a:sym typeface="Trebuchet MS"/>
            </a:endParaRPr>
          </a:p>
        </p:txBody>
      </p:sp>
      <p:sp>
        <p:nvSpPr>
          <p:cNvPr id="377" name="Google Shape;377;p50"/>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742950" marR="0" lvl="0" indent="-742950" algn="l" rtl="0">
              <a:lnSpc>
                <a:spcPct val="100000"/>
              </a:lnSpc>
              <a:spcBef>
                <a:spcPts val="0"/>
              </a:spcBef>
              <a:spcAft>
                <a:spcPts val="0"/>
              </a:spcAft>
              <a:buClr>
                <a:schemeClr val="dk2"/>
              </a:buClr>
              <a:buSzPts val="2628"/>
              <a:buFont typeface="+mj-lt"/>
              <a:buAutoNum type="arabicPeriod"/>
            </a:pPr>
            <a:r>
              <a:rPr lang="en-US" sz="3600" b="0" i="0" u="none" dirty="0">
                <a:solidFill>
                  <a:schemeClr val="dk1"/>
                </a:solidFill>
                <a:latin typeface="Trebuchet MS"/>
                <a:ea typeface="Trebuchet MS"/>
                <a:cs typeface="Trebuchet MS"/>
                <a:sym typeface="Trebuchet MS"/>
              </a:rPr>
              <a:t>Determine whether (2,2),(0,0),(2,-2),(4,4), (4,-4) is a function using the vertical line test</a:t>
            </a:r>
            <a:r>
              <a:rPr lang="en-US" sz="3600" b="0" i="0" u="none" dirty="0" smtClean="0">
                <a:solidFill>
                  <a:schemeClr val="dk1"/>
                </a:solidFill>
                <a:latin typeface="Trebuchet MS"/>
                <a:ea typeface="Trebuchet MS"/>
                <a:cs typeface="Trebuchet MS"/>
                <a:sym typeface="Trebuchet MS"/>
              </a:rPr>
              <a:t>.</a:t>
            </a:r>
          </a:p>
          <a:p>
            <a:pPr marL="742950" marR="0" lvl="0" indent="-742950" algn="l" rtl="0">
              <a:lnSpc>
                <a:spcPct val="100000"/>
              </a:lnSpc>
              <a:spcBef>
                <a:spcPts val="0"/>
              </a:spcBef>
              <a:spcAft>
                <a:spcPts val="0"/>
              </a:spcAft>
              <a:buClr>
                <a:schemeClr val="dk2"/>
              </a:buClr>
              <a:buSzPts val="2628"/>
              <a:buFont typeface="+mj-lt"/>
              <a:buAutoNum type="arabicPeriod"/>
            </a:pPr>
            <a:endParaRPr lang="en-US" sz="3600" b="0" i="0" u="none" dirty="0" smtClean="0">
              <a:solidFill>
                <a:schemeClr val="dk1"/>
              </a:solidFill>
              <a:latin typeface="Trebuchet MS"/>
              <a:ea typeface="Trebuchet MS"/>
              <a:cs typeface="Trebuchet MS"/>
              <a:sym typeface="Trebuchet MS"/>
            </a:endParaRPr>
          </a:p>
          <a:p>
            <a:pPr marL="742950" marR="0" lvl="0" indent="-742950" algn="l" rtl="0">
              <a:lnSpc>
                <a:spcPct val="100000"/>
              </a:lnSpc>
              <a:spcBef>
                <a:spcPts val="0"/>
              </a:spcBef>
              <a:spcAft>
                <a:spcPts val="0"/>
              </a:spcAft>
              <a:buClr>
                <a:schemeClr val="dk2"/>
              </a:buClr>
              <a:buSzPts val="2628"/>
              <a:buFont typeface="+mj-lt"/>
              <a:buAutoNum type="arabicPeriod"/>
            </a:pPr>
            <a:r>
              <a:rPr lang="en-US" sz="3600" b="0" i="0" u="none" dirty="0" smtClean="0">
                <a:solidFill>
                  <a:schemeClr val="dk1"/>
                </a:solidFill>
                <a:latin typeface="Trebuchet MS"/>
                <a:ea typeface="Trebuchet MS"/>
                <a:cs typeface="Trebuchet MS"/>
                <a:sym typeface="Trebuchet MS"/>
              </a:rPr>
              <a:t>Evaluate the function</a:t>
            </a:r>
          </a:p>
          <a:p>
            <a:pPr marL="742950" marR="0" lvl="0" indent="-742950" algn="l" rtl="0">
              <a:lnSpc>
                <a:spcPct val="100000"/>
              </a:lnSpc>
              <a:spcBef>
                <a:spcPts val="600"/>
              </a:spcBef>
              <a:spcAft>
                <a:spcPts val="0"/>
              </a:spcAft>
              <a:buClr>
                <a:schemeClr val="dk2"/>
              </a:buClr>
              <a:buSzPts val="2628"/>
              <a:buNone/>
            </a:pPr>
            <a:r>
              <a:rPr lang="en-US" sz="3600" i="1" dirty="0" smtClean="0"/>
              <a:t>      f</a:t>
            </a:r>
            <a:r>
              <a:rPr lang="en-US" sz="3600" b="0" i="0" u="none" dirty="0" smtClean="0">
                <a:solidFill>
                  <a:schemeClr val="dk1"/>
                </a:solidFill>
                <a:latin typeface="Trebuchet MS"/>
                <a:ea typeface="Trebuchet MS"/>
                <a:cs typeface="Trebuchet MS"/>
                <a:sym typeface="Trebuchet MS"/>
              </a:rPr>
              <a:t>(x</a:t>
            </a:r>
            <a:r>
              <a:rPr lang="en-US" sz="3600" b="0" i="0" u="none" dirty="0">
                <a:solidFill>
                  <a:schemeClr val="dk1"/>
                </a:solidFill>
                <a:latin typeface="Trebuchet MS"/>
                <a:ea typeface="Trebuchet MS"/>
                <a:cs typeface="Trebuchet MS"/>
                <a:sym typeface="Trebuchet MS"/>
              </a:rPr>
              <a:t>)= 3x+2;</a:t>
            </a:r>
            <a:r>
              <a:rPr lang="en-US" sz="3600" b="0" i="1" u="none" dirty="0">
                <a:solidFill>
                  <a:schemeClr val="dk1"/>
                </a:solidFill>
                <a:latin typeface="Trebuchet MS"/>
                <a:ea typeface="Trebuchet MS"/>
                <a:cs typeface="Trebuchet MS"/>
                <a:sym typeface="Trebuchet MS"/>
              </a:rPr>
              <a:t>f</a:t>
            </a:r>
            <a:r>
              <a:rPr lang="en-US" sz="3600" b="0" i="0" u="none" dirty="0">
                <a:solidFill>
                  <a:schemeClr val="dk1"/>
                </a:solidFill>
                <a:latin typeface="Trebuchet MS"/>
                <a:ea typeface="Trebuchet MS"/>
                <a:cs typeface="Trebuchet MS"/>
                <a:sym typeface="Trebuchet MS"/>
              </a:rPr>
              <a:t>(6)</a:t>
            </a:r>
            <a:endParaRPr sz="3600" b="0" i="1" u="none" dirty="0">
              <a:solidFill>
                <a:schemeClr val="dk1"/>
              </a:solidFill>
              <a:latin typeface="Trebuchet MS"/>
              <a:ea typeface="Trebuchet MS"/>
              <a:cs typeface="Trebuchet MS"/>
              <a:sym typeface="Trebuchet MS"/>
            </a:endParaRPr>
          </a:p>
          <a:p>
            <a:pPr marL="273050" marR="0" lvl="0" indent="-106171" algn="l" rtl="0">
              <a:spcBef>
                <a:spcPts val="600"/>
              </a:spcBef>
              <a:spcAft>
                <a:spcPts val="0"/>
              </a:spcAft>
              <a:buClr>
                <a:schemeClr val="dk2"/>
              </a:buClr>
              <a:buSzPts val="2628"/>
              <a:buFont typeface="Noto Sans Symbols"/>
              <a:buNone/>
            </a:pPr>
            <a:endParaRPr sz="3600" b="0" i="1" u="none" dirty="0">
              <a:solidFill>
                <a:schemeClr val="dk1"/>
              </a:solidFill>
              <a:latin typeface="Trebuchet MS"/>
              <a:ea typeface="Trebuchet MS"/>
              <a:cs typeface="Trebuchet MS"/>
              <a:sym typeface="Trebuchet MS"/>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51"/>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2.3 LINEAR FUNCTIONS</a:t>
            </a:r>
            <a:endParaRPr sz="3800" b="1" i="0" u="none" strike="noStrike" cap="none" dirty="0">
              <a:solidFill>
                <a:schemeClr val="bg2"/>
              </a:solidFill>
              <a:latin typeface="Trebuchet MS"/>
              <a:ea typeface="Trebuchet MS"/>
              <a:cs typeface="Trebuchet MS"/>
              <a:sym typeface="Trebuchet MS"/>
            </a:endParaRPr>
          </a:p>
        </p:txBody>
      </p:sp>
      <p:sp>
        <p:nvSpPr>
          <p:cNvPr id="383" name="Google Shape;383;p51"/>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336"/>
              <a:buFont typeface="Noto Sans Symbols"/>
              <a:buChar char="⦿"/>
            </a:pPr>
            <a:r>
              <a:rPr lang="en-US" sz="3200" b="0" i="0" u="none" dirty="0">
                <a:solidFill>
                  <a:schemeClr val="dk1"/>
                </a:solidFill>
                <a:latin typeface="Trebuchet MS"/>
                <a:ea typeface="Trebuchet MS"/>
                <a:cs typeface="Trebuchet MS"/>
                <a:sym typeface="Trebuchet MS"/>
              </a:rPr>
              <a:t>Equations in two variables that can be written in the form y= ax + b, where a and b are constants, are called </a:t>
            </a:r>
            <a:r>
              <a:rPr lang="en-US" sz="3200" b="1" i="0" u="none" dirty="0">
                <a:solidFill>
                  <a:schemeClr val="dk1"/>
                </a:solidFill>
                <a:latin typeface="Trebuchet MS"/>
                <a:ea typeface="Trebuchet MS"/>
                <a:cs typeface="Trebuchet MS"/>
                <a:sym typeface="Trebuchet MS"/>
              </a:rPr>
              <a:t>linear equations</a:t>
            </a:r>
            <a:r>
              <a:rPr lang="en-US" sz="3200" b="0" i="0" u="none" dirty="0">
                <a:solidFill>
                  <a:schemeClr val="dk1"/>
                </a:solidFill>
                <a:latin typeface="Trebuchet MS"/>
                <a:ea typeface="Trebuchet MS"/>
                <a:cs typeface="Trebuchet MS"/>
                <a:sym typeface="Trebuchet MS"/>
              </a:rPr>
              <a:t>.</a:t>
            </a:r>
            <a:endParaRPr dirty="0"/>
          </a:p>
          <a:p>
            <a:pPr marL="273050" marR="0" lvl="0" indent="-273050" algn="l" rtl="0">
              <a:lnSpc>
                <a:spcPct val="100000"/>
              </a:lnSpc>
              <a:spcBef>
                <a:spcPts val="600"/>
              </a:spcBef>
              <a:spcAft>
                <a:spcPts val="0"/>
              </a:spcAft>
              <a:buClr>
                <a:schemeClr val="dk2"/>
              </a:buClr>
              <a:buSzPts val="2336"/>
              <a:buFont typeface="Noto Sans Symbols"/>
              <a:buChar char="⦿"/>
            </a:pPr>
            <a:r>
              <a:rPr lang="en-US" sz="3200" b="0" i="0" u="none" dirty="0">
                <a:solidFill>
                  <a:schemeClr val="dk1"/>
                </a:solidFill>
                <a:latin typeface="Trebuchet MS"/>
                <a:ea typeface="Trebuchet MS"/>
                <a:cs typeface="Trebuchet MS"/>
                <a:sym typeface="Trebuchet MS"/>
              </a:rPr>
              <a:t>Graphs of such equations are straight lines, and such functions are called </a:t>
            </a:r>
            <a:r>
              <a:rPr lang="en-US" sz="3200" b="1" i="0" u="none" dirty="0">
                <a:solidFill>
                  <a:schemeClr val="dk1"/>
                </a:solidFill>
                <a:latin typeface="Trebuchet MS"/>
                <a:ea typeface="Trebuchet MS"/>
                <a:cs typeface="Trebuchet MS"/>
                <a:sym typeface="Trebuchet MS"/>
              </a:rPr>
              <a:t>linear functions</a:t>
            </a:r>
            <a:r>
              <a:rPr lang="en-US" sz="3200" b="0" i="0" u="none" dirty="0">
                <a:solidFill>
                  <a:schemeClr val="dk1"/>
                </a:solidFill>
                <a:latin typeface="Trebuchet MS"/>
                <a:ea typeface="Trebuchet MS"/>
                <a:cs typeface="Trebuchet MS"/>
                <a:sym typeface="Trebuchet MS"/>
              </a:rPr>
              <a:t>.</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3">
                                            <p:txEl>
                                              <p:pRg st="0" end="0"/>
                                            </p:txEl>
                                          </p:spTgt>
                                        </p:tgtEl>
                                        <p:attrNameLst>
                                          <p:attrName>style.visibility</p:attrName>
                                        </p:attrNameLst>
                                      </p:cBhvr>
                                      <p:to>
                                        <p:strVal val="visible"/>
                                      </p:to>
                                    </p:set>
                                    <p:animEffect transition="in" filter="fade">
                                      <p:cBhvr>
                                        <p:cTn id="7" dur="2000"/>
                                        <p:tgtEl>
                                          <p:spTgt spid="3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83">
                                            <p:txEl>
                                              <p:pRg st="1" end="1"/>
                                            </p:txEl>
                                          </p:spTgt>
                                        </p:tgtEl>
                                        <p:attrNameLst>
                                          <p:attrName>style.visibility</p:attrName>
                                        </p:attrNameLst>
                                      </p:cBhvr>
                                      <p:to>
                                        <p:strVal val="visible"/>
                                      </p:to>
                                    </p:set>
                                    <p:animEffect transition="in" filter="fade">
                                      <p:cBhvr>
                                        <p:cTn id="12" dur="2000"/>
                                        <p:tgtEl>
                                          <p:spTgt spid="38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52"/>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EXAMPLES</a:t>
            </a:r>
            <a:endParaRPr sz="3800" b="1" i="0" u="none" strike="noStrike" cap="none" dirty="0">
              <a:solidFill>
                <a:schemeClr val="bg2"/>
              </a:solidFill>
              <a:latin typeface="Trebuchet MS"/>
              <a:ea typeface="Trebuchet MS"/>
              <a:cs typeface="Trebuchet MS"/>
              <a:sym typeface="Trebuchet MS"/>
            </a:endParaRPr>
          </a:p>
        </p:txBody>
      </p:sp>
      <p:sp>
        <p:nvSpPr>
          <p:cNvPr id="389" name="Google Shape;389;p52"/>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Graph y=2x+3</a:t>
            </a:r>
            <a:endParaRPr dirty="0"/>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Choose at least three values for x and calculate the corresponding y-values.  Make a table to show the ordered pairs.</a:t>
            </a:r>
            <a:endParaRPr dirty="0"/>
          </a:p>
          <a:p>
            <a:pPr marL="273050" marR="0" lvl="0" indent="-152527" algn="l" rtl="0">
              <a:lnSpc>
                <a:spcPct val="100000"/>
              </a:lnSpc>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Graph the relation and determine if it’s a function.</a:t>
            </a:r>
            <a:endParaRPr dirty="0"/>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x=2</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9">
                                            <p:txEl>
                                              <p:pRg st="0" end="0"/>
                                            </p:txEl>
                                          </p:spTgt>
                                        </p:tgtEl>
                                        <p:attrNameLst>
                                          <p:attrName>style.visibility</p:attrName>
                                        </p:attrNameLst>
                                      </p:cBhvr>
                                      <p:to>
                                        <p:strVal val="visible"/>
                                      </p:to>
                                    </p:set>
                                    <p:animEffect transition="in" filter="fade">
                                      <p:cBhvr>
                                        <p:cTn id="7" dur="2000"/>
                                        <p:tgtEl>
                                          <p:spTgt spid="38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89">
                                            <p:txEl>
                                              <p:pRg st="1" end="1"/>
                                            </p:txEl>
                                          </p:spTgt>
                                        </p:tgtEl>
                                        <p:attrNameLst>
                                          <p:attrName>style.visibility</p:attrName>
                                        </p:attrNameLst>
                                      </p:cBhvr>
                                      <p:to>
                                        <p:strVal val="visible"/>
                                      </p:to>
                                    </p:set>
                                    <p:animEffect transition="in" filter="fade">
                                      <p:cBhvr>
                                        <p:cTn id="12" dur="2000"/>
                                        <p:tgtEl>
                                          <p:spTgt spid="38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89">
                                            <p:txEl>
                                              <p:pRg st="3" end="3"/>
                                            </p:txEl>
                                          </p:spTgt>
                                        </p:tgtEl>
                                        <p:attrNameLst>
                                          <p:attrName>style.visibility</p:attrName>
                                        </p:attrNameLst>
                                      </p:cBhvr>
                                      <p:to>
                                        <p:strVal val="visible"/>
                                      </p:to>
                                    </p:set>
                                    <p:animEffect transition="in" filter="fade">
                                      <p:cBhvr>
                                        <p:cTn id="17" dur="2000"/>
                                        <p:tgtEl>
                                          <p:spTgt spid="38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89">
                                            <p:txEl>
                                              <p:pRg st="4" end="4"/>
                                            </p:txEl>
                                          </p:spTgt>
                                        </p:tgtEl>
                                        <p:attrNameLst>
                                          <p:attrName>style.visibility</p:attrName>
                                        </p:attrNameLst>
                                      </p:cBhvr>
                                      <p:to>
                                        <p:strVal val="visible"/>
                                      </p:to>
                                    </p:set>
                                    <p:animEffect transition="in" filter="fade">
                                      <p:cBhvr>
                                        <p:cTn id="22" dur="2000"/>
                                        <p:tgtEl>
                                          <p:spTgt spid="38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53"/>
          <p:cNvSpPr txBox="1">
            <a:spLocks noGrp="1"/>
          </p:cNvSpPr>
          <p:nvPr>
            <p:ph type="title" idx="4294967295"/>
          </p:nvPr>
        </p:nvSpPr>
        <p:spPr>
          <a:xfrm>
            <a:off x="152400" y="320675"/>
            <a:ext cx="78486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2.4 – SOLVE ONE-STEP EQUATIONS</a:t>
            </a:r>
            <a:endParaRPr sz="3800" b="1" i="0" u="none" strike="noStrike" cap="none" dirty="0">
              <a:solidFill>
                <a:schemeClr val="bg2"/>
              </a:solidFill>
              <a:latin typeface="Trebuchet MS"/>
              <a:ea typeface="Trebuchet MS"/>
              <a:cs typeface="Trebuchet MS"/>
              <a:sym typeface="Trebuchet MS"/>
            </a:endParaRPr>
          </a:p>
        </p:txBody>
      </p:sp>
      <p:sp>
        <p:nvSpPr>
          <p:cNvPr id="395" name="Google Shape;395;p5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indent="-273050">
              <a:spcBef>
                <a:spcPts val="0"/>
              </a:spcBef>
              <a:buSzPts val="1752"/>
            </a:pPr>
            <a:r>
              <a:rPr lang="en-US" sz="2400" b="0" i="0" u="none" dirty="0">
                <a:solidFill>
                  <a:schemeClr val="dk1"/>
                </a:solidFill>
                <a:latin typeface="Trebuchet MS"/>
                <a:ea typeface="Trebuchet MS"/>
                <a:cs typeface="Trebuchet MS"/>
                <a:sym typeface="Trebuchet MS"/>
              </a:rPr>
              <a:t>You can use opposite, or </a:t>
            </a:r>
            <a:r>
              <a:rPr lang="en-US" sz="2400" b="1" i="1" u="none" dirty="0">
                <a:solidFill>
                  <a:schemeClr val="dk1"/>
                </a:solidFill>
                <a:latin typeface="Trebuchet MS"/>
                <a:ea typeface="Trebuchet MS"/>
                <a:cs typeface="Trebuchet MS"/>
                <a:sym typeface="Trebuchet MS"/>
              </a:rPr>
              <a:t>inverse operations </a:t>
            </a:r>
            <a:r>
              <a:rPr lang="en-US" sz="2400" b="0" i="0" u="none" dirty="0">
                <a:solidFill>
                  <a:schemeClr val="dk1"/>
                </a:solidFill>
                <a:latin typeface="Trebuchet MS"/>
                <a:ea typeface="Trebuchet MS"/>
                <a:cs typeface="Trebuchet MS"/>
                <a:sym typeface="Trebuchet MS"/>
              </a:rPr>
              <a:t>to get a variable alone on one side of an equation.</a:t>
            </a:r>
            <a:endParaRPr dirty="0"/>
          </a:p>
          <a:p>
            <a:pPr marL="273050" marR="0" lvl="0" indent="-273050" algn="l" rtl="0">
              <a:lnSpc>
                <a:spcPct val="100000"/>
              </a:lnSpc>
              <a:spcBef>
                <a:spcPts val="600"/>
              </a:spcBef>
              <a:spcAft>
                <a:spcPts val="0"/>
              </a:spcAft>
              <a:buClr>
                <a:schemeClr val="dk2"/>
              </a:buClr>
              <a:buSzPts val="1752"/>
              <a:buFont typeface="Noto Sans Symbols"/>
              <a:buNone/>
            </a:pPr>
            <a:endParaRPr sz="2400" b="0" i="0" u="none" dirty="0">
              <a:solidFill>
                <a:schemeClr val="dk1"/>
              </a:solidFill>
              <a:latin typeface="Trebuchet MS"/>
              <a:ea typeface="Trebuchet MS"/>
              <a:cs typeface="Trebuchet MS"/>
              <a:sym typeface="Trebuchet MS"/>
            </a:endParaRPr>
          </a:p>
          <a:p>
            <a:pPr marL="273050" indent="-273050">
              <a:buSzPts val="1752"/>
            </a:pPr>
            <a:r>
              <a:rPr lang="en-US" sz="2400" b="0" i="0" u="none" dirty="0" smtClean="0">
                <a:solidFill>
                  <a:schemeClr val="dk1"/>
                </a:solidFill>
                <a:latin typeface="Trebuchet MS"/>
                <a:ea typeface="Trebuchet MS"/>
                <a:cs typeface="Trebuchet MS"/>
                <a:sym typeface="Trebuchet MS"/>
              </a:rPr>
              <a:t>Addition </a:t>
            </a:r>
            <a:r>
              <a:rPr lang="en-US" sz="2400" b="0" i="0" u="none" dirty="0">
                <a:solidFill>
                  <a:schemeClr val="dk1"/>
                </a:solidFill>
                <a:latin typeface="Trebuchet MS"/>
                <a:ea typeface="Trebuchet MS"/>
                <a:cs typeface="Trebuchet MS"/>
                <a:sym typeface="Trebuchet MS"/>
              </a:rPr>
              <a:t>Property of Equality</a:t>
            </a:r>
            <a:endParaRPr dirty="0"/>
          </a:p>
          <a:p>
            <a:pPr marL="273050" marR="0" lvl="0" indent="-273050" algn="l" rtl="0">
              <a:lnSpc>
                <a:spcPct val="100000"/>
              </a:lnSpc>
              <a:spcBef>
                <a:spcPts val="600"/>
              </a:spcBef>
              <a:spcAft>
                <a:spcPts val="0"/>
              </a:spcAft>
              <a:buClr>
                <a:schemeClr val="dk2"/>
              </a:buClr>
              <a:buSzPts val="1752"/>
              <a:buFont typeface="Noto Sans Symbols"/>
              <a:buNone/>
            </a:pPr>
            <a:r>
              <a:rPr lang="en-US" sz="2400" b="0" i="0" u="none" dirty="0">
                <a:solidFill>
                  <a:schemeClr val="dk1"/>
                </a:solidFill>
                <a:latin typeface="Trebuchet MS"/>
                <a:ea typeface="Trebuchet MS"/>
                <a:cs typeface="Trebuchet MS"/>
                <a:sym typeface="Trebuchet MS"/>
              </a:rPr>
              <a:t>For all real numbers, a, b, and c, if a=b, then </a:t>
            </a:r>
            <a:r>
              <a:rPr lang="en-US" sz="2400" b="0" i="0" u="none" dirty="0" smtClean="0">
                <a:solidFill>
                  <a:schemeClr val="dk1"/>
                </a:solidFill>
                <a:latin typeface="Trebuchet MS"/>
                <a:ea typeface="Trebuchet MS"/>
                <a:cs typeface="Trebuchet MS"/>
                <a:sym typeface="Trebuchet MS"/>
              </a:rPr>
              <a:t>      a </a:t>
            </a:r>
            <a:r>
              <a:rPr lang="en-US" sz="2400" b="0" i="0" u="none" dirty="0">
                <a:solidFill>
                  <a:schemeClr val="dk1"/>
                </a:solidFill>
                <a:latin typeface="Trebuchet MS"/>
                <a:ea typeface="Trebuchet MS"/>
                <a:cs typeface="Trebuchet MS"/>
                <a:sym typeface="Trebuchet MS"/>
              </a:rPr>
              <a:t>+c=</a:t>
            </a:r>
            <a:r>
              <a:rPr lang="en-US" sz="2400" b="0" i="0" u="none" dirty="0" err="1">
                <a:solidFill>
                  <a:schemeClr val="dk1"/>
                </a:solidFill>
                <a:latin typeface="Trebuchet MS"/>
                <a:ea typeface="Trebuchet MS"/>
                <a:cs typeface="Trebuchet MS"/>
                <a:sym typeface="Trebuchet MS"/>
              </a:rPr>
              <a:t>b+c</a:t>
            </a:r>
            <a:r>
              <a:rPr lang="en-US" sz="2400" b="0" i="0" u="none" dirty="0">
                <a:solidFill>
                  <a:schemeClr val="dk1"/>
                </a:solidFill>
                <a:latin typeface="Trebuchet MS"/>
                <a:ea typeface="Trebuchet MS"/>
                <a:cs typeface="Trebuchet MS"/>
                <a:sym typeface="Trebuchet MS"/>
              </a:rPr>
              <a:t> and </a:t>
            </a:r>
            <a:r>
              <a:rPr lang="en-US" sz="2400" b="0" i="0" u="none" dirty="0" err="1">
                <a:solidFill>
                  <a:schemeClr val="dk1"/>
                </a:solidFill>
                <a:latin typeface="Trebuchet MS"/>
                <a:ea typeface="Trebuchet MS"/>
                <a:cs typeface="Trebuchet MS"/>
                <a:sym typeface="Trebuchet MS"/>
              </a:rPr>
              <a:t>c+a</a:t>
            </a:r>
            <a:r>
              <a:rPr lang="en-US" sz="2400" b="0" i="0" u="none" dirty="0">
                <a:solidFill>
                  <a:schemeClr val="dk1"/>
                </a:solidFill>
                <a:latin typeface="Trebuchet MS"/>
                <a:ea typeface="Trebuchet MS"/>
                <a:cs typeface="Trebuchet MS"/>
                <a:sym typeface="Trebuchet MS"/>
              </a:rPr>
              <a:t>=</a:t>
            </a:r>
            <a:r>
              <a:rPr lang="en-US" sz="2400" b="0" i="0" u="none" dirty="0" err="1">
                <a:solidFill>
                  <a:schemeClr val="dk1"/>
                </a:solidFill>
                <a:latin typeface="Trebuchet MS"/>
                <a:ea typeface="Trebuchet MS"/>
                <a:cs typeface="Trebuchet MS"/>
                <a:sym typeface="Trebuchet MS"/>
              </a:rPr>
              <a:t>c+b</a:t>
            </a:r>
            <a:r>
              <a:rPr lang="en-US" sz="2400" b="0" i="0" u="none" dirty="0">
                <a:solidFill>
                  <a:schemeClr val="dk1"/>
                </a:solidFill>
                <a:latin typeface="Trebuchet MS"/>
                <a:ea typeface="Trebuchet MS"/>
                <a:cs typeface="Trebuchet MS"/>
                <a:sym typeface="Trebuchet MS"/>
              </a:rPr>
              <a:t>.</a:t>
            </a:r>
            <a:endParaRPr dirty="0"/>
          </a:p>
          <a:p>
            <a:pPr marL="273050" marR="0" lvl="0" indent="-273050" algn="l" rtl="0">
              <a:lnSpc>
                <a:spcPct val="100000"/>
              </a:lnSpc>
              <a:spcBef>
                <a:spcPts val="600"/>
              </a:spcBef>
              <a:spcAft>
                <a:spcPts val="0"/>
              </a:spcAft>
              <a:buClr>
                <a:schemeClr val="dk2"/>
              </a:buClr>
              <a:buSzPts val="1752"/>
              <a:buFont typeface="Noto Sans Symbols"/>
              <a:buNone/>
            </a:pPr>
            <a:endParaRPr sz="2400" b="0" i="0" u="none" dirty="0">
              <a:solidFill>
                <a:schemeClr val="dk1"/>
              </a:solidFill>
              <a:latin typeface="Trebuchet MS"/>
              <a:ea typeface="Trebuchet MS"/>
              <a:cs typeface="Trebuchet MS"/>
              <a:sym typeface="Trebuchet MS"/>
            </a:endParaRPr>
          </a:p>
          <a:p>
            <a:pPr marL="273050" indent="-273050">
              <a:buSzPts val="1752"/>
            </a:pPr>
            <a:r>
              <a:rPr lang="en-US" sz="2400" b="0" i="0" u="none" dirty="0">
                <a:solidFill>
                  <a:schemeClr val="dk1"/>
                </a:solidFill>
                <a:latin typeface="Trebuchet MS"/>
                <a:ea typeface="Trebuchet MS"/>
                <a:cs typeface="Trebuchet MS"/>
                <a:sym typeface="Trebuchet MS"/>
              </a:rPr>
              <a:t>Multiplication Property of Equality</a:t>
            </a:r>
            <a:endParaRPr dirty="0"/>
          </a:p>
          <a:p>
            <a:pPr marL="273050" marR="0" lvl="0" indent="-273050" algn="l" rtl="0">
              <a:lnSpc>
                <a:spcPct val="100000"/>
              </a:lnSpc>
              <a:spcBef>
                <a:spcPts val="600"/>
              </a:spcBef>
              <a:spcAft>
                <a:spcPts val="0"/>
              </a:spcAft>
              <a:buClr>
                <a:schemeClr val="dk2"/>
              </a:buClr>
              <a:buSzPts val="1752"/>
              <a:buFont typeface="Noto Sans Symbols"/>
              <a:buNone/>
            </a:pPr>
            <a:r>
              <a:rPr lang="en-US" sz="2400" b="0" i="0" u="none" dirty="0">
                <a:solidFill>
                  <a:schemeClr val="dk1"/>
                </a:solidFill>
                <a:latin typeface="Trebuchet MS"/>
                <a:ea typeface="Trebuchet MS"/>
                <a:cs typeface="Trebuchet MS"/>
                <a:sym typeface="Trebuchet MS"/>
              </a:rPr>
              <a:t>For all real numbers a, b, and c, if a=b, then ac=</a:t>
            </a:r>
            <a:r>
              <a:rPr lang="en-US" sz="2400" b="0" i="0" u="none" dirty="0" err="1">
                <a:solidFill>
                  <a:schemeClr val="dk1"/>
                </a:solidFill>
                <a:latin typeface="Trebuchet MS"/>
                <a:ea typeface="Trebuchet MS"/>
                <a:cs typeface="Trebuchet MS"/>
                <a:sym typeface="Trebuchet MS"/>
              </a:rPr>
              <a:t>bc</a:t>
            </a:r>
            <a:r>
              <a:rPr lang="en-US" sz="2400" b="0" i="0" u="none" dirty="0">
                <a:solidFill>
                  <a:schemeClr val="dk1"/>
                </a:solidFill>
                <a:latin typeface="Trebuchet MS"/>
                <a:ea typeface="Trebuchet MS"/>
                <a:cs typeface="Trebuchet MS"/>
                <a:sym typeface="Trebuchet MS"/>
              </a:rPr>
              <a:t> and ca=</a:t>
            </a:r>
            <a:r>
              <a:rPr lang="en-US" sz="2400" b="0" i="0" u="none" dirty="0" err="1">
                <a:solidFill>
                  <a:schemeClr val="dk1"/>
                </a:solidFill>
                <a:latin typeface="Trebuchet MS"/>
                <a:ea typeface="Trebuchet MS"/>
                <a:cs typeface="Trebuchet MS"/>
                <a:sym typeface="Trebuchet MS"/>
              </a:rPr>
              <a:t>cb</a:t>
            </a:r>
            <a:r>
              <a:rPr lang="en-US" sz="2400" b="0" i="0" u="none" dirty="0">
                <a:solidFill>
                  <a:schemeClr val="dk1"/>
                </a:solidFill>
                <a:latin typeface="Trebuchet MS"/>
                <a:ea typeface="Trebuchet MS"/>
                <a:cs typeface="Trebuchet MS"/>
                <a:sym typeface="Trebuchet MS"/>
              </a:rPr>
              <a:t>.</a:t>
            </a:r>
            <a:endParaRPr dirty="0"/>
          </a:p>
          <a:p>
            <a:pPr marL="273050" marR="0" lvl="0" indent="-273050" algn="ctr" rtl="0">
              <a:lnSpc>
                <a:spcPct val="100000"/>
              </a:lnSpc>
              <a:spcBef>
                <a:spcPts val="600"/>
              </a:spcBef>
              <a:spcAft>
                <a:spcPts val="0"/>
              </a:spcAft>
              <a:buClr>
                <a:schemeClr val="dk2"/>
              </a:buClr>
              <a:buSzPts val="2628"/>
              <a:buFont typeface="Noto Sans Symbols"/>
              <a:buNone/>
            </a:pPr>
            <a:endParaRPr sz="3600" b="0" i="0" u="none" dirty="0">
              <a:solidFill>
                <a:schemeClr val="dk1"/>
              </a:solidFill>
              <a:latin typeface="Trebuchet MS"/>
              <a:ea typeface="Trebuchet MS"/>
              <a:cs typeface="Trebuchet MS"/>
              <a:sym typeface="Trebuchet MS"/>
            </a:endParaRPr>
          </a:p>
          <a:p>
            <a:pPr marL="273050" marR="0" lvl="0" indent="-106171" algn="l" rtl="0">
              <a:spcBef>
                <a:spcPts val="600"/>
              </a:spcBef>
              <a:spcAft>
                <a:spcPts val="0"/>
              </a:spcAft>
              <a:buClr>
                <a:schemeClr val="dk2"/>
              </a:buClr>
              <a:buSzPts val="2628"/>
              <a:buFont typeface="Noto Sans Symbols"/>
              <a:buNone/>
            </a:pPr>
            <a:endParaRPr sz="3600" b="0" i="0" u="none" dirty="0">
              <a:solidFill>
                <a:schemeClr val="dk1"/>
              </a:solidFill>
              <a:latin typeface="Trebuchet MS"/>
              <a:ea typeface="Trebuchet MS"/>
              <a:cs typeface="Trebuchet MS"/>
              <a:sym typeface="Trebuchet MS"/>
            </a:endParaRPr>
          </a:p>
        </p:txBody>
      </p:sp>
      <p:sp>
        <p:nvSpPr>
          <p:cNvPr id="396" name="Google Shape;396;p53"/>
          <p:cNvSpPr/>
          <p:nvPr/>
        </p:nvSpPr>
        <p:spPr>
          <a:xfrm>
            <a:off x="3743325" y="2886075"/>
            <a:ext cx="1587" cy="7937"/>
          </a:xfrm>
          <a:prstGeom prst="rect">
            <a:avLst/>
          </a:prstGeom>
          <a:noFill/>
          <a:ln w="19050" cap="rnd" cmpd="sng">
            <a:solidFill>
              <a:srgbClr val="7030A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5">
                                            <p:txEl>
                                              <p:pRg st="0" end="0"/>
                                            </p:txEl>
                                          </p:spTgt>
                                        </p:tgtEl>
                                        <p:attrNameLst>
                                          <p:attrName>style.visibility</p:attrName>
                                        </p:attrNameLst>
                                      </p:cBhvr>
                                      <p:to>
                                        <p:strVal val="visible"/>
                                      </p:to>
                                    </p:set>
                                    <p:animEffect transition="in" filter="fade">
                                      <p:cBhvr>
                                        <p:cTn id="7" dur="2000"/>
                                        <p:tgtEl>
                                          <p:spTgt spid="3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95">
                                            <p:txEl>
                                              <p:pRg st="2" end="2"/>
                                            </p:txEl>
                                          </p:spTgt>
                                        </p:tgtEl>
                                        <p:attrNameLst>
                                          <p:attrName>style.visibility</p:attrName>
                                        </p:attrNameLst>
                                      </p:cBhvr>
                                      <p:to>
                                        <p:strVal val="visible"/>
                                      </p:to>
                                    </p:set>
                                    <p:animEffect transition="in" filter="fade">
                                      <p:cBhvr>
                                        <p:cTn id="12" dur="2000"/>
                                        <p:tgtEl>
                                          <p:spTgt spid="39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95">
                                            <p:txEl>
                                              <p:pRg st="3" end="3"/>
                                            </p:txEl>
                                          </p:spTgt>
                                        </p:tgtEl>
                                        <p:attrNameLst>
                                          <p:attrName>style.visibility</p:attrName>
                                        </p:attrNameLst>
                                      </p:cBhvr>
                                      <p:to>
                                        <p:strVal val="visible"/>
                                      </p:to>
                                    </p:set>
                                    <p:animEffect transition="in" filter="fade">
                                      <p:cBhvr>
                                        <p:cTn id="17" dur="2000"/>
                                        <p:tgtEl>
                                          <p:spTgt spid="39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95">
                                            <p:txEl>
                                              <p:pRg st="5" end="5"/>
                                            </p:txEl>
                                          </p:spTgt>
                                        </p:tgtEl>
                                        <p:attrNameLst>
                                          <p:attrName>style.visibility</p:attrName>
                                        </p:attrNameLst>
                                      </p:cBhvr>
                                      <p:to>
                                        <p:strVal val="visible"/>
                                      </p:to>
                                    </p:set>
                                    <p:animEffect transition="in" filter="fade">
                                      <p:cBhvr>
                                        <p:cTn id="22" dur="2000"/>
                                        <p:tgtEl>
                                          <p:spTgt spid="39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95">
                                            <p:txEl>
                                              <p:pRg st="6" end="6"/>
                                            </p:txEl>
                                          </p:spTgt>
                                        </p:tgtEl>
                                        <p:attrNameLst>
                                          <p:attrName>style.visibility</p:attrName>
                                        </p:attrNameLst>
                                      </p:cBhvr>
                                      <p:to>
                                        <p:strVal val="visible"/>
                                      </p:to>
                                    </p:set>
                                    <p:animEffect transition="in" filter="fade">
                                      <p:cBhvr>
                                        <p:cTn id="27" dur="2000"/>
                                        <p:tgtEl>
                                          <p:spTgt spid="3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54"/>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r>
              <a:rPr lang="en-US" sz="3800" b="1" cap="none" dirty="0" smtClean="0">
                <a:solidFill>
                  <a:schemeClr val="bg2"/>
                </a:solidFill>
                <a:latin typeface="Trebuchet MS"/>
                <a:ea typeface="Trebuchet MS"/>
                <a:cs typeface="Trebuchet MS"/>
                <a:sym typeface="Trebuchet MS"/>
              </a:rPr>
              <a:t>Opposite Operations</a:t>
            </a:r>
            <a:endParaRPr sz="3800" b="1" cap="none" dirty="0">
              <a:solidFill>
                <a:schemeClr val="bg2"/>
              </a:solidFill>
              <a:latin typeface="Trebuchet MS"/>
              <a:ea typeface="Trebuchet MS"/>
              <a:cs typeface="Trebuchet MS"/>
              <a:sym typeface="Trebuchet MS"/>
            </a:endParaRPr>
          </a:p>
        </p:txBody>
      </p:sp>
      <p:sp>
        <p:nvSpPr>
          <p:cNvPr id="402" name="Google Shape;402;p54"/>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ctr" rtl="0">
              <a:lnSpc>
                <a:spcPct val="100000"/>
              </a:lnSpc>
              <a:spcBef>
                <a:spcPts val="600"/>
              </a:spcBef>
              <a:spcAft>
                <a:spcPts val="0"/>
              </a:spcAft>
              <a:buClr>
                <a:schemeClr val="dk2"/>
              </a:buClr>
              <a:buSzPts val="2044"/>
              <a:buFont typeface="Noto Sans Symbols"/>
              <a:buNone/>
            </a:pPr>
            <a:r>
              <a:rPr lang="en-US" sz="4400" b="0" i="0" u="none" dirty="0" smtClean="0">
                <a:solidFill>
                  <a:schemeClr val="dk1"/>
                </a:solidFill>
                <a:latin typeface="Trebuchet MS"/>
                <a:ea typeface="Trebuchet MS"/>
                <a:cs typeface="Trebuchet MS"/>
                <a:sym typeface="Trebuchet MS"/>
              </a:rPr>
              <a:t>+          -</a:t>
            </a:r>
            <a:endParaRPr sz="4000" dirty="0"/>
          </a:p>
          <a:p>
            <a:pPr marL="273050" marR="0" lvl="0" indent="-273050" algn="ctr" rtl="0">
              <a:lnSpc>
                <a:spcPct val="100000"/>
              </a:lnSpc>
              <a:spcBef>
                <a:spcPts val="600"/>
              </a:spcBef>
              <a:spcAft>
                <a:spcPts val="0"/>
              </a:spcAft>
              <a:buClr>
                <a:schemeClr val="dk2"/>
              </a:buClr>
              <a:buSzPts val="2044"/>
              <a:buFont typeface="Noto Sans Symbols"/>
              <a:buNone/>
            </a:pPr>
            <a:r>
              <a:rPr lang="en-US" sz="4400" b="0" i="0" u="none" dirty="0">
                <a:solidFill>
                  <a:schemeClr val="dk1"/>
                </a:solidFill>
                <a:latin typeface="Trebuchet MS"/>
                <a:ea typeface="Trebuchet MS"/>
                <a:cs typeface="Trebuchet MS"/>
                <a:sym typeface="Trebuchet MS"/>
              </a:rPr>
              <a:t>- </a:t>
            </a:r>
            <a:r>
              <a:rPr lang="en-US" sz="4400" b="0" i="0" u="none" dirty="0" smtClean="0">
                <a:solidFill>
                  <a:schemeClr val="dk1"/>
                </a:solidFill>
                <a:latin typeface="Trebuchet MS"/>
                <a:ea typeface="Trebuchet MS"/>
                <a:cs typeface="Trebuchet MS"/>
                <a:sym typeface="Trebuchet MS"/>
              </a:rPr>
              <a:t>         +</a:t>
            </a:r>
            <a:endParaRPr sz="4000" dirty="0"/>
          </a:p>
          <a:p>
            <a:pPr marL="273050" marR="0" lvl="0" indent="-273050" algn="ctr" rtl="0">
              <a:lnSpc>
                <a:spcPct val="100000"/>
              </a:lnSpc>
              <a:spcBef>
                <a:spcPts val="600"/>
              </a:spcBef>
              <a:spcAft>
                <a:spcPts val="0"/>
              </a:spcAft>
              <a:buClr>
                <a:schemeClr val="dk2"/>
              </a:buClr>
              <a:buSzPts val="2044"/>
              <a:buFont typeface="Noto Sans Symbols"/>
              <a:buNone/>
            </a:pPr>
            <a:r>
              <a:rPr lang="en-US" sz="4400" b="0" i="0" u="none" dirty="0" smtClean="0">
                <a:solidFill>
                  <a:schemeClr val="dk1"/>
                </a:solidFill>
                <a:latin typeface="Trebuchet MS"/>
                <a:ea typeface="Trebuchet MS"/>
                <a:cs typeface="Trebuchet MS"/>
                <a:sym typeface="Trebuchet MS"/>
              </a:rPr>
              <a:t>x          ÷</a:t>
            </a:r>
            <a:endParaRPr sz="4000" dirty="0"/>
          </a:p>
          <a:p>
            <a:pPr marL="273050" marR="0" lvl="0" indent="-273050" algn="ctr" rtl="0">
              <a:lnSpc>
                <a:spcPct val="100000"/>
              </a:lnSpc>
              <a:spcBef>
                <a:spcPts val="600"/>
              </a:spcBef>
              <a:spcAft>
                <a:spcPts val="0"/>
              </a:spcAft>
              <a:buClr>
                <a:schemeClr val="dk2"/>
              </a:buClr>
              <a:buSzPts val="2044"/>
              <a:buFont typeface="Noto Sans Symbols"/>
              <a:buNone/>
            </a:pPr>
            <a:r>
              <a:rPr lang="en-US" sz="4400" b="0" i="0" u="none" dirty="0">
                <a:solidFill>
                  <a:schemeClr val="dk1"/>
                </a:solidFill>
                <a:latin typeface="Trebuchet MS"/>
                <a:ea typeface="Trebuchet MS"/>
                <a:cs typeface="Trebuchet MS"/>
                <a:sym typeface="Trebuchet MS"/>
              </a:rPr>
              <a:t>÷ </a:t>
            </a:r>
            <a:r>
              <a:rPr lang="en-US" sz="4400" b="0" i="0" u="none" dirty="0" smtClean="0">
                <a:solidFill>
                  <a:schemeClr val="dk1"/>
                </a:solidFill>
                <a:latin typeface="Trebuchet MS"/>
                <a:ea typeface="Trebuchet MS"/>
                <a:cs typeface="Trebuchet MS"/>
                <a:sym typeface="Trebuchet MS"/>
              </a:rPr>
              <a:t>         x</a:t>
            </a:r>
            <a:endParaRPr sz="4400" b="0" i="0" u="none" dirty="0">
              <a:solidFill>
                <a:schemeClr val="dk1"/>
              </a:solidFill>
              <a:latin typeface="Trebuchet MS"/>
              <a:ea typeface="Trebuchet MS"/>
              <a:cs typeface="Trebuchet MS"/>
              <a:sym typeface="Trebuchet MS"/>
            </a:endParaRPr>
          </a:p>
          <a:p>
            <a:pPr marL="273050" marR="0" lvl="0" indent="-143256" algn="l" rtl="0">
              <a:spcBef>
                <a:spcPts val="600"/>
              </a:spcBef>
              <a:spcAft>
                <a:spcPts val="0"/>
              </a:spcAft>
              <a:buClr>
                <a:schemeClr val="dk2"/>
              </a:buClr>
              <a:buSzPts val="2044"/>
              <a:buFont typeface="Noto Sans Symbols"/>
              <a:buNone/>
            </a:pPr>
            <a:endParaRPr sz="2800" b="0" i="0" u="none" dirty="0">
              <a:solidFill>
                <a:schemeClr val="dk1"/>
              </a:solidFill>
              <a:latin typeface="Trebuchet MS"/>
              <a:ea typeface="Trebuchet MS"/>
              <a:cs typeface="Trebuchet MS"/>
              <a:sym typeface="Trebuchet MS"/>
            </a:endParaRPr>
          </a:p>
        </p:txBody>
      </p:sp>
      <p:sp>
        <p:nvSpPr>
          <p:cNvPr id="4" name="Right Arrow 3"/>
          <p:cNvSpPr/>
          <p:nvPr/>
        </p:nvSpPr>
        <p:spPr>
          <a:xfrm>
            <a:off x="3800819" y="2060154"/>
            <a:ext cx="495759" cy="1652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a:off x="3821016" y="2774414"/>
            <a:ext cx="495759" cy="1652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3819180" y="3499692"/>
            <a:ext cx="495759" cy="1652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3839378" y="4202934"/>
            <a:ext cx="495759" cy="1652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2">
                                            <p:txEl>
                                              <p:pRg st="0" end="0"/>
                                            </p:txEl>
                                          </p:spTgt>
                                        </p:tgtEl>
                                        <p:attrNameLst>
                                          <p:attrName>style.visibility</p:attrName>
                                        </p:attrNameLst>
                                      </p:cBhvr>
                                      <p:to>
                                        <p:strVal val="visible"/>
                                      </p:to>
                                    </p:set>
                                    <p:animEffect transition="in" filter="fade">
                                      <p:cBhvr>
                                        <p:cTn id="7" dur="2000"/>
                                        <p:tgtEl>
                                          <p:spTgt spid="4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2">
                                            <p:txEl>
                                              <p:pRg st="1" end="1"/>
                                            </p:txEl>
                                          </p:spTgt>
                                        </p:tgtEl>
                                        <p:attrNameLst>
                                          <p:attrName>style.visibility</p:attrName>
                                        </p:attrNameLst>
                                      </p:cBhvr>
                                      <p:to>
                                        <p:strVal val="visible"/>
                                      </p:to>
                                    </p:set>
                                    <p:animEffect transition="in" filter="fade">
                                      <p:cBhvr>
                                        <p:cTn id="12" dur="2000"/>
                                        <p:tgtEl>
                                          <p:spTgt spid="40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02">
                                            <p:txEl>
                                              <p:pRg st="2" end="2"/>
                                            </p:txEl>
                                          </p:spTgt>
                                        </p:tgtEl>
                                        <p:attrNameLst>
                                          <p:attrName>style.visibility</p:attrName>
                                        </p:attrNameLst>
                                      </p:cBhvr>
                                      <p:to>
                                        <p:strVal val="visible"/>
                                      </p:to>
                                    </p:set>
                                    <p:animEffect transition="in" filter="fade">
                                      <p:cBhvr>
                                        <p:cTn id="17" dur="2000"/>
                                        <p:tgtEl>
                                          <p:spTgt spid="40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02">
                                            <p:txEl>
                                              <p:pRg st="3" end="3"/>
                                            </p:txEl>
                                          </p:spTgt>
                                        </p:tgtEl>
                                        <p:attrNameLst>
                                          <p:attrName>style.visibility</p:attrName>
                                        </p:attrNameLst>
                                      </p:cBhvr>
                                      <p:to>
                                        <p:strVal val="visible"/>
                                      </p:to>
                                    </p:set>
                                    <p:animEffect transition="in" filter="fade">
                                      <p:cBhvr>
                                        <p:cTn id="22" dur="2000"/>
                                        <p:tgtEl>
                                          <p:spTgt spid="40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55"/>
          <p:cNvSpPr txBox="1">
            <a:spLocks noGrp="1"/>
          </p:cNvSpPr>
          <p:nvPr>
            <p:ph type="title" idx="4294967295"/>
          </p:nvPr>
        </p:nvSpPr>
        <p:spPr>
          <a:xfrm>
            <a:off x="457200" y="0"/>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EXAMPLES</a:t>
            </a:r>
            <a:endParaRPr sz="3800" b="1" i="0" u="none" strike="noStrike" cap="none" dirty="0">
              <a:solidFill>
                <a:schemeClr val="bg2"/>
              </a:solidFill>
              <a:latin typeface="Trebuchet MS"/>
              <a:ea typeface="Trebuchet MS"/>
              <a:cs typeface="Trebuchet MS"/>
              <a:sym typeface="Trebuchet MS"/>
            </a:endParaRPr>
          </a:p>
        </p:txBody>
      </p:sp>
      <p:sp>
        <p:nvSpPr>
          <p:cNvPr id="408" name="Google Shape;408;p55"/>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514350" marR="0" lvl="0" indent="-514350" algn="l" rtl="0">
              <a:lnSpc>
                <a:spcPct val="100000"/>
              </a:lnSpc>
              <a:spcBef>
                <a:spcPts val="0"/>
              </a:spcBef>
              <a:spcAft>
                <a:spcPts val="0"/>
              </a:spcAft>
              <a:buClr>
                <a:schemeClr val="dk2"/>
              </a:buClr>
              <a:buSzPts val="2336"/>
              <a:buFont typeface="Noto Sans Symbols"/>
              <a:buNone/>
            </a:pPr>
            <a:r>
              <a:rPr lang="en-US" sz="3200" b="0" i="0" u="none" dirty="0">
                <a:solidFill>
                  <a:schemeClr val="dk1"/>
                </a:solidFill>
                <a:latin typeface="Trebuchet MS"/>
                <a:ea typeface="Trebuchet MS"/>
                <a:cs typeface="Trebuchet MS"/>
                <a:sym typeface="Trebuchet MS"/>
              </a:rPr>
              <a:t>1.  x + 6 = 7		4.  5x = 15</a:t>
            </a:r>
            <a:endParaRPr dirty="0"/>
          </a:p>
          <a:p>
            <a:pPr marL="514350" marR="0" lvl="0" indent="-366014" algn="l" rtl="0">
              <a:lnSpc>
                <a:spcPct val="100000"/>
              </a:lnSpc>
              <a:spcBef>
                <a:spcPts val="600"/>
              </a:spcBef>
              <a:spcAft>
                <a:spcPts val="0"/>
              </a:spcAft>
              <a:buClr>
                <a:schemeClr val="dk2"/>
              </a:buClr>
              <a:buSzPts val="2336"/>
              <a:buFont typeface="Noto Sans Symbols"/>
              <a:buNone/>
            </a:pPr>
            <a:endParaRPr sz="3200" b="0" i="0" u="none" dirty="0">
              <a:solidFill>
                <a:schemeClr val="dk1"/>
              </a:solidFill>
              <a:latin typeface="Trebuchet MS"/>
              <a:ea typeface="Trebuchet MS"/>
              <a:cs typeface="Trebuchet MS"/>
              <a:sym typeface="Trebuchet MS"/>
            </a:endParaRPr>
          </a:p>
          <a:p>
            <a:pPr marL="514350" marR="0" lvl="0" indent="-366014" algn="l" rtl="0">
              <a:lnSpc>
                <a:spcPct val="100000"/>
              </a:lnSpc>
              <a:spcBef>
                <a:spcPts val="600"/>
              </a:spcBef>
              <a:spcAft>
                <a:spcPts val="0"/>
              </a:spcAft>
              <a:buClr>
                <a:schemeClr val="dk2"/>
              </a:buClr>
              <a:buSzPts val="2336"/>
              <a:buFont typeface="Noto Sans Symbols"/>
              <a:buNone/>
            </a:pPr>
            <a:endParaRPr sz="3200" b="0" i="0" u="none" dirty="0">
              <a:solidFill>
                <a:schemeClr val="dk1"/>
              </a:solidFill>
              <a:latin typeface="Trebuchet MS"/>
              <a:ea typeface="Trebuchet MS"/>
              <a:cs typeface="Trebuchet MS"/>
              <a:sym typeface="Trebuchet MS"/>
            </a:endParaRPr>
          </a:p>
          <a:p>
            <a:pPr marL="514350" marR="0" lvl="0" indent="-514350" algn="l" rtl="0">
              <a:lnSpc>
                <a:spcPct val="100000"/>
              </a:lnSpc>
              <a:spcBef>
                <a:spcPts val="600"/>
              </a:spcBef>
              <a:spcAft>
                <a:spcPts val="0"/>
              </a:spcAft>
              <a:buClr>
                <a:schemeClr val="dk2"/>
              </a:buClr>
              <a:buSzPts val="2336"/>
              <a:buFont typeface="Noto Sans Symbols"/>
              <a:buNone/>
            </a:pPr>
            <a:r>
              <a:rPr lang="en-US" sz="3200" b="0" i="0" u="none" dirty="0">
                <a:solidFill>
                  <a:schemeClr val="dk1"/>
                </a:solidFill>
                <a:latin typeface="Trebuchet MS"/>
                <a:ea typeface="Trebuchet MS"/>
                <a:cs typeface="Trebuchet MS"/>
                <a:sym typeface="Trebuchet MS"/>
              </a:rPr>
              <a:t>2.  x – 2 = 3		5.  </a:t>
            </a:r>
            <a:endParaRPr dirty="0"/>
          </a:p>
          <a:p>
            <a:pPr marL="514350" marR="0" lvl="0" indent="-366014" algn="l" rtl="0">
              <a:lnSpc>
                <a:spcPct val="100000"/>
              </a:lnSpc>
              <a:spcBef>
                <a:spcPts val="600"/>
              </a:spcBef>
              <a:spcAft>
                <a:spcPts val="0"/>
              </a:spcAft>
              <a:buClr>
                <a:schemeClr val="dk2"/>
              </a:buClr>
              <a:buSzPts val="2336"/>
              <a:buFont typeface="Noto Sans Symbols"/>
              <a:buNone/>
            </a:pPr>
            <a:endParaRPr sz="3200" b="0" i="0" u="none" dirty="0">
              <a:solidFill>
                <a:schemeClr val="dk1"/>
              </a:solidFill>
              <a:latin typeface="Trebuchet MS"/>
              <a:ea typeface="Trebuchet MS"/>
              <a:cs typeface="Trebuchet MS"/>
              <a:sym typeface="Trebuchet MS"/>
            </a:endParaRPr>
          </a:p>
          <a:p>
            <a:pPr marL="514350" marR="0" lvl="0" indent="-366014" algn="l" rtl="0">
              <a:lnSpc>
                <a:spcPct val="100000"/>
              </a:lnSpc>
              <a:spcBef>
                <a:spcPts val="600"/>
              </a:spcBef>
              <a:spcAft>
                <a:spcPts val="0"/>
              </a:spcAft>
              <a:buClr>
                <a:schemeClr val="dk2"/>
              </a:buClr>
              <a:buSzPts val="2336"/>
              <a:buFont typeface="Noto Sans Symbols"/>
              <a:buNone/>
            </a:pPr>
            <a:endParaRPr sz="3200" b="0" i="0" u="none" dirty="0">
              <a:solidFill>
                <a:schemeClr val="dk1"/>
              </a:solidFill>
              <a:latin typeface="Trebuchet MS"/>
              <a:ea typeface="Trebuchet MS"/>
              <a:cs typeface="Trebuchet MS"/>
              <a:sym typeface="Trebuchet MS"/>
            </a:endParaRPr>
          </a:p>
          <a:p>
            <a:pPr marL="514350" marR="0" lvl="0" indent="-514350" algn="l" rtl="0">
              <a:lnSpc>
                <a:spcPct val="100000"/>
              </a:lnSpc>
              <a:spcBef>
                <a:spcPts val="600"/>
              </a:spcBef>
              <a:spcAft>
                <a:spcPts val="0"/>
              </a:spcAft>
              <a:buClr>
                <a:schemeClr val="dk2"/>
              </a:buClr>
              <a:buSzPts val="2336"/>
              <a:buFont typeface="Noto Sans Symbols"/>
              <a:buNone/>
            </a:pPr>
            <a:r>
              <a:rPr lang="en-US" sz="3200" b="0" i="0" u="none" dirty="0">
                <a:solidFill>
                  <a:schemeClr val="dk1"/>
                </a:solidFill>
                <a:latin typeface="Trebuchet MS"/>
                <a:ea typeface="Trebuchet MS"/>
                <a:cs typeface="Trebuchet MS"/>
                <a:sym typeface="Trebuchet MS"/>
              </a:rPr>
              <a:t>3.  3 + x = 5		6.  </a:t>
            </a:r>
            <a:endParaRPr dirty="0"/>
          </a:p>
        </p:txBody>
      </p:sp>
      <p:pic>
        <p:nvPicPr>
          <p:cNvPr id="409" name="Google Shape;409;p55"/>
          <p:cNvPicPr preferRelativeResize="0"/>
          <p:nvPr/>
        </p:nvPicPr>
        <p:blipFill rotWithShape="1">
          <a:blip r:embed="rId3">
            <a:alphaModFix/>
          </a:blip>
          <a:srcRect/>
          <a:stretch/>
        </p:blipFill>
        <p:spPr>
          <a:xfrm>
            <a:off x="4724400" y="3276600"/>
            <a:ext cx="1066800" cy="973137"/>
          </a:xfrm>
          <a:prstGeom prst="rect">
            <a:avLst/>
          </a:prstGeom>
          <a:noFill/>
          <a:ln>
            <a:noFill/>
          </a:ln>
        </p:spPr>
      </p:pic>
      <p:pic>
        <p:nvPicPr>
          <p:cNvPr id="410" name="Google Shape;410;p55"/>
          <p:cNvPicPr preferRelativeResize="0"/>
          <p:nvPr/>
        </p:nvPicPr>
        <p:blipFill rotWithShape="1">
          <a:blip r:embed="rId4">
            <a:alphaModFix/>
          </a:blip>
          <a:srcRect/>
          <a:stretch/>
        </p:blipFill>
        <p:spPr>
          <a:xfrm>
            <a:off x="4724400" y="5029200"/>
            <a:ext cx="946150" cy="838200"/>
          </a:xfrm>
          <a:prstGeom prst="rect">
            <a:avLst/>
          </a:prstGeom>
          <a:noFill/>
          <a:ln>
            <a:noFill/>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2"/>
                </a:solidFill>
              </a:rPr>
              <a:t>Translating Words to Equations</a:t>
            </a:r>
            <a:endParaRPr lang="en-US" dirty="0">
              <a:solidFill>
                <a:schemeClr val="bg2"/>
              </a:solidFill>
            </a:endParaRPr>
          </a:p>
        </p:txBody>
      </p:sp>
      <p:sp>
        <p:nvSpPr>
          <p:cNvPr id="4" name="Text Placeholder 3"/>
          <p:cNvSpPr>
            <a:spLocks noGrp="1"/>
          </p:cNvSpPr>
          <p:nvPr>
            <p:ph type="body" idx="1"/>
          </p:nvPr>
        </p:nvSpPr>
        <p:spPr>
          <a:xfrm>
            <a:off x="594911" y="1597446"/>
            <a:ext cx="7557637" cy="5933912"/>
          </a:xfrm>
        </p:spPr>
        <p:txBody>
          <a:bodyPr/>
          <a:lstStyle/>
          <a:p>
            <a:r>
              <a:rPr lang="en-US" sz="2800" b="1" dirty="0" smtClean="0"/>
              <a:t>Key words for each operation:</a:t>
            </a:r>
          </a:p>
          <a:p>
            <a:pPr>
              <a:buNone/>
            </a:pPr>
            <a:endParaRPr lang="en-US" sz="2800" b="1" dirty="0" smtClean="0"/>
          </a:p>
          <a:p>
            <a:pPr marL="659511" indent="-514350">
              <a:buFont typeface="+mj-lt"/>
              <a:buAutoNum type="arabicPeriod"/>
            </a:pPr>
            <a:r>
              <a:rPr lang="en-US" sz="2800" b="1" u="sng" dirty="0" smtClean="0"/>
              <a:t>Addition</a:t>
            </a:r>
            <a:r>
              <a:rPr lang="en-US" sz="2800" b="1" dirty="0" smtClean="0"/>
              <a:t> – more than, increased, sum</a:t>
            </a:r>
          </a:p>
          <a:p>
            <a:pPr marL="659511" indent="-514350">
              <a:buFont typeface="+mj-lt"/>
              <a:buAutoNum type="arabicPeriod"/>
            </a:pPr>
            <a:r>
              <a:rPr lang="en-US" sz="2800" b="1" u="sng" dirty="0" smtClean="0"/>
              <a:t>Subtraction </a:t>
            </a:r>
            <a:r>
              <a:rPr lang="en-US" sz="2800" b="1" dirty="0" smtClean="0"/>
              <a:t>– less than, decreased, difference</a:t>
            </a:r>
          </a:p>
          <a:p>
            <a:pPr marL="659511" indent="-514350">
              <a:buFont typeface="+mj-lt"/>
              <a:buAutoNum type="arabicPeriod"/>
            </a:pPr>
            <a:r>
              <a:rPr lang="en-US" sz="2800" b="1" u="sng" dirty="0" smtClean="0"/>
              <a:t>Multiplication </a:t>
            </a:r>
            <a:r>
              <a:rPr lang="en-US" sz="2800" b="1" dirty="0" smtClean="0"/>
              <a:t>– twice, times, product</a:t>
            </a:r>
          </a:p>
          <a:p>
            <a:pPr marL="659511" indent="-514350">
              <a:buFont typeface="+mj-lt"/>
              <a:buAutoNum type="arabicPeriod"/>
            </a:pPr>
            <a:r>
              <a:rPr lang="en-US" sz="2800" b="1" u="sng" dirty="0" smtClean="0"/>
              <a:t>Division</a:t>
            </a:r>
            <a:r>
              <a:rPr lang="en-US" sz="2800" b="1" dirty="0" smtClean="0"/>
              <a:t> – half, divided by, quotient</a:t>
            </a:r>
          </a:p>
          <a:p>
            <a:pPr marL="659511" indent="-514350">
              <a:buFont typeface="+mj-lt"/>
              <a:buAutoNum type="arabicPeriod"/>
            </a:pPr>
            <a:endParaRPr lang="en-US" dirty="0" smtClean="0"/>
          </a:p>
          <a:p>
            <a:pPr marL="659511" indent="-514350">
              <a:buNone/>
            </a:pPr>
            <a:endParaRPr lang="en-US"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2"/>
                </a:solidFill>
              </a:rPr>
              <a:t>Examples</a:t>
            </a:r>
            <a:endParaRPr lang="en-US" dirty="0">
              <a:solidFill>
                <a:schemeClr val="bg2"/>
              </a:solidFill>
            </a:endParaRPr>
          </a:p>
        </p:txBody>
      </p:sp>
      <p:sp>
        <p:nvSpPr>
          <p:cNvPr id="3" name="Text Placeholder 2"/>
          <p:cNvSpPr>
            <a:spLocks noGrp="1"/>
          </p:cNvSpPr>
          <p:nvPr>
            <p:ph type="body" idx="1"/>
          </p:nvPr>
        </p:nvSpPr>
        <p:spPr>
          <a:xfrm>
            <a:off x="528810" y="1564395"/>
            <a:ext cx="7612655" cy="6088148"/>
          </a:xfrm>
        </p:spPr>
        <p:txBody>
          <a:bodyPr/>
          <a:lstStyle/>
          <a:p>
            <a:r>
              <a:rPr lang="en-US" sz="3200" dirty="0" smtClean="0"/>
              <a:t>The product of a number and 12 is 15 more than 45.</a:t>
            </a:r>
          </a:p>
          <a:p>
            <a:endParaRPr lang="en-US" sz="3200" dirty="0" smtClean="0"/>
          </a:p>
          <a:p>
            <a:r>
              <a:rPr lang="en-US" sz="3200" dirty="0" smtClean="0"/>
              <a:t>When a number is increased by 31, the result is the square of 3. </a:t>
            </a:r>
            <a:endParaRPr lang="en-US" sz="32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57"/>
          <p:cNvSpPr txBox="1"/>
          <p:nvPr/>
        </p:nvSpPr>
        <p:spPr>
          <a:xfrm>
            <a:off x="685800" y="762000"/>
            <a:ext cx="7467600" cy="39084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000"/>
              <a:buFont typeface="Arial Rounded"/>
              <a:buNone/>
            </a:pPr>
            <a:r>
              <a:rPr lang="en-US" sz="4000" b="1" i="0" u="none" dirty="0">
                <a:solidFill>
                  <a:schemeClr val="bg2"/>
                </a:solidFill>
                <a:latin typeface="Arial Rounded"/>
                <a:ea typeface="Arial Rounded"/>
                <a:cs typeface="Arial Rounded"/>
                <a:sym typeface="Arial Rounded"/>
              </a:rPr>
              <a:t>2.5 Solving Multi-Step </a:t>
            </a:r>
            <a:r>
              <a:rPr lang="en-US" sz="4000" b="1" i="0" u="none" dirty="0" smtClean="0">
                <a:solidFill>
                  <a:schemeClr val="bg2"/>
                </a:solidFill>
                <a:latin typeface="Arial Rounded"/>
                <a:ea typeface="Arial Rounded"/>
                <a:cs typeface="Arial Rounded"/>
                <a:sym typeface="Arial Rounded"/>
              </a:rPr>
              <a:t>Equations</a:t>
            </a:r>
          </a:p>
          <a:p>
            <a:pPr marL="0" marR="0" lvl="0" indent="0" algn="l" rtl="0">
              <a:lnSpc>
                <a:spcPct val="100000"/>
              </a:lnSpc>
              <a:spcBef>
                <a:spcPts val="0"/>
              </a:spcBef>
              <a:spcAft>
                <a:spcPts val="0"/>
              </a:spcAft>
              <a:buClr>
                <a:schemeClr val="dk1"/>
              </a:buClr>
              <a:buSzPts val="4000"/>
              <a:buFont typeface="Arial Rounded"/>
              <a:buNone/>
            </a:pPr>
            <a:endParaRPr lang="en-US" sz="4000" b="1" dirty="0" smtClean="0">
              <a:solidFill>
                <a:schemeClr val="bg2"/>
              </a:solidFill>
              <a:latin typeface="Arial Rounded"/>
              <a:sym typeface="Arial Rounded"/>
            </a:endParaRPr>
          </a:p>
          <a:p>
            <a:pPr marL="0" marR="0" lvl="0" indent="0" algn="l" rtl="0">
              <a:lnSpc>
                <a:spcPct val="100000"/>
              </a:lnSpc>
              <a:spcBef>
                <a:spcPts val="0"/>
              </a:spcBef>
              <a:spcAft>
                <a:spcPts val="0"/>
              </a:spcAft>
              <a:buClr>
                <a:schemeClr val="dk1"/>
              </a:buClr>
              <a:buSzPts val="4000"/>
              <a:buFont typeface="Arial Rounded"/>
              <a:buNone/>
            </a:pPr>
            <a:endParaRPr dirty="0">
              <a:solidFill>
                <a:schemeClr val="bg2"/>
              </a:solidFill>
            </a:endParaRPr>
          </a:p>
          <a:p>
            <a:pPr marL="0" marR="0" lvl="0" indent="-177800" algn="l" rtl="0">
              <a:lnSpc>
                <a:spcPct val="100000"/>
              </a:lnSpc>
              <a:spcBef>
                <a:spcPts val="0"/>
              </a:spcBef>
              <a:spcAft>
                <a:spcPts val="0"/>
              </a:spcAft>
              <a:buClr>
                <a:schemeClr val="dk1"/>
              </a:buClr>
              <a:buSzPts val="2800"/>
              <a:buFont typeface="Arial Rounded"/>
              <a:buAutoNum type="arabicPeriod"/>
            </a:pPr>
            <a:r>
              <a:rPr lang="en-US" sz="2800" b="1" i="0" u="none" dirty="0">
                <a:solidFill>
                  <a:schemeClr val="dk1"/>
                </a:solidFill>
                <a:latin typeface="Arial Rounded"/>
                <a:ea typeface="Arial Rounded"/>
                <a:cs typeface="Arial Rounded"/>
                <a:sym typeface="Arial Rounded"/>
              </a:rPr>
              <a:t>Use Distributive Property.</a:t>
            </a:r>
            <a:endParaRPr dirty="0"/>
          </a:p>
          <a:p>
            <a:pPr marL="0" marR="0" lvl="0" indent="-177800" algn="l" rtl="0">
              <a:lnSpc>
                <a:spcPct val="100000"/>
              </a:lnSpc>
              <a:spcBef>
                <a:spcPts val="0"/>
              </a:spcBef>
              <a:spcAft>
                <a:spcPts val="0"/>
              </a:spcAft>
              <a:buClr>
                <a:schemeClr val="dk1"/>
              </a:buClr>
              <a:buSzPts val="2800"/>
              <a:buFont typeface="Arial Rounded"/>
              <a:buAutoNum type="arabicPeriod"/>
            </a:pPr>
            <a:r>
              <a:rPr lang="en-US" sz="2800" b="1" i="0" u="none" dirty="0">
                <a:solidFill>
                  <a:schemeClr val="dk1"/>
                </a:solidFill>
                <a:latin typeface="Arial Rounded"/>
                <a:ea typeface="Arial Rounded"/>
                <a:cs typeface="Arial Rounded"/>
                <a:sym typeface="Arial Rounded"/>
              </a:rPr>
              <a:t>Combine like terms on each side of the equal sign.</a:t>
            </a:r>
            <a:endParaRPr dirty="0"/>
          </a:p>
          <a:p>
            <a:pPr marL="0" marR="0" lvl="0" indent="-177800" algn="l" rtl="0">
              <a:lnSpc>
                <a:spcPct val="100000"/>
              </a:lnSpc>
              <a:spcBef>
                <a:spcPts val="0"/>
              </a:spcBef>
              <a:spcAft>
                <a:spcPts val="0"/>
              </a:spcAft>
              <a:buClr>
                <a:schemeClr val="dk1"/>
              </a:buClr>
              <a:buSzPts val="2800"/>
              <a:buFont typeface="Arial Rounded"/>
              <a:buAutoNum type="arabicPeriod"/>
            </a:pPr>
            <a:r>
              <a:rPr lang="en-US" sz="2800" b="1" i="0" u="none" dirty="0">
                <a:solidFill>
                  <a:schemeClr val="dk1"/>
                </a:solidFill>
                <a:latin typeface="Arial Rounded"/>
                <a:ea typeface="Arial Rounded"/>
                <a:cs typeface="Arial Rounded"/>
                <a:sym typeface="Arial Rounded"/>
              </a:rPr>
              <a:t>+/- Variable to left side.</a:t>
            </a:r>
            <a:endParaRPr dirty="0"/>
          </a:p>
          <a:p>
            <a:pPr marL="0" marR="0" lvl="0" indent="-177800" algn="l" rtl="0">
              <a:lnSpc>
                <a:spcPct val="100000"/>
              </a:lnSpc>
              <a:spcBef>
                <a:spcPts val="0"/>
              </a:spcBef>
              <a:spcAft>
                <a:spcPts val="0"/>
              </a:spcAft>
              <a:buClr>
                <a:schemeClr val="dk1"/>
              </a:buClr>
              <a:buSzPts val="2800"/>
              <a:buFont typeface="Arial Rounded"/>
              <a:buAutoNum type="arabicPeriod"/>
            </a:pPr>
            <a:r>
              <a:rPr lang="en-US" sz="2800" b="1" i="0" u="none" dirty="0">
                <a:solidFill>
                  <a:schemeClr val="dk1"/>
                </a:solidFill>
                <a:latin typeface="Arial Rounded"/>
                <a:ea typeface="Arial Rounded"/>
                <a:cs typeface="Arial Rounded"/>
                <a:sym typeface="Arial Rounded"/>
              </a:rPr>
              <a:t>+/- Constant to right side.</a:t>
            </a:r>
            <a:endParaRPr dirty="0"/>
          </a:p>
          <a:p>
            <a:pPr marL="0" marR="0" lvl="0" indent="-177800" algn="l" rtl="0">
              <a:lnSpc>
                <a:spcPct val="100000"/>
              </a:lnSpc>
              <a:spcBef>
                <a:spcPts val="0"/>
              </a:spcBef>
              <a:spcAft>
                <a:spcPts val="0"/>
              </a:spcAft>
              <a:buClr>
                <a:schemeClr val="dk1"/>
              </a:buClr>
              <a:buSzPts val="2800"/>
              <a:buFont typeface="Arial Rounded"/>
              <a:buAutoNum type="arabicPeriod"/>
            </a:pPr>
            <a:r>
              <a:rPr lang="en-US" sz="2800" b="1" i="0" u="none" dirty="0">
                <a:solidFill>
                  <a:schemeClr val="dk1"/>
                </a:solidFill>
                <a:latin typeface="Arial Rounded"/>
                <a:ea typeface="Arial Rounded"/>
                <a:cs typeface="Arial Rounded"/>
                <a:sym typeface="Arial Rounded"/>
              </a:rPr>
              <a:t>x/÷ to solve</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1">
                                            <p:txEl>
                                              <p:pRg st="0" end="0"/>
                                            </p:txEl>
                                          </p:spTgt>
                                        </p:tgtEl>
                                        <p:attrNameLst>
                                          <p:attrName>style.visibility</p:attrName>
                                        </p:attrNameLst>
                                      </p:cBhvr>
                                      <p:to>
                                        <p:strVal val="visible"/>
                                      </p:to>
                                    </p:set>
                                    <p:animEffect transition="in" filter="fade">
                                      <p:cBhvr>
                                        <p:cTn id="7" dur="2000"/>
                                        <p:tgtEl>
                                          <p:spTgt spid="4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21">
                                            <p:txEl>
                                              <p:pRg st="3" end="3"/>
                                            </p:txEl>
                                          </p:spTgt>
                                        </p:tgtEl>
                                        <p:attrNameLst>
                                          <p:attrName>style.visibility</p:attrName>
                                        </p:attrNameLst>
                                      </p:cBhvr>
                                      <p:to>
                                        <p:strVal val="visible"/>
                                      </p:to>
                                    </p:set>
                                    <p:animEffect transition="in" filter="fade">
                                      <p:cBhvr>
                                        <p:cTn id="12" dur="2000"/>
                                        <p:tgtEl>
                                          <p:spTgt spid="42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21">
                                            <p:txEl>
                                              <p:pRg st="4" end="4"/>
                                            </p:txEl>
                                          </p:spTgt>
                                        </p:tgtEl>
                                        <p:attrNameLst>
                                          <p:attrName>style.visibility</p:attrName>
                                        </p:attrNameLst>
                                      </p:cBhvr>
                                      <p:to>
                                        <p:strVal val="visible"/>
                                      </p:to>
                                    </p:set>
                                    <p:animEffect transition="in" filter="fade">
                                      <p:cBhvr>
                                        <p:cTn id="17" dur="2000"/>
                                        <p:tgtEl>
                                          <p:spTgt spid="42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21">
                                            <p:txEl>
                                              <p:pRg st="5" end="5"/>
                                            </p:txEl>
                                          </p:spTgt>
                                        </p:tgtEl>
                                        <p:attrNameLst>
                                          <p:attrName>style.visibility</p:attrName>
                                        </p:attrNameLst>
                                      </p:cBhvr>
                                      <p:to>
                                        <p:strVal val="visible"/>
                                      </p:to>
                                    </p:set>
                                    <p:animEffect transition="in" filter="fade">
                                      <p:cBhvr>
                                        <p:cTn id="22" dur="2000"/>
                                        <p:tgtEl>
                                          <p:spTgt spid="421">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21">
                                            <p:txEl>
                                              <p:pRg st="6" end="6"/>
                                            </p:txEl>
                                          </p:spTgt>
                                        </p:tgtEl>
                                        <p:attrNameLst>
                                          <p:attrName>style.visibility</p:attrName>
                                        </p:attrNameLst>
                                      </p:cBhvr>
                                      <p:to>
                                        <p:strVal val="visible"/>
                                      </p:to>
                                    </p:set>
                                    <p:animEffect transition="in" filter="fade">
                                      <p:cBhvr>
                                        <p:cTn id="27" dur="2000"/>
                                        <p:tgtEl>
                                          <p:spTgt spid="421">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21">
                                            <p:txEl>
                                              <p:pRg st="7" end="7"/>
                                            </p:txEl>
                                          </p:spTgt>
                                        </p:tgtEl>
                                        <p:attrNameLst>
                                          <p:attrName>style.visibility</p:attrName>
                                        </p:attrNameLst>
                                      </p:cBhvr>
                                      <p:to>
                                        <p:strVal val="visible"/>
                                      </p:to>
                                    </p:set>
                                    <p:animEffect transition="in" filter="fade">
                                      <p:cBhvr>
                                        <p:cTn id="32" dur="2000"/>
                                        <p:tgtEl>
                                          <p:spTgt spid="42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58"/>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EXAMPLES</a:t>
            </a:r>
            <a:endParaRPr sz="3800" b="1" i="0" u="none" strike="noStrike" cap="none" dirty="0">
              <a:solidFill>
                <a:schemeClr val="bg2"/>
              </a:solidFill>
              <a:latin typeface="Trebuchet MS"/>
              <a:ea typeface="Trebuchet MS"/>
              <a:cs typeface="Trebuchet MS"/>
              <a:sym typeface="Trebuchet MS"/>
            </a:endParaRPr>
          </a:p>
        </p:txBody>
      </p:sp>
      <p:sp>
        <p:nvSpPr>
          <p:cNvPr id="427" name="Google Shape;427;p58"/>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3212"/>
              <a:buFont typeface="Noto Sans Symbols"/>
              <a:buChar char="⦿"/>
            </a:pPr>
            <a:r>
              <a:rPr lang="en-US" sz="4400" b="0" i="0" u="none" dirty="0" smtClean="0">
                <a:solidFill>
                  <a:schemeClr val="dk1"/>
                </a:solidFill>
                <a:latin typeface="Trebuchet MS"/>
                <a:ea typeface="Trebuchet MS"/>
                <a:cs typeface="Trebuchet MS"/>
                <a:sym typeface="Trebuchet MS"/>
              </a:rPr>
              <a:t> 3x + 8 = 17</a:t>
            </a:r>
          </a:p>
          <a:p>
            <a:pPr marL="273050" marR="0" lvl="0" indent="-273050" algn="l" rtl="0">
              <a:lnSpc>
                <a:spcPct val="100000"/>
              </a:lnSpc>
              <a:spcBef>
                <a:spcPts val="0"/>
              </a:spcBef>
              <a:spcAft>
                <a:spcPts val="0"/>
              </a:spcAft>
              <a:buClr>
                <a:schemeClr val="dk2"/>
              </a:buClr>
              <a:buSzPts val="3212"/>
              <a:buFont typeface="Noto Sans Symbols"/>
              <a:buChar char="⦿"/>
            </a:pPr>
            <a:r>
              <a:rPr lang="en-US" sz="4400" dirty="0" smtClean="0"/>
              <a:t> x – 4 = 2x + 8</a:t>
            </a:r>
          </a:p>
          <a:p>
            <a:pPr marL="273050" marR="0" lvl="0" indent="-273050" algn="l" rtl="0">
              <a:lnSpc>
                <a:spcPct val="100000"/>
              </a:lnSpc>
              <a:spcBef>
                <a:spcPts val="0"/>
              </a:spcBef>
              <a:spcAft>
                <a:spcPts val="0"/>
              </a:spcAft>
              <a:buClr>
                <a:schemeClr val="dk2"/>
              </a:buClr>
              <a:buSzPts val="3212"/>
              <a:buFont typeface="Noto Sans Symbols"/>
              <a:buChar char="⦿"/>
            </a:pPr>
            <a:r>
              <a:rPr lang="en-US" sz="4400" b="0" i="0" u="none" dirty="0" smtClean="0">
                <a:solidFill>
                  <a:schemeClr val="dk1"/>
                </a:solidFill>
                <a:latin typeface="Trebuchet MS"/>
                <a:ea typeface="Trebuchet MS"/>
                <a:cs typeface="Trebuchet MS"/>
                <a:sym typeface="Trebuchet MS"/>
              </a:rPr>
              <a:t> </a:t>
            </a:r>
            <a:r>
              <a:rPr lang="en-US" sz="4400" dirty="0" smtClean="0"/>
              <a:t>-2(x – 3) = 8</a:t>
            </a:r>
            <a:endParaRPr lang="en-US" sz="4400" b="0" i="0" u="none" dirty="0" smtClean="0">
              <a:solidFill>
                <a:schemeClr val="dk1"/>
              </a:solidFill>
              <a:latin typeface="Trebuchet MS"/>
              <a:ea typeface="Trebuchet MS"/>
              <a:cs typeface="Trebuchet MS"/>
              <a:sym typeface="Trebuchet MS"/>
            </a:endParaRPr>
          </a:p>
          <a:p>
            <a:pPr marL="273050" marR="0" lvl="0" indent="-273050" algn="l" rtl="0">
              <a:lnSpc>
                <a:spcPct val="100000"/>
              </a:lnSpc>
              <a:spcBef>
                <a:spcPts val="0"/>
              </a:spcBef>
              <a:spcAft>
                <a:spcPts val="0"/>
              </a:spcAft>
              <a:buClr>
                <a:schemeClr val="dk2"/>
              </a:buClr>
              <a:buSzPts val="3212"/>
              <a:buFont typeface="Noto Sans Symbols"/>
              <a:buChar char="⦿"/>
            </a:pPr>
            <a:r>
              <a:rPr lang="en-US" sz="4400" b="0" i="0" u="none" dirty="0" smtClean="0">
                <a:solidFill>
                  <a:schemeClr val="dk1"/>
                </a:solidFill>
                <a:latin typeface="Trebuchet MS"/>
                <a:ea typeface="Trebuchet MS"/>
                <a:cs typeface="Trebuchet MS"/>
                <a:sym typeface="Trebuchet MS"/>
              </a:rPr>
              <a:t> x+5</a:t>
            </a:r>
            <a:r>
              <a:rPr lang="en-US" sz="4400" b="0" i="0" u="none" dirty="0">
                <a:solidFill>
                  <a:schemeClr val="dk1"/>
                </a:solidFill>
                <a:latin typeface="Trebuchet MS"/>
                <a:ea typeface="Trebuchet MS"/>
                <a:cs typeface="Trebuchet MS"/>
                <a:sym typeface="Trebuchet MS"/>
              </a:rPr>
              <a:t>= 2x-3</a:t>
            </a:r>
            <a:endParaRPr dirty="0"/>
          </a:p>
          <a:p>
            <a:pPr marL="273050" marR="0" lvl="0" indent="-273050" algn="l" rtl="0">
              <a:lnSpc>
                <a:spcPct val="100000"/>
              </a:lnSpc>
              <a:spcBef>
                <a:spcPts val="600"/>
              </a:spcBef>
              <a:spcAft>
                <a:spcPts val="0"/>
              </a:spcAft>
              <a:buClr>
                <a:schemeClr val="dk2"/>
              </a:buClr>
              <a:buSzPts val="3212"/>
              <a:buFont typeface="Noto Sans Symbols"/>
              <a:buChar char="⦿"/>
            </a:pPr>
            <a:r>
              <a:rPr lang="en-US" sz="4400" b="0" i="0" u="none" dirty="0" smtClean="0">
                <a:solidFill>
                  <a:schemeClr val="dk1"/>
                </a:solidFill>
                <a:latin typeface="Trebuchet MS"/>
                <a:ea typeface="Trebuchet MS"/>
                <a:cs typeface="Trebuchet MS"/>
                <a:sym typeface="Trebuchet MS"/>
              </a:rPr>
              <a:t> 6(2x-1</a:t>
            </a:r>
            <a:r>
              <a:rPr lang="en-US" sz="4400" b="0" i="0" u="none" dirty="0">
                <a:solidFill>
                  <a:schemeClr val="dk1"/>
                </a:solidFill>
                <a:latin typeface="Trebuchet MS"/>
                <a:ea typeface="Trebuchet MS"/>
                <a:cs typeface="Trebuchet MS"/>
                <a:sym typeface="Trebuchet MS"/>
              </a:rPr>
              <a:t>) = -36 + </a:t>
            </a:r>
            <a:r>
              <a:rPr lang="en-US" sz="4400" b="0" i="0" u="none" dirty="0" smtClean="0">
                <a:solidFill>
                  <a:schemeClr val="dk1"/>
                </a:solidFill>
                <a:latin typeface="Trebuchet MS"/>
                <a:ea typeface="Trebuchet MS"/>
                <a:cs typeface="Trebuchet MS"/>
                <a:sym typeface="Trebuchet MS"/>
              </a:rPr>
              <a:t>6</a:t>
            </a:r>
          </a:p>
          <a:p>
            <a:pPr marL="273050" marR="0" lvl="0" indent="-273050" algn="l" rtl="0">
              <a:lnSpc>
                <a:spcPct val="100000"/>
              </a:lnSpc>
              <a:spcBef>
                <a:spcPts val="600"/>
              </a:spcBef>
              <a:spcAft>
                <a:spcPts val="0"/>
              </a:spcAft>
              <a:buClr>
                <a:schemeClr val="dk2"/>
              </a:buClr>
              <a:buSzPts val="3212"/>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7">
                                            <p:txEl>
                                              <p:pRg st="0" end="0"/>
                                            </p:txEl>
                                          </p:spTgt>
                                        </p:tgtEl>
                                        <p:attrNameLst>
                                          <p:attrName>style.visibility</p:attrName>
                                        </p:attrNameLst>
                                      </p:cBhvr>
                                      <p:to>
                                        <p:strVal val="visible"/>
                                      </p:to>
                                    </p:set>
                                    <p:animEffect transition="in" filter="fade">
                                      <p:cBhvr>
                                        <p:cTn id="7" dur="2000"/>
                                        <p:tgtEl>
                                          <p:spTgt spid="4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27">
                                            <p:txEl>
                                              <p:pRg st="1" end="1"/>
                                            </p:txEl>
                                          </p:spTgt>
                                        </p:tgtEl>
                                        <p:attrNameLst>
                                          <p:attrName>style.visibility</p:attrName>
                                        </p:attrNameLst>
                                      </p:cBhvr>
                                      <p:to>
                                        <p:strVal val="visible"/>
                                      </p:to>
                                    </p:set>
                                    <p:animEffect transition="in" filter="fade">
                                      <p:cBhvr>
                                        <p:cTn id="12" dur="2000"/>
                                        <p:tgtEl>
                                          <p:spTgt spid="4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27">
                                            <p:txEl>
                                              <p:pRg st="2" end="2"/>
                                            </p:txEl>
                                          </p:spTgt>
                                        </p:tgtEl>
                                        <p:attrNameLst>
                                          <p:attrName>style.visibility</p:attrName>
                                        </p:attrNameLst>
                                      </p:cBhvr>
                                      <p:to>
                                        <p:strVal val="visible"/>
                                      </p:to>
                                    </p:set>
                                    <p:animEffect transition="in" filter="fade">
                                      <p:cBhvr>
                                        <p:cTn id="17" dur="2000"/>
                                        <p:tgtEl>
                                          <p:spTgt spid="4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27">
                                            <p:txEl>
                                              <p:pRg st="3" end="3"/>
                                            </p:txEl>
                                          </p:spTgt>
                                        </p:tgtEl>
                                        <p:attrNameLst>
                                          <p:attrName>style.visibility</p:attrName>
                                        </p:attrNameLst>
                                      </p:cBhvr>
                                      <p:to>
                                        <p:strVal val="visible"/>
                                      </p:to>
                                    </p:set>
                                    <p:animEffect transition="in" filter="fade">
                                      <p:cBhvr>
                                        <p:cTn id="22" dur="2000"/>
                                        <p:tgtEl>
                                          <p:spTgt spid="42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27">
                                            <p:txEl>
                                              <p:pRg st="4" end="4"/>
                                            </p:txEl>
                                          </p:spTgt>
                                        </p:tgtEl>
                                        <p:attrNameLst>
                                          <p:attrName>style.visibility</p:attrName>
                                        </p:attrNameLst>
                                      </p:cBhvr>
                                      <p:to>
                                        <p:strVal val="visible"/>
                                      </p:to>
                                    </p:set>
                                    <p:animEffect transition="in" filter="fade">
                                      <p:cBhvr>
                                        <p:cTn id="27" dur="2000"/>
                                        <p:tgtEl>
                                          <p:spTgt spid="4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7"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59"/>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dirty="0">
                <a:solidFill>
                  <a:schemeClr val="bg2"/>
                </a:solidFill>
                <a:latin typeface="Trebuchet MS"/>
                <a:ea typeface="Trebuchet MS"/>
                <a:cs typeface="Trebuchet MS"/>
                <a:sym typeface="Trebuchet MS"/>
              </a:rPr>
              <a:t>2.6  SOLVE LINEAR INEQUALITIES</a:t>
            </a:r>
            <a:endParaRPr sz="3420" b="1" i="0" u="none" strike="noStrike" cap="none" dirty="0">
              <a:solidFill>
                <a:schemeClr val="bg2"/>
              </a:solidFill>
              <a:latin typeface="Trebuchet MS"/>
              <a:ea typeface="Trebuchet MS"/>
              <a:cs typeface="Trebuchet MS"/>
              <a:sym typeface="Trebuchet MS"/>
            </a:endParaRPr>
          </a:p>
        </p:txBody>
      </p:sp>
      <p:sp>
        <p:nvSpPr>
          <p:cNvPr id="433" name="Google Shape;433;p59"/>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800" b="0" i="0" u="none" dirty="0">
                <a:solidFill>
                  <a:schemeClr val="dk1"/>
                </a:solidFill>
                <a:latin typeface="Trebuchet MS"/>
                <a:ea typeface="Trebuchet MS"/>
                <a:cs typeface="Trebuchet MS"/>
                <a:sym typeface="Trebuchet MS"/>
              </a:rPr>
              <a:t>Inequalities are used to indicate the order of comparison between two quantities.</a:t>
            </a:r>
            <a:endParaRPr sz="2800" dirty="0"/>
          </a:p>
          <a:p>
            <a:pPr marL="273050" marR="0" lvl="0" indent="-152527" algn="l" rtl="0">
              <a:lnSpc>
                <a:spcPct val="100000"/>
              </a:lnSpc>
              <a:spcBef>
                <a:spcPts val="600"/>
              </a:spcBef>
              <a:spcAft>
                <a:spcPts val="0"/>
              </a:spcAft>
              <a:buClr>
                <a:schemeClr val="dk2"/>
              </a:buClr>
              <a:buSzPts val="1898"/>
              <a:buFont typeface="Noto Sans Symbols"/>
              <a:buNone/>
            </a:pPr>
            <a:endParaRPr sz="28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800" b="0" i="0" u="none" dirty="0">
                <a:solidFill>
                  <a:schemeClr val="dk1"/>
                </a:solidFill>
                <a:latin typeface="Trebuchet MS"/>
                <a:ea typeface="Trebuchet MS"/>
                <a:cs typeface="Trebuchet MS"/>
                <a:sym typeface="Trebuchet MS"/>
              </a:rPr>
              <a:t>A linear inequality is an inequality only in x or y.</a:t>
            </a:r>
            <a:endParaRPr sz="2800" dirty="0"/>
          </a:p>
          <a:p>
            <a:pPr marL="273050" marR="0" lvl="0" indent="-152527" algn="l" rtl="0">
              <a:lnSpc>
                <a:spcPct val="100000"/>
              </a:lnSpc>
              <a:spcBef>
                <a:spcPts val="600"/>
              </a:spcBef>
              <a:spcAft>
                <a:spcPts val="0"/>
              </a:spcAft>
              <a:buClr>
                <a:schemeClr val="dk2"/>
              </a:buClr>
              <a:buSzPts val="1898"/>
              <a:buFont typeface="Noto Sans Symbols"/>
              <a:buNone/>
            </a:pPr>
            <a:endParaRPr sz="28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800" b="0" i="0" u="none" dirty="0" smtClean="0">
                <a:solidFill>
                  <a:schemeClr val="dk1"/>
                </a:solidFill>
                <a:latin typeface="Trebuchet MS"/>
                <a:ea typeface="Trebuchet MS"/>
                <a:cs typeface="Trebuchet MS"/>
                <a:sym typeface="Trebuchet MS"/>
              </a:rPr>
              <a:t>Addition Property </a:t>
            </a:r>
            <a:r>
              <a:rPr lang="en-US" sz="2800" b="0" i="0" u="none" dirty="0">
                <a:solidFill>
                  <a:schemeClr val="dk1"/>
                </a:solidFill>
                <a:latin typeface="Trebuchet MS"/>
                <a:ea typeface="Trebuchet MS"/>
                <a:cs typeface="Trebuchet MS"/>
                <a:sym typeface="Trebuchet MS"/>
              </a:rPr>
              <a:t>of </a:t>
            </a:r>
            <a:r>
              <a:rPr lang="en-US" sz="2800" b="0" i="0" u="none" dirty="0" smtClean="0">
                <a:solidFill>
                  <a:schemeClr val="dk1"/>
                </a:solidFill>
                <a:latin typeface="Trebuchet MS"/>
                <a:ea typeface="Trebuchet MS"/>
                <a:cs typeface="Trebuchet MS"/>
                <a:sym typeface="Trebuchet MS"/>
              </a:rPr>
              <a:t>Inequality - adding </a:t>
            </a:r>
            <a:r>
              <a:rPr lang="en-US" sz="2800" b="0" i="0" u="none" dirty="0">
                <a:solidFill>
                  <a:schemeClr val="dk1"/>
                </a:solidFill>
                <a:latin typeface="Trebuchet MS"/>
                <a:ea typeface="Trebuchet MS"/>
                <a:cs typeface="Trebuchet MS"/>
                <a:sym typeface="Trebuchet MS"/>
              </a:rPr>
              <a:t>the same number to both sides of an inequality maintains the order of the inequality</a:t>
            </a:r>
            <a:r>
              <a:rPr lang="en-US" sz="2600" b="0" i="0" u="none" dirty="0">
                <a:solidFill>
                  <a:schemeClr val="dk1"/>
                </a:solidFill>
                <a:latin typeface="Trebuchet MS"/>
                <a:ea typeface="Trebuchet MS"/>
                <a:cs typeface="Trebuchet MS"/>
                <a:sym typeface="Trebuchet MS"/>
              </a:rPr>
              <a:t>.</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3">
                                            <p:txEl>
                                              <p:pRg st="0" end="0"/>
                                            </p:txEl>
                                          </p:spTgt>
                                        </p:tgtEl>
                                        <p:attrNameLst>
                                          <p:attrName>style.visibility</p:attrName>
                                        </p:attrNameLst>
                                      </p:cBhvr>
                                      <p:to>
                                        <p:strVal val="visible"/>
                                      </p:to>
                                    </p:set>
                                    <p:animEffect transition="in" filter="fade">
                                      <p:cBhvr>
                                        <p:cTn id="7" dur="2000"/>
                                        <p:tgtEl>
                                          <p:spTgt spid="43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33">
                                            <p:txEl>
                                              <p:pRg st="2" end="2"/>
                                            </p:txEl>
                                          </p:spTgt>
                                        </p:tgtEl>
                                        <p:attrNameLst>
                                          <p:attrName>style.visibility</p:attrName>
                                        </p:attrNameLst>
                                      </p:cBhvr>
                                      <p:to>
                                        <p:strVal val="visible"/>
                                      </p:to>
                                    </p:set>
                                    <p:animEffect transition="in" filter="fade">
                                      <p:cBhvr>
                                        <p:cTn id="12" dur="2000"/>
                                        <p:tgtEl>
                                          <p:spTgt spid="43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33">
                                            <p:txEl>
                                              <p:pRg st="4" end="4"/>
                                            </p:txEl>
                                          </p:spTgt>
                                        </p:tgtEl>
                                        <p:attrNameLst>
                                          <p:attrName>style.visibility</p:attrName>
                                        </p:attrNameLst>
                                      </p:cBhvr>
                                      <p:to>
                                        <p:strVal val="visible"/>
                                      </p:to>
                                    </p:set>
                                    <p:animEffect transition="in" filter="fade">
                                      <p:cBhvr>
                                        <p:cTn id="17" dur="2000"/>
                                        <p:tgtEl>
                                          <p:spTgt spid="43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60"/>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1" u="sng" strike="noStrike" cap="none" dirty="0">
                <a:solidFill>
                  <a:schemeClr val="bg2"/>
                </a:solidFill>
                <a:latin typeface="Trebuchet MS"/>
                <a:ea typeface="Trebuchet MS"/>
                <a:cs typeface="Trebuchet MS"/>
                <a:sym typeface="Trebuchet MS"/>
              </a:rPr>
              <a:t>THE EXCEPTION</a:t>
            </a:r>
            <a:endParaRPr sz="3800" b="1" i="1" u="sng" strike="noStrike" cap="none" dirty="0">
              <a:solidFill>
                <a:schemeClr val="bg2"/>
              </a:solidFill>
              <a:latin typeface="Trebuchet MS"/>
              <a:ea typeface="Trebuchet MS"/>
              <a:cs typeface="Trebuchet MS"/>
              <a:sym typeface="Trebuchet MS"/>
            </a:endParaRPr>
          </a:p>
        </p:txBody>
      </p:sp>
      <p:sp>
        <p:nvSpPr>
          <p:cNvPr id="439" name="Google Shape;439;p60"/>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800" b="0" i="0" u="none" dirty="0" smtClean="0">
                <a:solidFill>
                  <a:schemeClr val="dk1"/>
                </a:solidFill>
                <a:latin typeface="Trebuchet MS"/>
                <a:ea typeface="Trebuchet MS"/>
                <a:cs typeface="Trebuchet MS"/>
                <a:sym typeface="Trebuchet MS"/>
              </a:rPr>
              <a:t>Multiplication Property </a:t>
            </a:r>
            <a:r>
              <a:rPr lang="en-US" sz="2800" b="0" i="0" u="none" dirty="0">
                <a:solidFill>
                  <a:schemeClr val="dk1"/>
                </a:solidFill>
                <a:latin typeface="Trebuchet MS"/>
                <a:ea typeface="Trebuchet MS"/>
                <a:cs typeface="Trebuchet MS"/>
                <a:sym typeface="Trebuchet MS"/>
              </a:rPr>
              <a:t>of </a:t>
            </a:r>
            <a:r>
              <a:rPr lang="en-US" sz="2800" b="0" i="0" u="none" dirty="0" smtClean="0">
                <a:solidFill>
                  <a:schemeClr val="dk1"/>
                </a:solidFill>
                <a:latin typeface="Trebuchet MS"/>
                <a:ea typeface="Trebuchet MS"/>
                <a:cs typeface="Trebuchet MS"/>
                <a:sym typeface="Trebuchet MS"/>
              </a:rPr>
              <a:t>Inequality </a:t>
            </a:r>
            <a:r>
              <a:rPr lang="en-US" sz="2800" dirty="0" smtClean="0"/>
              <a:t>–</a:t>
            </a:r>
            <a:r>
              <a:rPr lang="en-US" sz="2800" b="0" i="0" u="none" dirty="0" smtClean="0">
                <a:solidFill>
                  <a:schemeClr val="dk1"/>
                </a:solidFill>
                <a:latin typeface="Trebuchet MS"/>
                <a:ea typeface="Trebuchet MS"/>
                <a:cs typeface="Trebuchet MS"/>
                <a:sym typeface="Trebuchet MS"/>
              </a:rPr>
              <a:t>multiplying by a positive </a:t>
            </a:r>
            <a:r>
              <a:rPr lang="en-US" sz="2800" b="0" i="0" u="none" dirty="0">
                <a:solidFill>
                  <a:schemeClr val="dk1"/>
                </a:solidFill>
                <a:latin typeface="Trebuchet MS"/>
                <a:ea typeface="Trebuchet MS"/>
                <a:cs typeface="Trebuchet MS"/>
                <a:sym typeface="Trebuchet MS"/>
              </a:rPr>
              <a:t>number </a:t>
            </a:r>
            <a:r>
              <a:rPr lang="en-US" sz="2800" b="0" i="0" u="none" dirty="0" smtClean="0">
                <a:solidFill>
                  <a:schemeClr val="dk1"/>
                </a:solidFill>
                <a:latin typeface="Trebuchet MS"/>
                <a:ea typeface="Trebuchet MS"/>
                <a:cs typeface="Trebuchet MS"/>
                <a:sym typeface="Trebuchet MS"/>
              </a:rPr>
              <a:t>maintains </a:t>
            </a:r>
            <a:r>
              <a:rPr lang="en-US" sz="2800" b="0" i="0" u="none" dirty="0">
                <a:solidFill>
                  <a:schemeClr val="dk1"/>
                </a:solidFill>
                <a:latin typeface="Trebuchet MS"/>
                <a:ea typeface="Trebuchet MS"/>
                <a:cs typeface="Trebuchet MS"/>
                <a:sym typeface="Trebuchet MS"/>
              </a:rPr>
              <a:t>the order of the inequality.</a:t>
            </a:r>
            <a:endParaRPr sz="2800" dirty="0"/>
          </a:p>
          <a:p>
            <a:pPr marL="273050" marR="0" lvl="0" indent="-152527" algn="l" rtl="0">
              <a:lnSpc>
                <a:spcPct val="100000"/>
              </a:lnSpc>
              <a:spcBef>
                <a:spcPts val="600"/>
              </a:spcBef>
              <a:spcAft>
                <a:spcPts val="0"/>
              </a:spcAft>
              <a:buClr>
                <a:schemeClr val="dk2"/>
              </a:buClr>
              <a:buSzPts val="1898"/>
              <a:buFont typeface="Noto Sans Symbols"/>
              <a:buNone/>
            </a:pPr>
            <a:endParaRPr sz="28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800" b="0" i="1" u="sng" dirty="0" smtClean="0">
                <a:solidFill>
                  <a:schemeClr val="dk1"/>
                </a:solidFill>
                <a:latin typeface="Trebuchet MS"/>
                <a:ea typeface="Trebuchet MS"/>
                <a:cs typeface="Trebuchet MS"/>
                <a:sym typeface="Trebuchet MS"/>
              </a:rPr>
              <a:t>Multiplying </a:t>
            </a:r>
            <a:r>
              <a:rPr lang="en-US" sz="2800" b="0" i="1" u="sng" dirty="0">
                <a:solidFill>
                  <a:schemeClr val="dk1"/>
                </a:solidFill>
                <a:latin typeface="Trebuchet MS"/>
                <a:ea typeface="Trebuchet MS"/>
                <a:cs typeface="Trebuchet MS"/>
                <a:sym typeface="Trebuchet MS"/>
              </a:rPr>
              <a:t>by </a:t>
            </a:r>
            <a:r>
              <a:rPr lang="en-US" sz="2800" b="0" i="1" u="sng" dirty="0" smtClean="0">
                <a:solidFill>
                  <a:schemeClr val="dk1"/>
                </a:solidFill>
                <a:latin typeface="Trebuchet MS"/>
                <a:ea typeface="Trebuchet MS"/>
                <a:cs typeface="Trebuchet MS"/>
                <a:sym typeface="Trebuchet MS"/>
              </a:rPr>
              <a:t>a </a:t>
            </a:r>
            <a:r>
              <a:rPr lang="en-US" sz="2800" b="0" i="1" u="sng" dirty="0">
                <a:solidFill>
                  <a:schemeClr val="dk1"/>
                </a:solidFill>
                <a:latin typeface="Trebuchet MS"/>
                <a:ea typeface="Trebuchet MS"/>
                <a:cs typeface="Trebuchet MS"/>
                <a:sym typeface="Trebuchet MS"/>
              </a:rPr>
              <a:t>negative </a:t>
            </a:r>
            <a:r>
              <a:rPr lang="en-US" sz="2800" b="0" i="1" u="sng" dirty="0" smtClean="0">
                <a:solidFill>
                  <a:schemeClr val="dk1"/>
                </a:solidFill>
                <a:latin typeface="Trebuchet MS"/>
                <a:ea typeface="Trebuchet MS"/>
                <a:cs typeface="Trebuchet MS"/>
                <a:sym typeface="Trebuchet MS"/>
              </a:rPr>
              <a:t>number reverses </a:t>
            </a:r>
            <a:r>
              <a:rPr lang="en-US" sz="2800" b="0" i="1" u="sng" dirty="0">
                <a:solidFill>
                  <a:schemeClr val="dk1"/>
                </a:solidFill>
                <a:latin typeface="Trebuchet MS"/>
                <a:ea typeface="Trebuchet MS"/>
                <a:cs typeface="Trebuchet MS"/>
                <a:sym typeface="Trebuchet MS"/>
              </a:rPr>
              <a:t>the order of the inequality(flip the sign).</a:t>
            </a:r>
            <a:endParaRP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39">
                                            <p:txEl>
                                              <p:pRg st="0" end="0"/>
                                            </p:txEl>
                                          </p:spTgt>
                                        </p:tgtEl>
                                        <p:attrNameLst>
                                          <p:attrName>style.visibility</p:attrName>
                                        </p:attrNameLst>
                                      </p:cBhvr>
                                      <p:to>
                                        <p:strVal val="visible"/>
                                      </p:to>
                                    </p:set>
                                    <p:animEffect transition="in" filter="wipe(down)">
                                      <p:cBhvr>
                                        <p:cTn id="7" dur="500"/>
                                        <p:tgtEl>
                                          <p:spTgt spid="4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39">
                                            <p:txEl>
                                              <p:pRg st="2" end="2"/>
                                            </p:txEl>
                                          </p:spTgt>
                                        </p:tgtEl>
                                        <p:attrNameLst>
                                          <p:attrName>style.visibility</p:attrName>
                                        </p:attrNameLst>
                                      </p:cBhvr>
                                      <p:to>
                                        <p:strVal val="visible"/>
                                      </p:to>
                                    </p:set>
                                    <p:animEffect transition="in" filter="wipe(down)">
                                      <p:cBhvr>
                                        <p:cTn id="12" dur="500"/>
                                        <p:tgtEl>
                                          <p:spTgt spid="4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61"/>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dirty="0">
                <a:solidFill>
                  <a:schemeClr val="bg2"/>
                </a:solidFill>
                <a:latin typeface="Trebuchet MS"/>
                <a:ea typeface="Trebuchet MS"/>
                <a:cs typeface="Trebuchet MS"/>
                <a:sym typeface="Trebuchet MS"/>
              </a:rPr>
              <a:t>LINEAR INEQUALITY IN TWO VARIABLES</a:t>
            </a:r>
            <a:endParaRPr sz="3420" b="1" i="0" u="none" strike="noStrike" cap="none" dirty="0">
              <a:solidFill>
                <a:schemeClr val="bg2"/>
              </a:solidFill>
              <a:latin typeface="Trebuchet MS"/>
              <a:ea typeface="Trebuchet MS"/>
              <a:cs typeface="Trebuchet MS"/>
              <a:sym typeface="Trebuchet MS"/>
            </a:endParaRPr>
          </a:p>
        </p:txBody>
      </p:sp>
      <p:sp>
        <p:nvSpPr>
          <p:cNvPr id="445" name="Google Shape;445;p61"/>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A solution to a linear inequality in two variables, such 2x + y &lt; 4, is an ordered pair that makes the inequality true.</a:t>
            </a:r>
            <a:endParaRPr dirty="0"/>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The graph of all such solutions is a region called a </a:t>
            </a:r>
            <a:r>
              <a:rPr lang="en-US" sz="2600" b="1" i="0" u="none" dirty="0">
                <a:solidFill>
                  <a:schemeClr val="dk1"/>
                </a:solidFill>
                <a:latin typeface="Trebuchet MS"/>
                <a:ea typeface="Trebuchet MS"/>
                <a:cs typeface="Trebuchet MS"/>
                <a:sym typeface="Trebuchet MS"/>
              </a:rPr>
              <a:t>half-plane.</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45">
                                            <p:txEl>
                                              <p:pRg st="0" end="0"/>
                                            </p:txEl>
                                          </p:spTgt>
                                        </p:tgtEl>
                                        <p:attrNameLst>
                                          <p:attrName>style.visibility</p:attrName>
                                        </p:attrNameLst>
                                      </p:cBhvr>
                                      <p:to>
                                        <p:strVal val="visible"/>
                                      </p:to>
                                    </p:set>
                                    <p:animEffect transition="in" filter="wipe(down)">
                                      <p:cBhvr>
                                        <p:cTn id="7" dur="500"/>
                                        <p:tgtEl>
                                          <p:spTgt spid="44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45">
                                            <p:txEl>
                                              <p:pRg st="1" end="1"/>
                                            </p:txEl>
                                          </p:spTgt>
                                        </p:tgtEl>
                                        <p:attrNameLst>
                                          <p:attrName>style.visibility</p:attrName>
                                        </p:attrNameLst>
                                      </p:cBhvr>
                                      <p:to>
                                        <p:strVal val="visible"/>
                                      </p:to>
                                    </p:set>
                                    <p:animEffect transition="in" filter="wipe(down)">
                                      <p:cBhvr>
                                        <p:cTn id="12" dur="500"/>
                                        <p:tgtEl>
                                          <p:spTgt spid="44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5"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62"/>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EXAMPLES</a:t>
            </a:r>
            <a:endParaRPr sz="3800" b="1" i="0" u="none" strike="noStrike" cap="none" dirty="0">
              <a:solidFill>
                <a:schemeClr val="bg2"/>
              </a:solidFill>
              <a:latin typeface="Trebuchet MS"/>
              <a:ea typeface="Trebuchet MS"/>
              <a:cs typeface="Trebuchet MS"/>
              <a:sym typeface="Trebuchet MS"/>
            </a:endParaRPr>
          </a:p>
        </p:txBody>
      </p:sp>
      <p:sp>
        <p:nvSpPr>
          <p:cNvPr id="451" name="Google Shape;451;p62"/>
          <p:cNvSpPr txBox="1">
            <a:spLocks noGrp="1"/>
          </p:cNvSpPr>
          <p:nvPr>
            <p:ph type="body" idx="1"/>
          </p:nvPr>
        </p:nvSpPr>
        <p:spPr>
          <a:xfrm>
            <a:off x="457199" y="1609725"/>
            <a:ext cx="7662231"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None/>
            </a:pPr>
            <a:r>
              <a:rPr lang="en-US" sz="2800" b="0" i="0" u="none" dirty="0">
                <a:solidFill>
                  <a:schemeClr val="dk1"/>
                </a:solidFill>
                <a:latin typeface="Trebuchet MS"/>
                <a:ea typeface="Trebuchet MS"/>
                <a:cs typeface="Trebuchet MS"/>
                <a:sym typeface="Trebuchet MS"/>
              </a:rPr>
              <a:t>Solve each inequality and </a:t>
            </a:r>
            <a:r>
              <a:rPr lang="en-US" sz="2800" b="0" i="0" u="none" dirty="0" smtClean="0">
                <a:solidFill>
                  <a:schemeClr val="dk1"/>
                </a:solidFill>
                <a:latin typeface="Trebuchet MS"/>
                <a:ea typeface="Trebuchet MS"/>
                <a:cs typeface="Trebuchet MS"/>
                <a:sym typeface="Trebuchet MS"/>
              </a:rPr>
              <a:t>graph on a number line</a:t>
            </a:r>
            <a:endParaRPr sz="2800" dirty="0"/>
          </a:p>
          <a:p>
            <a:pPr marL="273050" marR="0" lvl="0" indent="-273050" algn="l" rtl="0">
              <a:lnSpc>
                <a:spcPct val="100000"/>
              </a:lnSpc>
              <a:spcBef>
                <a:spcPts val="600"/>
              </a:spcBef>
              <a:spcAft>
                <a:spcPts val="0"/>
              </a:spcAft>
              <a:buClr>
                <a:schemeClr val="dk2"/>
              </a:buClr>
              <a:buSzPts val="1898"/>
              <a:buFont typeface="Noto Sans Symbols"/>
              <a:buChar char="⦿"/>
            </a:pPr>
            <a:r>
              <a:rPr lang="en-US" sz="2800" b="0" i="0" u="none" dirty="0">
                <a:solidFill>
                  <a:schemeClr val="dk1"/>
                </a:solidFill>
                <a:latin typeface="Trebuchet MS"/>
                <a:ea typeface="Trebuchet MS"/>
                <a:cs typeface="Trebuchet MS"/>
                <a:sym typeface="Trebuchet MS"/>
              </a:rPr>
              <a:t>3x+10 &lt; 4</a:t>
            </a:r>
            <a:endParaRPr sz="2800" dirty="0"/>
          </a:p>
          <a:p>
            <a:pPr marL="273050" marR="0" lvl="0" indent="-273050" algn="l" rtl="0">
              <a:lnSpc>
                <a:spcPct val="100000"/>
              </a:lnSpc>
              <a:spcBef>
                <a:spcPts val="600"/>
              </a:spcBef>
              <a:spcAft>
                <a:spcPts val="0"/>
              </a:spcAft>
              <a:buClr>
                <a:schemeClr val="dk2"/>
              </a:buClr>
              <a:buSzPts val="1898"/>
              <a:buFont typeface="Noto Sans Symbols"/>
              <a:buChar char="⦿"/>
            </a:pPr>
            <a:r>
              <a:rPr lang="en-US" sz="2800" b="0" i="0" u="none" dirty="0">
                <a:solidFill>
                  <a:schemeClr val="dk1"/>
                </a:solidFill>
                <a:latin typeface="Trebuchet MS"/>
                <a:ea typeface="Trebuchet MS"/>
                <a:cs typeface="Trebuchet MS"/>
                <a:sym typeface="Trebuchet MS"/>
              </a:rPr>
              <a:t>23 &gt; 8-5y</a:t>
            </a:r>
            <a:endParaRPr sz="2800" dirty="0"/>
          </a:p>
          <a:p>
            <a:pPr marL="273050" marR="0" lvl="0" indent="-152527" algn="l" rtl="0">
              <a:lnSpc>
                <a:spcPct val="100000"/>
              </a:lnSpc>
              <a:spcBef>
                <a:spcPts val="600"/>
              </a:spcBef>
              <a:spcAft>
                <a:spcPts val="0"/>
              </a:spcAft>
              <a:buClr>
                <a:schemeClr val="dk2"/>
              </a:buClr>
              <a:buSzPts val="1898"/>
              <a:buFont typeface="Noto Sans Symbols"/>
              <a:buNone/>
            </a:pPr>
            <a:endParaRPr lang="en-US" sz="2800" b="0" i="0" u="none" dirty="0" smtClean="0">
              <a:solidFill>
                <a:schemeClr val="dk1"/>
              </a:solidFill>
              <a:latin typeface="Trebuchet MS"/>
              <a:ea typeface="Trebuchet MS"/>
              <a:cs typeface="Trebuchet MS"/>
              <a:sym typeface="Trebuchet MS"/>
            </a:endParaRPr>
          </a:p>
          <a:p>
            <a:pPr marL="273050" marR="0" lvl="0" indent="-152527" algn="l" rtl="0">
              <a:lnSpc>
                <a:spcPct val="100000"/>
              </a:lnSpc>
              <a:spcBef>
                <a:spcPts val="600"/>
              </a:spcBef>
              <a:spcAft>
                <a:spcPts val="0"/>
              </a:spcAft>
              <a:buClr>
                <a:schemeClr val="dk2"/>
              </a:buClr>
              <a:buSzPts val="1898"/>
              <a:buFont typeface="Noto Sans Symbols"/>
              <a:buNone/>
            </a:pPr>
            <a:r>
              <a:rPr lang="en-US" sz="2800" dirty="0" smtClean="0"/>
              <a:t>Graph each inequality using a table of values</a:t>
            </a:r>
            <a:endParaRPr sz="28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800" b="0" i="0" u="none" dirty="0">
                <a:solidFill>
                  <a:schemeClr val="dk1"/>
                </a:solidFill>
                <a:latin typeface="Trebuchet MS"/>
                <a:ea typeface="Trebuchet MS"/>
                <a:cs typeface="Trebuchet MS"/>
                <a:sym typeface="Trebuchet MS"/>
              </a:rPr>
              <a:t> y &lt; 4x</a:t>
            </a:r>
            <a:endParaRPr sz="2800" dirty="0"/>
          </a:p>
          <a:p>
            <a:pPr marL="273050" marR="0" lvl="0" indent="-273050" algn="l" rtl="0">
              <a:lnSpc>
                <a:spcPct val="100000"/>
              </a:lnSpc>
              <a:spcBef>
                <a:spcPts val="600"/>
              </a:spcBef>
              <a:spcAft>
                <a:spcPts val="0"/>
              </a:spcAft>
              <a:buClr>
                <a:schemeClr val="dk2"/>
              </a:buClr>
              <a:buSzPts val="1898"/>
              <a:buFont typeface="Noto Sans Symbols"/>
              <a:buChar char="⦿"/>
            </a:pPr>
            <a:r>
              <a:rPr lang="en-US" sz="2800" b="0" i="0" u="none" dirty="0">
                <a:solidFill>
                  <a:schemeClr val="dk1"/>
                </a:solidFill>
                <a:latin typeface="Trebuchet MS"/>
                <a:ea typeface="Trebuchet MS"/>
                <a:cs typeface="Trebuchet MS"/>
                <a:sym typeface="Trebuchet MS"/>
              </a:rPr>
              <a:t> y &gt; -2x</a:t>
            </a:r>
            <a:endParaRP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51">
                                            <p:txEl>
                                              <p:pRg st="0" end="0"/>
                                            </p:txEl>
                                          </p:spTgt>
                                        </p:tgtEl>
                                        <p:attrNameLst>
                                          <p:attrName>style.visibility</p:attrName>
                                        </p:attrNameLst>
                                      </p:cBhvr>
                                      <p:to>
                                        <p:strVal val="visible"/>
                                      </p:to>
                                    </p:set>
                                    <p:animEffect transition="in" filter="wipe(down)">
                                      <p:cBhvr>
                                        <p:cTn id="7" dur="500"/>
                                        <p:tgtEl>
                                          <p:spTgt spid="4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51">
                                            <p:txEl>
                                              <p:pRg st="1" end="1"/>
                                            </p:txEl>
                                          </p:spTgt>
                                        </p:tgtEl>
                                        <p:attrNameLst>
                                          <p:attrName>style.visibility</p:attrName>
                                        </p:attrNameLst>
                                      </p:cBhvr>
                                      <p:to>
                                        <p:strVal val="visible"/>
                                      </p:to>
                                    </p:set>
                                    <p:animEffect transition="in" filter="wipe(down)">
                                      <p:cBhvr>
                                        <p:cTn id="12" dur="500"/>
                                        <p:tgtEl>
                                          <p:spTgt spid="4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51">
                                            <p:txEl>
                                              <p:pRg st="2" end="2"/>
                                            </p:txEl>
                                          </p:spTgt>
                                        </p:tgtEl>
                                        <p:attrNameLst>
                                          <p:attrName>style.visibility</p:attrName>
                                        </p:attrNameLst>
                                      </p:cBhvr>
                                      <p:to>
                                        <p:strVal val="visible"/>
                                      </p:to>
                                    </p:set>
                                    <p:animEffect transition="in" filter="wipe(down)">
                                      <p:cBhvr>
                                        <p:cTn id="17" dur="500"/>
                                        <p:tgtEl>
                                          <p:spTgt spid="4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51">
                                            <p:txEl>
                                              <p:pRg st="4" end="4"/>
                                            </p:txEl>
                                          </p:spTgt>
                                        </p:tgtEl>
                                        <p:attrNameLst>
                                          <p:attrName>style.visibility</p:attrName>
                                        </p:attrNameLst>
                                      </p:cBhvr>
                                      <p:to>
                                        <p:strVal val="visible"/>
                                      </p:to>
                                    </p:set>
                                    <p:animEffect transition="in" filter="wipe(down)">
                                      <p:cBhvr>
                                        <p:cTn id="22" dur="500"/>
                                        <p:tgtEl>
                                          <p:spTgt spid="45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51">
                                            <p:txEl>
                                              <p:pRg st="5" end="5"/>
                                            </p:txEl>
                                          </p:spTgt>
                                        </p:tgtEl>
                                        <p:attrNameLst>
                                          <p:attrName>style.visibility</p:attrName>
                                        </p:attrNameLst>
                                      </p:cBhvr>
                                      <p:to>
                                        <p:strVal val="visible"/>
                                      </p:to>
                                    </p:set>
                                    <p:animEffect transition="in" filter="wipe(down)">
                                      <p:cBhvr>
                                        <p:cTn id="27" dur="500"/>
                                        <p:tgtEl>
                                          <p:spTgt spid="451">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51">
                                            <p:txEl>
                                              <p:pRg st="6" end="6"/>
                                            </p:txEl>
                                          </p:spTgt>
                                        </p:tgtEl>
                                        <p:attrNameLst>
                                          <p:attrName>style.visibility</p:attrName>
                                        </p:attrNameLst>
                                      </p:cBhvr>
                                      <p:to>
                                        <p:strVal val="visible"/>
                                      </p:to>
                                    </p:set>
                                    <p:animEffect transition="in" filter="wipe(down)">
                                      <p:cBhvr>
                                        <p:cTn id="32" dur="500"/>
                                        <p:tgtEl>
                                          <p:spTgt spid="45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1"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63"/>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dirty="0">
                <a:solidFill>
                  <a:schemeClr val="bg2"/>
                </a:solidFill>
                <a:latin typeface="Trebuchet MS"/>
                <a:ea typeface="Trebuchet MS"/>
                <a:cs typeface="Trebuchet MS"/>
                <a:sym typeface="Trebuchet MS"/>
              </a:rPr>
              <a:t>2-7 DATA AND MEASURES OF CENTRAL TENDENCY</a:t>
            </a:r>
            <a:endParaRPr sz="3420" b="1" i="0" u="none" strike="noStrike" cap="none" dirty="0">
              <a:solidFill>
                <a:schemeClr val="bg2"/>
              </a:solidFill>
              <a:latin typeface="Trebuchet MS"/>
              <a:ea typeface="Trebuchet MS"/>
              <a:cs typeface="Trebuchet MS"/>
              <a:sym typeface="Trebuchet MS"/>
            </a:endParaRPr>
          </a:p>
        </p:txBody>
      </p:sp>
      <p:sp>
        <p:nvSpPr>
          <p:cNvPr id="457" name="Google Shape;457;p6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1" i="0" u="none">
                <a:solidFill>
                  <a:schemeClr val="dk1"/>
                </a:solidFill>
                <a:latin typeface="Trebuchet MS"/>
                <a:ea typeface="Trebuchet MS"/>
                <a:cs typeface="Trebuchet MS"/>
                <a:sym typeface="Trebuchet MS"/>
              </a:rPr>
              <a:t>Statistics</a:t>
            </a:r>
            <a:r>
              <a:rPr lang="en-US" sz="2600" b="0" i="0" u="none">
                <a:solidFill>
                  <a:schemeClr val="dk1"/>
                </a:solidFill>
                <a:latin typeface="Trebuchet MS"/>
                <a:ea typeface="Trebuchet MS"/>
                <a:cs typeface="Trebuchet MS"/>
                <a:sym typeface="Trebuchet MS"/>
              </a:rPr>
              <a:t> is a branch of mathematics that involves the study of </a:t>
            </a:r>
            <a:r>
              <a:rPr lang="en-US" sz="2600" b="1" i="0" u="none">
                <a:solidFill>
                  <a:schemeClr val="dk1"/>
                </a:solidFill>
                <a:latin typeface="Trebuchet MS"/>
                <a:ea typeface="Trebuchet MS"/>
                <a:cs typeface="Trebuchet MS"/>
                <a:sym typeface="Trebuchet MS"/>
              </a:rPr>
              <a:t>data</a:t>
            </a:r>
            <a:r>
              <a:rPr lang="en-US" sz="2600" b="0" i="0" u="none">
                <a:solidFill>
                  <a:schemeClr val="dk1"/>
                </a:solidFill>
                <a:latin typeface="Trebuchet MS"/>
                <a:ea typeface="Trebuchet MS"/>
                <a:cs typeface="Trebuchet MS"/>
                <a:sym typeface="Trebuchet MS"/>
              </a:rPr>
              <a:t>.</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purpose of a statistical study is to reach a conclusion or make a decision about an entire group called a </a:t>
            </a:r>
            <a:r>
              <a:rPr lang="en-US" sz="2600" b="1" i="0" u="none">
                <a:solidFill>
                  <a:schemeClr val="dk1"/>
                </a:solidFill>
                <a:latin typeface="Trebuchet MS"/>
                <a:ea typeface="Trebuchet MS"/>
                <a:cs typeface="Trebuchet MS"/>
                <a:sym typeface="Trebuchet MS"/>
              </a:rPr>
              <a:t>population.</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 </a:t>
            </a:r>
            <a:r>
              <a:rPr lang="en-US" sz="2600" b="1" i="0" u="none">
                <a:solidFill>
                  <a:schemeClr val="dk1"/>
                </a:solidFill>
                <a:latin typeface="Trebuchet MS"/>
                <a:ea typeface="Trebuchet MS"/>
                <a:cs typeface="Trebuchet MS"/>
                <a:sym typeface="Trebuchet MS"/>
              </a:rPr>
              <a:t>sample</a:t>
            </a:r>
            <a:r>
              <a:rPr lang="en-US" sz="2600" b="0" i="0" u="none">
                <a:solidFill>
                  <a:schemeClr val="dk1"/>
                </a:solidFill>
                <a:latin typeface="Trebuchet MS"/>
                <a:ea typeface="Trebuchet MS"/>
                <a:cs typeface="Trebuchet MS"/>
                <a:sym typeface="Trebuchet MS"/>
              </a:rPr>
              <a:t> is a representative part of a population.</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64"/>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KEY TERMS TO MEASURE DATA</a:t>
            </a:r>
            <a:endParaRPr sz="3800" b="1" i="0" u="none" strike="noStrike" cap="none" dirty="0">
              <a:solidFill>
                <a:schemeClr val="bg2"/>
              </a:solidFill>
              <a:latin typeface="Trebuchet MS"/>
              <a:ea typeface="Trebuchet MS"/>
              <a:cs typeface="Trebuchet MS"/>
              <a:sym typeface="Trebuchet MS"/>
            </a:endParaRPr>
          </a:p>
        </p:txBody>
      </p:sp>
      <p:sp>
        <p:nvSpPr>
          <p:cNvPr id="463" name="Google Shape;463;p64"/>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a:t>
            </a:r>
            <a:r>
              <a:rPr lang="en-US" sz="2600" b="1" i="0" u="none">
                <a:solidFill>
                  <a:schemeClr val="dk1"/>
                </a:solidFill>
                <a:latin typeface="Trebuchet MS"/>
                <a:ea typeface="Trebuchet MS"/>
                <a:cs typeface="Trebuchet MS"/>
                <a:sym typeface="Trebuchet MS"/>
              </a:rPr>
              <a:t>mean</a:t>
            </a:r>
            <a:r>
              <a:rPr lang="en-US" sz="2600" b="0" i="0" u="none">
                <a:solidFill>
                  <a:schemeClr val="dk1"/>
                </a:solidFill>
                <a:latin typeface="Trebuchet MS"/>
                <a:ea typeface="Trebuchet MS"/>
                <a:cs typeface="Trebuchet MS"/>
                <a:sym typeface="Trebuchet MS"/>
              </a:rPr>
              <a:t> is the arithmetic average.</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a:t>
            </a:r>
            <a:r>
              <a:rPr lang="en-US" sz="2600" b="1" i="0" u="none">
                <a:solidFill>
                  <a:schemeClr val="dk1"/>
                </a:solidFill>
                <a:latin typeface="Trebuchet MS"/>
                <a:ea typeface="Trebuchet MS"/>
                <a:cs typeface="Trebuchet MS"/>
                <a:sym typeface="Trebuchet MS"/>
              </a:rPr>
              <a:t>median</a:t>
            </a:r>
            <a:r>
              <a:rPr lang="en-US" sz="2600" b="0" i="0" u="none">
                <a:solidFill>
                  <a:schemeClr val="dk1"/>
                </a:solidFill>
                <a:latin typeface="Trebuchet MS"/>
                <a:ea typeface="Trebuchet MS"/>
                <a:cs typeface="Trebuchet MS"/>
                <a:sym typeface="Trebuchet MS"/>
              </a:rPr>
              <a:t> is the middle of the values of the data.</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a:t>
            </a:r>
            <a:r>
              <a:rPr lang="en-US" sz="2600" b="1" i="0" u="none">
                <a:solidFill>
                  <a:schemeClr val="dk1"/>
                </a:solidFill>
                <a:latin typeface="Trebuchet MS"/>
                <a:ea typeface="Trebuchet MS"/>
                <a:cs typeface="Trebuchet MS"/>
                <a:sym typeface="Trebuchet MS"/>
              </a:rPr>
              <a:t>mode</a:t>
            </a:r>
            <a:r>
              <a:rPr lang="en-US" sz="2600" b="0" i="0" u="none">
                <a:solidFill>
                  <a:schemeClr val="dk1"/>
                </a:solidFill>
                <a:latin typeface="Trebuchet MS"/>
                <a:ea typeface="Trebuchet MS"/>
                <a:cs typeface="Trebuchet MS"/>
                <a:sym typeface="Trebuchet MS"/>
              </a:rPr>
              <a:t> is the number that occurs the most in the set of data.</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65"/>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a:t>
            </a:r>
            <a:endParaRPr sz="3800" b="1" i="0" u="none" strike="noStrike" cap="none" dirty="0">
              <a:solidFill>
                <a:schemeClr val="bg2"/>
              </a:solidFill>
              <a:latin typeface="Trebuchet MS"/>
              <a:ea typeface="Trebuchet MS"/>
              <a:cs typeface="Trebuchet MS"/>
              <a:sym typeface="Trebuchet MS"/>
            </a:endParaRPr>
          </a:p>
        </p:txBody>
      </p:sp>
      <p:sp>
        <p:nvSpPr>
          <p:cNvPr id="469" name="Google Shape;469;p65"/>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SAT math scores for 8 high school students are listed below.</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539 541 576 505 548 576 565 558</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Find the mean</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Find the median</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Find the mode</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69"/>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dirty="0">
                <a:solidFill>
                  <a:schemeClr val="bg2"/>
                </a:solidFill>
                <a:latin typeface="Trebuchet MS"/>
                <a:ea typeface="Trebuchet MS"/>
                <a:cs typeface="Trebuchet MS"/>
                <a:sym typeface="Trebuchet MS"/>
              </a:rPr>
              <a:t>6.1 – SLOPE OF A LINE AND SLOPE INTERCEPT FORM</a:t>
            </a:r>
            <a:endParaRPr sz="3420" b="1" i="0" u="none" strike="noStrike" cap="none" dirty="0">
              <a:solidFill>
                <a:schemeClr val="bg2"/>
              </a:solidFill>
              <a:latin typeface="Trebuchet MS"/>
              <a:ea typeface="Trebuchet MS"/>
              <a:cs typeface="Trebuchet MS"/>
              <a:sym typeface="Trebuchet MS"/>
            </a:endParaRPr>
          </a:p>
        </p:txBody>
      </p:sp>
      <p:sp>
        <p:nvSpPr>
          <p:cNvPr id="493" name="Google Shape;493;p69"/>
          <p:cNvSpPr txBox="1"/>
          <p:nvPr/>
        </p:nvSpPr>
        <p:spPr>
          <a:xfrm>
            <a:off x="457200" y="1676400"/>
            <a:ext cx="7543800" cy="224631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800"/>
              <a:buFont typeface="Arial" pitchFamily="34" charset="0"/>
              <a:buChar char="•"/>
            </a:pPr>
            <a:r>
              <a:rPr lang="en-US" sz="3600" b="1" i="0" u="none" dirty="0">
                <a:solidFill>
                  <a:schemeClr val="dk1"/>
                </a:solidFill>
                <a:latin typeface="Arial"/>
                <a:ea typeface="Arial"/>
                <a:cs typeface="Arial"/>
                <a:sym typeface="Arial"/>
              </a:rPr>
              <a:t>Slope</a:t>
            </a:r>
            <a:r>
              <a:rPr lang="en-US" sz="3600" b="0" i="0" u="none" dirty="0">
                <a:solidFill>
                  <a:schemeClr val="dk1"/>
                </a:solidFill>
                <a:latin typeface="Arial"/>
                <a:ea typeface="Arial"/>
                <a:cs typeface="Arial"/>
                <a:sym typeface="Arial"/>
              </a:rPr>
              <a:t> is the ratio of the vertical change to the horizontal change of a line.</a:t>
            </a:r>
            <a:endParaRPr sz="1800" dirty="0"/>
          </a:p>
          <a:p>
            <a:pPr marL="0" marR="0" lvl="0" indent="0" algn="l" rtl="0">
              <a:lnSpc>
                <a:spcPct val="100000"/>
              </a:lnSpc>
              <a:spcBef>
                <a:spcPts val="0"/>
              </a:spcBef>
              <a:spcAft>
                <a:spcPts val="0"/>
              </a:spcAft>
              <a:buClr>
                <a:schemeClr val="dk1"/>
              </a:buClr>
              <a:buSzPts val="2800"/>
              <a:buFont typeface="Arial"/>
              <a:buNone/>
            </a:pPr>
            <a:endParaRPr sz="3600" b="0" i="0" u="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800"/>
              <a:buFont typeface="Arial" pitchFamily="34" charset="0"/>
              <a:buChar char="•"/>
            </a:pPr>
            <a:r>
              <a:rPr lang="en-US" sz="3600" b="0" i="0" u="none" dirty="0">
                <a:solidFill>
                  <a:schemeClr val="dk1"/>
                </a:solidFill>
                <a:latin typeface="Arial"/>
                <a:ea typeface="Arial"/>
                <a:cs typeface="Arial"/>
                <a:sym typeface="Arial"/>
              </a:rPr>
              <a:t>m =   </a:t>
            </a:r>
            <a:r>
              <a:rPr lang="en-US" sz="3600" b="0" i="0" u="sng" dirty="0">
                <a:solidFill>
                  <a:schemeClr val="dk1"/>
                </a:solidFill>
                <a:latin typeface="Arial"/>
                <a:ea typeface="Arial"/>
                <a:cs typeface="Arial"/>
                <a:sym typeface="Arial"/>
              </a:rPr>
              <a:t>rise</a:t>
            </a:r>
            <a:r>
              <a:rPr lang="en-US" sz="3600" b="0" i="0" u="none" dirty="0">
                <a:solidFill>
                  <a:schemeClr val="dk1"/>
                </a:solidFill>
                <a:latin typeface="Arial"/>
                <a:ea typeface="Arial"/>
                <a:cs typeface="Arial"/>
                <a:sym typeface="Arial"/>
              </a:rPr>
              <a:t>	= </a:t>
            </a:r>
            <a:r>
              <a:rPr lang="en-US" sz="3600" b="0" i="0" u="sng" dirty="0">
                <a:solidFill>
                  <a:schemeClr val="dk1"/>
                </a:solidFill>
                <a:latin typeface="Arial"/>
                <a:ea typeface="Arial"/>
                <a:cs typeface="Arial"/>
                <a:sym typeface="Arial"/>
              </a:rPr>
              <a:t>y</a:t>
            </a:r>
            <a:r>
              <a:rPr lang="en-US" sz="3600" b="0" i="0" u="sng" baseline="-25000" dirty="0">
                <a:solidFill>
                  <a:schemeClr val="dk1"/>
                </a:solidFill>
                <a:latin typeface="Arial"/>
                <a:ea typeface="Arial"/>
                <a:cs typeface="Arial"/>
                <a:sym typeface="Arial"/>
              </a:rPr>
              <a:t>2</a:t>
            </a:r>
            <a:r>
              <a:rPr lang="en-US" sz="3600" b="0" i="0" u="sng" dirty="0">
                <a:solidFill>
                  <a:schemeClr val="dk1"/>
                </a:solidFill>
                <a:latin typeface="Arial"/>
                <a:ea typeface="Arial"/>
                <a:cs typeface="Arial"/>
                <a:sym typeface="Arial"/>
              </a:rPr>
              <a:t> – y</a:t>
            </a:r>
            <a:r>
              <a:rPr lang="en-US" sz="3600" b="0" i="0" u="sng" baseline="-25000" dirty="0">
                <a:solidFill>
                  <a:schemeClr val="dk1"/>
                </a:solidFill>
                <a:latin typeface="Arial"/>
                <a:ea typeface="Arial"/>
                <a:cs typeface="Arial"/>
                <a:sym typeface="Arial"/>
              </a:rPr>
              <a:t>1</a:t>
            </a:r>
            <a:endParaRPr sz="3600" b="0" i="0" u="sng"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800"/>
              <a:buFont typeface="Arial"/>
              <a:buNone/>
            </a:pPr>
            <a:r>
              <a:rPr lang="en-US" sz="3600" b="0" i="0" u="none" dirty="0">
                <a:solidFill>
                  <a:schemeClr val="dk1"/>
                </a:solidFill>
                <a:latin typeface="Arial"/>
                <a:ea typeface="Arial"/>
                <a:cs typeface="Arial"/>
                <a:sym typeface="Arial"/>
              </a:rPr>
              <a:t>	</a:t>
            </a:r>
            <a:r>
              <a:rPr lang="en-US" sz="3600" b="0" i="0" u="none" dirty="0" smtClean="0">
                <a:solidFill>
                  <a:schemeClr val="dk1"/>
                </a:solidFill>
                <a:latin typeface="Arial"/>
                <a:ea typeface="Arial"/>
                <a:cs typeface="Arial"/>
                <a:sym typeface="Arial"/>
              </a:rPr>
              <a:t>   run         </a:t>
            </a:r>
            <a:r>
              <a:rPr lang="en-US" sz="3600" b="0" i="0" u="none" dirty="0">
                <a:solidFill>
                  <a:schemeClr val="dk1"/>
                </a:solidFill>
                <a:latin typeface="Arial"/>
                <a:ea typeface="Arial"/>
                <a:cs typeface="Arial"/>
                <a:sym typeface="Arial"/>
              </a:rPr>
              <a:t>x</a:t>
            </a:r>
            <a:r>
              <a:rPr lang="en-US" sz="3600" b="0" i="0" u="none" baseline="-25000" dirty="0">
                <a:solidFill>
                  <a:schemeClr val="dk1"/>
                </a:solidFill>
                <a:latin typeface="Arial"/>
                <a:ea typeface="Arial"/>
                <a:cs typeface="Arial"/>
                <a:sym typeface="Arial"/>
              </a:rPr>
              <a:t>2</a:t>
            </a:r>
            <a:r>
              <a:rPr lang="en-US" sz="3600" b="0" i="0" u="none" dirty="0">
                <a:solidFill>
                  <a:schemeClr val="dk1"/>
                </a:solidFill>
                <a:latin typeface="Arial"/>
                <a:ea typeface="Arial"/>
                <a:cs typeface="Arial"/>
                <a:sym typeface="Arial"/>
              </a:rPr>
              <a:t> – x</a:t>
            </a:r>
            <a:r>
              <a:rPr lang="en-US" sz="3600" b="0" i="0" u="none" baseline="-25000" dirty="0">
                <a:solidFill>
                  <a:schemeClr val="dk1"/>
                </a:solidFill>
                <a:latin typeface="Arial"/>
                <a:ea typeface="Arial"/>
                <a:cs typeface="Arial"/>
                <a:sym typeface="Arial"/>
              </a:rPr>
              <a:t>1</a:t>
            </a:r>
            <a:endParaRPr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93">
                                            <p:txEl>
                                              <p:pRg st="0" end="0"/>
                                            </p:txEl>
                                          </p:spTgt>
                                        </p:tgtEl>
                                        <p:attrNameLst>
                                          <p:attrName>style.visibility</p:attrName>
                                        </p:attrNameLst>
                                      </p:cBhvr>
                                      <p:to>
                                        <p:strVal val="visible"/>
                                      </p:to>
                                    </p:set>
                                    <p:animEffect transition="in" filter="wipe(down)">
                                      <p:cBhvr>
                                        <p:cTn id="7" dur="500"/>
                                        <p:tgtEl>
                                          <p:spTgt spid="49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93">
                                            <p:txEl>
                                              <p:pRg st="2" end="2"/>
                                            </p:txEl>
                                          </p:spTgt>
                                        </p:tgtEl>
                                        <p:attrNameLst>
                                          <p:attrName>style.visibility</p:attrName>
                                        </p:attrNameLst>
                                      </p:cBhvr>
                                      <p:to>
                                        <p:strVal val="visible"/>
                                      </p:to>
                                    </p:set>
                                    <p:animEffect transition="in" filter="wipe(down)">
                                      <p:cBhvr>
                                        <p:cTn id="12" dur="500"/>
                                        <p:tgtEl>
                                          <p:spTgt spid="49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93">
                                            <p:txEl>
                                              <p:pRg st="3" end="3"/>
                                            </p:txEl>
                                          </p:spTgt>
                                        </p:tgtEl>
                                        <p:attrNameLst>
                                          <p:attrName>style.visibility</p:attrName>
                                        </p:attrNameLst>
                                      </p:cBhvr>
                                      <p:to>
                                        <p:strVal val="visible"/>
                                      </p:to>
                                    </p:set>
                                    <p:animEffect transition="in" filter="wipe(down)">
                                      <p:cBhvr>
                                        <p:cTn id="17" dur="500"/>
                                        <p:tgtEl>
                                          <p:spTgt spid="49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70"/>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499" name="Google Shape;499;p70"/>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800" b="0" i="0" u="none" dirty="0">
                <a:solidFill>
                  <a:schemeClr val="dk1"/>
                </a:solidFill>
                <a:latin typeface="Trebuchet MS"/>
                <a:ea typeface="Trebuchet MS"/>
                <a:cs typeface="Trebuchet MS"/>
                <a:sym typeface="Trebuchet MS"/>
              </a:rPr>
              <a:t>Find the slope of the line that contains points (-1,2) and (3, -4)</a:t>
            </a:r>
            <a:endParaRPr sz="2800" dirty="0"/>
          </a:p>
          <a:p>
            <a:pPr marL="273050" marR="0" lvl="0" indent="-152527" algn="l" rtl="0">
              <a:lnSpc>
                <a:spcPct val="100000"/>
              </a:lnSpc>
              <a:spcBef>
                <a:spcPts val="600"/>
              </a:spcBef>
              <a:spcAft>
                <a:spcPts val="0"/>
              </a:spcAft>
              <a:buClr>
                <a:schemeClr val="dk2"/>
              </a:buClr>
              <a:buSzPts val="1898"/>
              <a:buFont typeface="Noto Sans Symbols"/>
              <a:buNone/>
            </a:pPr>
            <a:endParaRPr sz="2800" b="0" i="0" u="none" dirty="0">
              <a:solidFill>
                <a:schemeClr val="dk1"/>
              </a:solidFill>
              <a:latin typeface="Trebuchet MS"/>
              <a:ea typeface="Trebuchet MS"/>
              <a:cs typeface="Trebuchet MS"/>
              <a:sym typeface="Trebuchet MS"/>
            </a:endParaRPr>
          </a:p>
          <a:p>
            <a:pPr marL="273050" marR="0" lvl="0" indent="-152527" algn="l" rtl="0">
              <a:lnSpc>
                <a:spcPct val="100000"/>
              </a:lnSpc>
              <a:spcBef>
                <a:spcPts val="600"/>
              </a:spcBef>
              <a:spcAft>
                <a:spcPts val="0"/>
              </a:spcAft>
              <a:buClr>
                <a:schemeClr val="dk2"/>
              </a:buClr>
              <a:buSzPts val="1898"/>
              <a:buFont typeface="Noto Sans Symbols"/>
              <a:buNone/>
            </a:pPr>
            <a:endParaRPr sz="2800" b="0" i="0" u="none" dirty="0">
              <a:solidFill>
                <a:schemeClr val="dk1"/>
              </a:solidFill>
              <a:latin typeface="Trebuchet MS"/>
              <a:ea typeface="Trebuchet MS"/>
              <a:cs typeface="Trebuchet MS"/>
              <a:sym typeface="Trebuchet MS"/>
            </a:endParaRPr>
          </a:p>
          <a:p>
            <a:pPr marL="273050" indent="-273050">
              <a:buSzPts val="1898"/>
            </a:pPr>
            <a:r>
              <a:rPr lang="en-US" sz="2800" b="0" i="0" u="none" dirty="0">
                <a:solidFill>
                  <a:schemeClr val="dk1"/>
                </a:solidFill>
                <a:latin typeface="Trebuchet MS"/>
                <a:ea typeface="Trebuchet MS"/>
                <a:cs typeface="Trebuchet MS"/>
                <a:sym typeface="Trebuchet MS"/>
              </a:rPr>
              <a:t>Graph the line that passes through (1,1) and has slope -3/4.</a:t>
            </a:r>
            <a:endParaRPr sz="2800" dirty="0"/>
          </a:p>
          <a:p>
            <a:pPr marL="273050" marR="0" lvl="0" indent="-152527" algn="l" rtl="0">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99">
                                            <p:txEl>
                                              <p:pRg st="0" end="0"/>
                                            </p:txEl>
                                          </p:spTgt>
                                        </p:tgtEl>
                                        <p:attrNameLst>
                                          <p:attrName>style.visibility</p:attrName>
                                        </p:attrNameLst>
                                      </p:cBhvr>
                                      <p:to>
                                        <p:strVal val="visible"/>
                                      </p:to>
                                    </p:set>
                                    <p:animEffect transition="in" filter="wipe(down)">
                                      <p:cBhvr>
                                        <p:cTn id="7" dur="500"/>
                                        <p:tgtEl>
                                          <p:spTgt spid="4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99">
                                            <p:txEl>
                                              <p:pRg st="3" end="3"/>
                                            </p:txEl>
                                          </p:spTgt>
                                        </p:tgtEl>
                                        <p:attrNameLst>
                                          <p:attrName>style.visibility</p:attrName>
                                        </p:attrNameLst>
                                      </p:cBhvr>
                                      <p:to>
                                        <p:strVal val="visible"/>
                                      </p:to>
                                    </p:set>
                                    <p:animEffect transition="in" filter="wipe(down)">
                                      <p:cBhvr>
                                        <p:cTn id="12" dur="500"/>
                                        <p:tgtEl>
                                          <p:spTgt spid="4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9"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71"/>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SLOPE-INTERCEPT FORM</a:t>
            </a:r>
            <a:endParaRPr sz="3800" b="1" i="0" u="none" strike="noStrike" cap="none" dirty="0">
              <a:solidFill>
                <a:schemeClr val="bg2"/>
              </a:solidFill>
              <a:latin typeface="Trebuchet MS"/>
              <a:ea typeface="Trebuchet MS"/>
              <a:cs typeface="Trebuchet MS"/>
              <a:sym typeface="Trebuchet MS"/>
            </a:endParaRPr>
          </a:p>
        </p:txBody>
      </p:sp>
      <p:sp>
        <p:nvSpPr>
          <p:cNvPr id="505" name="Google Shape;505;p71"/>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3200" b="0" i="0" u="none" dirty="0">
                <a:solidFill>
                  <a:schemeClr val="dk1"/>
                </a:solidFill>
                <a:latin typeface="Trebuchet MS"/>
                <a:ea typeface="Trebuchet MS"/>
                <a:cs typeface="Trebuchet MS"/>
                <a:sym typeface="Trebuchet MS"/>
              </a:rPr>
              <a:t>Slope-intercept form is written</a:t>
            </a:r>
            <a:endParaRPr sz="3200" dirty="0"/>
          </a:p>
          <a:p>
            <a:pPr marL="273050" marR="0" lvl="0" indent="-152527" algn="l" rtl="0">
              <a:lnSpc>
                <a:spcPct val="100000"/>
              </a:lnSpc>
              <a:spcBef>
                <a:spcPts val="600"/>
              </a:spcBef>
              <a:spcAft>
                <a:spcPts val="0"/>
              </a:spcAft>
              <a:buClr>
                <a:schemeClr val="dk2"/>
              </a:buClr>
              <a:buSzPts val="1898"/>
              <a:buFont typeface="Noto Sans Symbols"/>
              <a:buNone/>
            </a:pPr>
            <a:endParaRPr sz="32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None/>
            </a:pPr>
            <a:r>
              <a:rPr lang="en-US" sz="3200" b="0" i="0" u="none" dirty="0">
                <a:solidFill>
                  <a:schemeClr val="dk1"/>
                </a:solidFill>
                <a:latin typeface="Trebuchet MS"/>
                <a:ea typeface="Trebuchet MS"/>
                <a:cs typeface="Trebuchet MS"/>
                <a:sym typeface="Trebuchet MS"/>
              </a:rPr>
              <a:t>			</a:t>
            </a:r>
            <a:r>
              <a:rPr lang="en-US" sz="3600" b="1" i="0" u="none" dirty="0">
                <a:solidFill>
                  <a:schemeClr val="tx1"/>
                </a:solidFill>
                <a:latin typeface="Trebuchet MS"/>
                <a:ea typeface="Trebuchet MS"/>
                <a:cs typeface="Trebuchet MS"/>
                <a:sym typeface="Trebuchet MS"/>
              </a:rPr>
              <a:t>y = </a:t>
            </a:r>
            <a:r>
              <a:rPr lang="en-US" sz="3600" b="1" i="0" u="none" dirty="0" err="1">
                <a:solidFill>
                  <a:schemeClr val="tx1"/>
                </a:solidFill>
                <a:latin typeface="Trebuchet MS"/>
                <a:ea typeface="Trebuchet MS"/>
                <a:cs typeface="Trebuchet MS"/>
                <a:sym typeface="Trebuchet MS"/>
              </a:rPr>
              <a:t>mx</a:t>
            </a:r>
            <a:r>
              <a:rPr lang="en-US" sz="3600" b="1" i="0" u="none" dirty="0">
                <a:solidFill>
                  <a:schemeClr val="tx1"/>
                </a:solidFill>
                <a:latin typeface="Trebuchet MS"/>
                <a:ea typeface="Trebuchet MS"/>
                <a:cs typeface="Trebuchet MS"/>
                <a:sym typeface="Trebuchet MS"/>
              </a:rPr>
              <a:t> + b</a:t>
            </a:r>
            <a:endParaRPr sz="3200" b="1" dirty="0">
              <a:solidFill>
                <a:schemeClr val="tx1"/>
              </a:solidFill>
            </a:endParaRPr>
          </a:p>
          <a:p>
            <a:pPr marL="273050" marR="0" lvl="0" indent="-273050" algn="l" rtl="0">
              <a:lnSpc>
                <a:spcPct val="100000"/>
              </a:lnSpc>
              <a:spcBef>
                <a:spcPts val="600"/>
              </a:spcBef>
              <a:spcAft>
                <a:spcPts val="0"/>
              </a:spcAft>
              <a:buClr>
                <a:schemeClr val="dk2"/>
              </a:buClr>
              <a:buSzPts val="1898"/>
              <a:buFont typeface="Noto Sans Symbols"/>
              <a:buNone/>
            </a:pPr>
            <a:r>
              <a:rPr lang="en-US" sz="3200" b="0" i="0" u="none" dirty="0">
                <a:solidFill>
                  <a:schemeClr val="dk1"/>
                </a:solidFill>
                <a:latin typeface="Trebuchet MS"/>
                <a:ea typeface="Trebuchet MS"/>
                <a:cs typeface="Trebuchet MS"/>
                <a:sym typeface="Trebuchet MS"/>
              </a:rPr>
              <a:t>Where </a:t>
            </a:r>
            <a:r>
              <a:rPr lang="en-US" sz="3200" b="1" i="0" u="none" dirty="0">
                <a:solidFill>
                  <a:schemeClr val="dk1"/>
                </a:solidFill>
                <a:latin typeface="Trebuchet MS"/>
                <a:ea typeface="Trebuchet MS"/>
                <a:cs typeface="Trebuchet MS"/>
                <a:sym typeface="Trebuchet MS"/>
              </a:rPr>
              <a:t>m</a:t>
            </a:r>
            <a:r>
              <a:rPr lang="en-US" sz="3200" b="0" i="0" u="none" dirty="0">
                <a:solidFill>
                  <a:schemeClr val="dk1"/>
                </a:solidFill>
                <a:latin typeface="Trebuchet MS"/>
                <a:ea typeface="Trebuchet MS"/>
                <a:cs typeface="Trebuchet MS"/>
                <a:sym typeface="Trebuchet MS"/>
              </a:rPr>
              <a:t> represents the slope and </a:t>
            </a:r>
            <a:r>
              <a:rPr lang="en-US" sz="3200" b="1" i="0" u="none" dirty="0">
                <a:solidFill>
                  <a:schemeClr val="dk1"/>
                </a:solidFill>
                <a:latin typeface="Trebuchet MS"/>
                <a:ea typeface="Trebuchet MS"/>
                <a:cs typeface="Trebuchet MS"/>
                <a:sym typeface="Trebuchet MS"/>
              </a:rPr>
              <a:t>b</a:t>
            </a:r>
            <a:r>
              <a:rPr lang="en-US" sz="3200" b="0" i="0" u="none" dirty="0">
                <a:solidFill>
                  <a:schemeClr val="dk1"/>
                </a:solidFill>
                <a:latin typeface="Trebuchet MS"/>
                <a:ea typeface="Trebuchet MS"/>
                <a:cs typeface="Trebuchet MS"/>
                <a:sym typeface="Trebuchet MS"/>
              </a:rPr>
              <a:t> represents the y-intercept.</a:t>
            </a:r>
            <a:endParaRPr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05">
                                            <p:txEl>
                                              <p:pRg st="0" end="0"/>
                                            </p:txEl>
                                          </p:spTgt>
                                        </p:tgtEl>
                                        <p:attrNameLst>
                                          <p:attrName>style.visibility</p:attrName>
                                        </p:attrNameLst>
                                      </p:cBhvr>
                                      <p:to>
                                        <p:strVal val="visible"/>
                                      </p:to>
                                    </p:set>
                                    <p:animEffect transition="in" filter="wipe(down)">
                                      <p:cBhvr>
                                        <p:cTn id="7" dur="500"/>
                                        <p:tgtEl>
                                          <p:spTgt spid="50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05">
                                            <p:txEl>
                                              <p:pRg st="2" end="2"/>
                                            </p:txEl>
                                          </p:spTgt>
                                        </p:tgtEl>
                                        <p:attrNameLst>
                                          <p:attrName>style.visibility</p:attrName>
                                        </p:attrNameLst>
                                      </p:cBhvr>
                                      <p:to>
                                        <p:strVal val="visible"/>
                                      </p:to>
                                    </p:set>
                                    <p:animEffect transition="in" filter="wipe(down)">
                                      <p:cBhvr>
                                        <p:cTn id="12" dur="500"/>
                                        <p:tgtEl>
                                          <p:spTgt spid="50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05">
                                            <p:txEl>
                                              <p:pRg st="3" end="3"/>
                                            </p:txEl>
                                          </p:spTgt>
                                        </p:tgtEl>
                                        <p:attrNameLst>
                                          <p:attrName>style.visibility</p:attrName>
                                        </p:attrNameLst>
                                      </p:cBhvr>
                                      <p:to>
                                        <p:strVal val="visible"/>
                                      </p:to>
                                    </p:set>
                                    <p:animEffect transition="in" filter="wipe(down)">
                                      <p:cBhvr>
                                        <p:cTn id="17" dur="500"/>
                                        <p:tgtEl>
                                          <p:spTgt spid="50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Google Shape;510;p72"/>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EXAMPLES</a:t>
            </a:r>
            <a:endParaRPr sz="3800" b="1" i="0" u="none" strike="noStrike" cap="none" dirty="0">
              <a:solidFill>
                <a:schemeClr val="bg2"/>
              </a:solidFill>
              <a:latin typeface="Trebuchet MS"/>
              <a:ea typeface="Trebuchet MS"/>
              <a:cs typeface="Trebuchet MS"/>
              <a:sym typeface="Trebuchet MS"/>
            </a:endParaRPr>
          </a:p>
        </p:txBody>
      </p:sp>
      <p:sp>
        <p:nvSpPr>
          <p:cNvPr id="511" name="Google Shape;511;p72"/>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3200" b="0" i="0" u="none" dirty="0">
                <a:solidFill>
                  <a:schemeClr val="dk1"/>
                </a:solidFill>
                <a:latin typeface="Trebuchet MS"/>
                <a:ea typeface="Trebuchet MS"/>
                <a:cs typeface="Trebuchet MS"/>
                <a:sym typeface="Trebuchet MS"/>
              </a:rPr>
              <a:t>What is the slope and the y-intercept of the following lines?</a:t>
            </a:r>
            <a:endParaRPr sz="3200" dirty="0"/>
          </a:p>
          <a:p>
            <a:pPr marL="273050" marR="0" lvl="0" indent="-152527" algn="l" rtl="0">
              <a:lnSpc>
                <a:spcPct val="100000"/>
              </a:lnSpc>
              <a:spcBef>
                <a:spcPts val="600"/>
              </a:spcBef>
              <a:spcAft>
                <a:spcPts val="0"/>
              </a:spcAft>
              <a:buClr>
                <a:schemeClr val="dk2"/>
              </a:buClr>
              <a:buSzPts val="1898"/>
              <a:buFont typeface="Noto Sans Symbols"/>
              <a:buNone/>
            </a:pPr>
            <a:endParaRPr sz="32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3200" b="0" i="0" u="none" dirty="0">
                <a:solidFill>
                  <a:schemeClr val="dk1"/>
                </a:solidFill>
                <a:latin typeface="Trebuchet MS"/>
                <a:ea typeface="Trebuchet MS"/>
                <a:cs typeface="Trebuchet MS"/>
                <a:sym typeface="Trebuchet MS"/>
              </a:rPr>
              <a:t>y = -2x + 1</a:t>
            </a:r>
            <a:endParaRPr sz="3200" dirty="0"/>
          </a:p>
          <a:p>
            <a:pPr marL="273050" marR="0" lvl="0" indent="-273050" algn="l" rtl="0">
              <a:lnSpc>
                <a:spcPct val="100000"/>
              </a:lnSpc>
              <a:spcBef>
                <a:spcPts val="600"/>
              </a:spcBef>
              <a:spcAft>
                <a:spcPts val="0"/>
              </a:spcAft>
              <a:buClr>
                <a:schemeClr val="dk2"/>
              </a:buClr>
              <a:buSzPts val="1898"/>
              <a:buFont typeface="Noto Sans Symbols"/>
              <a:buChar char="⦿"/>
            </a:pPr>
            <a:r>
              <a:rPr lang="en-US" sz="3200" b="0" i="0" u="none" dirty="0">
                <a:solidFill>
                  <a:schemeClr val="dk1"/>
                </a:solidFill>
                <a:latin typeface="Trebuchet MS"/>
                <a:ea typeface="Trebuchet MS"/>
                <a:cs typeface="Trebuchet MS"/>
                <a:sym typeface="Trebuchet MS"/>
              </a:rPr>
              <a:t>y = x – 2</a:t>
            </a:r>
            <a:endParaRPr sz="3200" dirty="0"/>
          </a:p>
          <a:p>
            <a:pPr marL="273050" marR="0" lvl="0" indent="-273050" algn="l" rtl="0">
              <a:lnSpc>
                <a:spcPct val="100000"/>
              </a:lnSpc>
              <a:spcBef>
                <a:spcPts val="600"/>
              </a:spcBef>
              <a:spcAft>
                <a:spcPts val="0"/>
              </a:spcAft>
              <a:buClr>
                <a:schemeClr val="dk2"/>
              </a:buClr>
              <a:buSzPts val="1898"/>
              <a:buFont typeface="Noto Sans Symbols"/>
              <a:buChar char="⦿"/>
            </a:pPr>
            <a:r>
              <a:rPr lang="en-US" sz="3200" b="0" i="0" u="none" dirty="0">
                <a:solidFill>
                  <a:schemeClr val="dk1"/>
                </a:solidFill>
                <a:latin typeface="Trebuchet MS"/>
                <a:ea typeface="Trebuchet MS"/>
                <a:cs typeface="Trebuchet MS"/>
                <a:sym typeface="Trebuchet MS"/>
              </a:rPr>
              <a:t>5x + 6y = 6</a:t>
            </a:r>
            <a:endParaRPr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11">
                                            <p:txEl>
                                              <p:pRg st="0" end="0"/>
                                            </p:txEl>
                                          </p:spTgt>
                                        </p:tgtEl>
                                        <p:attrNameLst>
                                          <p:attrName>style.visibility</p:attrName>
                                        </p:attrNameLst>
                                      </p:cBhvr>
                                      <p:to>
                                        <p:strVal val="visible"/>
                                      </p:to>
                                    </p:set>
                                    <p:animEffect transition="in" filter="wipe(down)">
                                      <p:cBhvr>
                                        <p:cTn id="7" dur="500"/>
                                        <p:tgtEl>
                                          <p:spTgt spid="5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11">
                                            <p:txEl>
                                              <p:pRg st="2" end="2"/>
                                            </p:txEl>
                                          </p:spTgt>
                                        </p:tgtEl>
                                        <p:attrNameLst>
                                          <p:attrName>style.visibility</p:attrName>
                                        </p:attrNameLst>
                                      </p:cBhvr>
                                      <p:to>
                                        <p:strVal val="visible"/>
                                      </p:to>
                                    </p:set>
                                    <p:animEffect transition="in" filter="wipe(down)">
                                      <p:cBhvr>
                                        <p:cTn id="12" dur="500"/>
                                        <p:tgtEl>
                                          <p:spTgt spid="5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11">
                                            <p:txEl>
                                              <p:pRg st="3" end="3"/>
                                            </p:txEl>
                                          </p:spTgt>
                                        </p:tgtEl>
                                        <p:attrNameLst>
                                          <p:attrName>style.visibility</p:attrName>
                                        </p:attrNameLst>
                                      </p:cBhvr>
                                      <p:to>
                                        <p:strVal val="visible"/>
                                      </p:to>
                                    </p:set>
                                    <p:animEffect transition="in" filter="wipe(down)">
                                      <p:cBhvr>
                                        <p:cTn id="17" dur="500"/>
                                        <p:tgtEl>
                                          <p:spTgt spid="51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11">
                                            <p:txEl>
                                              <p:pRg st="4" end="4"/>
                                            </p:txEl>
                                          </p:spTgt>
                                        </p:tgtEl>
                                        <p:attrNameLst>
                                          <p:attrName>style.visibility</p:attrName>
                                        </p:attrNameLst>
                                      </p:cBhvr>
                                      <p:to>
                                        <p:strVal val="visible"/>
                                      </p:to>
                                    </p:set>
                                    <p:animEffect transition="in" filter="wipe(down)">
                                      <p:cBhvr>
                                        <p:cTn id="22" dur="500"/>
                                        <p:tgtEl>
                                          <p:spTgt spid="5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1"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73"/>
          <p:cNvSpPr txBox="1">
            <a:spLocks noGrp="1"/>
          </p:cNvSpPr>
          <p:nvPr>
            <p:ph type="title" idx="4294967295"/>
          </p:nvPr>
        </p:nvSpPr>
        <p:spPr>
          <a:xfrm>
            <a:off x="-304800" y="228600"/>
            <a:ext cx="8991600" cy="1143000"/>
          </a:xfrm>
          <a:prstGeom prst="rect">
            <a:avLst/>
          </a:prstGeom>
          <a:noFill/>
          <a:ln>
            <a:noFill/>
          </a:ln>
        </p:spPr>
        <p:txBody>
          <a:bodyPr spcFirstLastPara="1" wrap="square" lIns="45700" tIns="0" rIns="45700" bIns="0" anchor="b" anchorCtr="0">
            <a:noAutofit/>
          </a:bodyPr>
          <a:lstStyle/>
          <a:p>
            <a:pPr marL="0" marR="0" lvl="0" indent="0" algn="ctr" rtl="0">
              <a:lnSpc>
                <a:spcPct val="100000"/>
              </a:lnSpc>
              <a:spcBef>
                <a:spcPts val="0"/>
              </a:spcBef>
              <a:spcAft>
                <a:spcPts val="0"/>
              </a:spcAft>
              <a:buClr>
                <a:srgbClr val="FEF7F0"/>
              </a:buClr>
              <a:buSzPts val="3600"/>
              <a:buFont typeface="Trebuchet MS"/>
              <a:buNone/>
            </a:pPr>
            <a:r>
              <a:rPr lang="en-US" sz="3600" b="1" i="0" u="none" strike="noStrike" cap="none" dirty="0">
                <a:solidFill>
                  <a:schemeClr val="bg2"/>
                </a:solidFill>
                <a:latin typeface="Trebuchet MS"/>
                <a:ea typeface="Trebuchet MS"/>
                <a:cs typeface="Trebuchet MS"/>
                <a:sym typeface="Trebuchet MS"/>
              </a:rPr>
              <a:t>6.2 – PARALLEL AND PERPENDICULAR LINES</a:t>
            </a:r>
            <a:endParaRPr sz="3600" b="1" i="0" u="none" strike="noStrike" cap="none" dirty="0">
              <a:solidFill>
                <a:schemeClr val="bg2"/>
              </a:solidFill>
              <a:latin typeface="Trebuchet MS"/>
              <a:ea typeface="Trebuchet MS"/>
              <a:cs typeface="Trebuchet MS"/>
              <a:sym typeface="Trebuchet MS"/>
            </a:endParaRPr>
          </a:p>
        </p:txBody>
      </p:sp>
      <p:sp>
        <p:nvSpPr>
          <p:cNvPr id="517" name="Google Shape;517;p7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indent="-273050">
              <a:spcBef>
                <a:spcPts val="0"/>
              </a:spcBef>
              <a:buSzPts val="2044"/>
            </a:pPr>
            <a:r>
              <a:rPr lang="en-US" sz="2800" b="1" i="0" u="none" dirty="0">
                <a:solidFill>
                  <a:schemeClr val="dk1"/>
                </a:solidFill>
                <a:latin typeface="Arial Rounded"/>
                <a:ea typeface="Arial Rounded"/>
                <a:cs typeface="Arial Rounded"/>
                <a:sym typeface="Arial Rounded"/>
              </a:rPr>
              <a:t>Two lines are </a:t>
            </a:r>
            <a:r>
              <a:rPr lang="en-US" sz="2800" b="1" i="0" u="sng" dirty="0">
                <a:solidFill>
                  <a:schemeClr val="dk1"/>
                </a:solidFill>
                <a:latin typeface="Arial Rounded"/>
                <a:ea typeface="Arial Rounded"/>
                <a:cs typeface="Arial Rounded"/>
                <a:sym typeface="Arial Rounded"/>
              </a:rPr>
              <a:t>parallel</a:t>
            </a:r>
            <a:r>
              <a:rPr lang="en-US" sz="2800" b="1" i="0" u="none" dirty="0">
                <a:solidFill>
                  <a:schemeClr val="dk1"/>
                </a:solidFill>
                <a:latin typeface="Arial Rounded"/>
                <a:ea typeface="Arial Rounded"/>
                <a:cs typeface="Arial Rounded"/>
                <a:sym typeface="Arial Rounded"/>
              </a:rPr>
              <a:t> if they have the same slope and different y-intercepts.</a:t>
            </a:r>
            <a:endParaRPr dirty="0"/>
          </a:p>
          <a:p>
            <a:pPr marL="273050" marR="0" lvl="0" indent="-273050" algn="l" rtl="0">
              <a:lnSpc>
                <a:spcPct val="100000"/>
              </a:lnSpc>
              <a:spcBef>
                <a:spcPts val="600"/>
              </a:spcBef>
              <a:spcAft>
                <a:spcPts val="0"/>
              </a:spcAft>
              <a:buClr>
                <a:schemeClr val="dk2"/>
              </a:buClr>
              <a:buSzPts val="2044"/>
              <a:buFont typeface="Noto Sans Symbols"/>
              <a:buNone/>
            </a:pPr>
            <a:r>
              <a:rPr lang="en-US" sz="2800" b="1" i="0" u="none" dirty="0">
                <a:solidFill>
                  <a:schemeClr val="dk1"/>
                </a:solidFill>
                <a:latin typeface="Arial Rounded"/>
                <a:ea typeface="Arial Rounded"/>
                <a:cs typeface="Arial Rounded"/>
                <a:sym typeface="Arial Rounded"/>
              </a:rPr>
              <a:t>	(same m and different b)</a:t>
            </a:r>
            <a:endParaRPr dirty="0"/>
          </a:p>
          <a:p>
            <a:pPr marL="273050" indent="-273050">
              <a:buSzPts val="2044"/>
            </a:pPr>
            <a:r>
              <a:rPr lang="en-US" sz="2800" b="1" i="0" u="none" dirty="0">
                <a:solidFill>
                  <a:schemeClr val="dk1"/>
                </a:solidFill>
                <a:latin typeface="Arial Rounded"/>
                <a:ea typeface="Arial Rounded"/>
                <a:cs typeface="Arial Rounded"/>
                <a:sym typeface="Arial Rounded"/>
              </a:rPr>
              <a:t>Two lines are </a:t>
            </a:r>
            <a:r>
              <a:rPr lang="en-US" sz="2800" b="1" i="0" u="sng" dirty="0">
                <a:solidFill>
                  <a:schemeClr val="dk1"/>
                </a:solidFill>
                <a:latin typeface="Arial Rounded"/>
                <a:ea typeface="Arial Rounded"/>
                <a:cs typeface="Arial Rounded"/>
                <a:sym typeface="Arial Rounded"/>
              </a:rPr>
              <a:t>perpendicular</a:t>
            </a:r>
            <a:r>
              <a:rPr lang="en-US" sz="2800" b="1" i="0" u="none" dirty="0">
                <a:solidFill>
                  <a:schemeClr val="dk1"/>
                </a:solidFill>
                <a:latin typeface="Arial Rounded"/>
                <a:ea typeface="Arial Rounded"/>
                <a:cs typeface="Arial Rounded"/>
                <a:sym typeface="Arial Rounded"/>
              </a:rPr>
              <a:t> if they have opposite, reciprocal slopes</a:t>
            </a:r>
            <a:r>
              <a:rPr lang="en-US" sz="2800" b="1" i="0" u="none" dirty="0" smtClean="0">
                <a:solidFill>
                  <a:schemeClr val="dk1"/>
                </a:solidFill>
                <a:latin typeface="Arial Rounded"/>
                <a:ea typeface="Arial Rounded"/>
                <a:cs typeface="Arial Rounded"/>
                <a:sym typeface="Arial Rounded"/>
              </a:rPr>
              <a:t>.</a:t>
            </a:r>
          </a:p>
          <a:p>
            <a:pPr marL="273050" indent="-273050">
              <a:buSzPts val="2044"/>
            </a:pPr>
            <a:r>
              <a:rPr lang="en-US" sz="2800" b="1" dirty="0" smtClean="0">
                <a:latin typeface="Arial Rounded"/>
                <a:sym typeface="Arial Rounded"/>
              </a:rPr>
              <a:t>Two lines are </a:t>
            </a:r>
            <a:r>
              <a:rPr lang="en-US" sz="2800" b="1" u="sng" dirty="0" smtClean="0">
                <a:latin typeface="Arial Rounded"/>
                <a:sym typeface="Arial Rounded"/>
              </a:rPr>
              <a:t>intersecting</a:t>
            </a:r>
            <a:r>
              <a:rPr lang="en-US" sz="2800" b="1" dirty="0" smtClean="0">
                <a:latin typeface="Arial Rounded"/>
                <a:sym typeface="Arial Rounded"/>
              </a:rPr>
              <a:t> </a:t>
            </a:r>
            <a:r>
              <a:rPr lang="en-US" sz="2800" b="1" dirty="0" smtClean="0">
                <a:latin typeface="Arial Rounded"/>
                <a:sym typeface="Arial Rounded"/>
              </a:rPr>
              <a:t>if they are neither parallel or perpendicular.</a:t>
            </a:r>
            <a:endParaRPr dirty="0"/>
          </a:p>
          <a:p>
            <a:pPr marL="273050" marR="0" lvl="0" indent="-273050" algn="l" rtl="0">
              <a:lnSpc>
                <a:spcPct val="100000"/>
              </a:lnSpc>
              <a:spcBef>
                <a:spcPts val="600"/>
              </a:spcBef>
              <a:spcAft>
                <a:spcPts val="0"/>
              </a:spcAft>
              <a:buClr>
                <a:schemeClr val="dk2"/>
              </a:buClr>
              <a:buSzPts val="2044"/>
              <a:buFont typeface="Noto Sans Symbols"/>
              <a:buNone/>
            </a:pPr>
            <a:r>
              <a:rPr lang="en-US" sz="2800" b="1" i="0" u="none" dirty="0">
                <a:solidFill>
                  <a:schemeClr val="dk1"/>
                </a:solidFill>
                <a:latin typeface="Arial Rounded"/>
                <a:ea typeface="Arial Rounded"/>
                <a:cs typeface="Arial Rounded"/>
                <a:sym typeface="Arial Rounded"/>
              </a:rPr>
              <a:t>	</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17">
                                            <p:txEl>
                                              <p:pRg st="0" end="0"/>
                                            </p:txEl>
                                          </p:spTgt>
                                        </p:tgtEl>
                                        <p:attrNameLst>
                                          <p:attrName>style.visibility</p:attrName>
                                        </p:attrNameLst>
                                      </p:cBhvr>
                                      <p:to>
                                        <p:strVal val="visible"/>
                                      </p:to>
                                    </p:set>
                                    <p:animEffect transition="in" filter="wipe(down)">
                                      <p:cBhvr>
                                        <p:cTn id="7" dur="500"/>
                                        <p:tgtEl>
                                          <p:spTgt spid="5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17">
                                            <p:txEl>
                                              <p:pRg st="1" end="1"/>
                                            </p:txEl>
                                          </p:spTgt>
                                        </p:tgtEl>
                                        <p:attrNameLst>
                                          <p:attrName>style.visibility</p:attrName>
                                        </p:attrNameLst>
                                      </p:cBhvr>
                                      <p:to>
                                        <p:strVal val="visible"/>
                                      </p:to>
                                    </p:set>
                                    <p:animEffect transition="in" filter="wipe(down)">
                                      <p:cBhvr>
                                        <p:cTn id="12" dur="500"/>
                                        <p:tgtEl>
                                          <p:spTgt spid="51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17">
                                            <p:txEl>
                                              <p:pRg st="2" end="2"/>
                                            </p:txEl>
                                          </p:spTgt>
                                        </p:tgtEl>
                                        <p:attrNameLst>
                                          <p:attrName>style.visibility</p:attrName>
                                        </p:attrNameLst>
                                      </p:cBhvr>
                                      <p:to>
                                        <p:strVal val="visible"/>
                                      </p:to>
                                    </p:set>
                                    <p:animEffect transition="in" filter="wipe(down)">
                                      <p:cBhvr>
                                        <p:cTn id="17" dur="500"/>
                                        <p:tgtEl>
                                          <p:spTgt spid="51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17">
                                            <p:txEl>
                                              <p:pRg st="3" end="3"/>
                                            </p:txEl>
                                          </p:spTgt>
                                        </p:tgtEl>
                                        <p:attrNameLst>
                                          <p:attrName>style.visibility</p:attrName>
                                        </p:attrNameLst>
                                      </p:cBhvr>
                                      <p:to>
                                        <p:strVal val="visible"/>
                                      </p:to>
                                    </p:set>
                                    <p:animEffect transition="in" filter="wipe(down)">
                                      <p:cBhvr>
                                        <p:cTn id="22" dur="500"/>
                                        <p:tgtEl>
                                          <p:spTgt spid="51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17">
                                            <p:txEl>
                                              <p:pRg st="4" end="4"/>
                                            </p:txEl>
                                          </p:spTgt>
                                        </p:tgtEl>
                                        <p:attrNameLst>
                                          <p:attrName>style.visibility</p:attrName>
                                        </p:attrNameLst>
                                      </p:cBhvr>
                                      <p:to>
                                        <p:strVal val="visible"/>
                                      </p:to>
                                    </p:set>
                                    <p:animEffect transition="in" filter="wipe(down)">
                                      <p:cBhvr>
                                        <p:cTn id="27" dur="500"/>
                                        <p:tgtEl>
                                          <p:spTgt spid="51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7"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p74"/>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EXAMPLES</a:t>
            </a:r>
            <a:endParaRPr sz="3800" b="1" i="0" u="none" strike="noStrike" cap="none" dirty="0">
              <a:solidFill>
                <a:schemeClr val="bg2"/>
              </a:solidFill>
              <a:latin typeface="Trebuchet MS"/>
              <a:ea typeface="Trebuchet MS"/>
              <a:cs typeface="Trebuchet MS"/>
              <a:sym typeface="Trebuchet MS"/>
            </a:endParaRPr>
          </a:p>
        </p:txBody>
      </p:sp>
      <p:sp>
        <p:nvSpPr>
          <p:cNvPr id="523" name="Google Shape;523;p74"/>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514350" marR="0" lvl="0" indent="-514350" algn="l" rtl="0">
              <a:lnSpc>
                <a:spcPct val="100000"/>
              </a:lnSpc>
              <a:spcBef>
                <a:spcPts val="0"/>
              </a:spcBef>
              <a:spcAft>
                <a:spcPts val="0"/>
              </a:spcAft>
              <a:buClr>
                <a:schemeClr val="dk2"/>
              </a:buClr>
              <a:buSzPts val="2044"/>
              <a:buNone/>
            </a:pPr>
            <a:r>
              <a:rPr lang="en-US" sz="2800" b="1" i="0" u="none" dirty="0" smtClean="0">
                <a:solidFill>
                  <a:schemeClr val="dk1"/>
                </a:solidFill>
                <a:latin typeface="Arial Rounded"/>
                <a:ea typeface="Arial Rounded"/>
                <a:cs typeface="Arial Rounded"/>
                <a:sym typeface="Arial Rounded"/>
              </a:rPr>
              <a:t>Find the slope of the line parallel to the </a:t>
            </a:r>
          </a:p>
          <a:p>
            <a:pPr marL="514350" marR="0" lvl="0" indent="-514350" algn="l" rtl="0">
              <a:lnSpc>
                <a:spcPct val="100000"/>
              </a:lnSpc>
              <a:spcBef>
                <a:spcPts val="0"/>
              </a:spcBef>
              <a:spcAft>
                <a:spcPts val="0"/>
              </a:spcAft>
              <a:buClr>
                <a:schemeClr val="dk2"/>
              </a:buClr>
              <a:buSzPts val="2044"/>
              <a:buNone/>
            </a:pPr>
            <a:r>
              <a:rPr lang="en-US" sz="2800" b="1" i="0" u="none" dirty="0" smtClean="0">
                <a:solidFill>
                  <a:schemeClr val="dk1"/>
                </a:solidFill>
                <a:latin typeface="Arial Rounded"/>
                <a:ea typeface="Arial Rounded"/>
                <a:cs typeface="Arial Rounded"/>
                <a:sym typeface="Arial Rounded"/>
              </a:rPr>
              <a:t>given line and a line perpendicular to the </a:t>
            </a:r>
          </a:p>
          <a:p>
            <a:pPr marL="514350" marR="0" lvl="0" indent="-514350" algn="l" rtl="0">
              <a:lnSpc>
                <a:spcPct val="100000"/>
              </a:lnSpc>
              <a:spcBef>
                <a:spcPts val="0"/>
              </a:spcBef>
              <a:spcAft>
                <a:spcPts val="0"/>
              </a:spcAft>
              <a:buClr>
                <a:schemeClr val="dk2"/>
              </a:buClr>
              <a:buSzPts val="2044"/>
              <a:buNone/>
            </a:pPr>
            <a:r>
              <a:rPr lang="en-US" sz="2800" b="1" i="0" u="none" dirty="0" smtClean="0">
                <a:solidFill>
                  <a:schemeClr val="dk1"/>
                </a:solidFill>
                <a:latin typeface="Arial Rounded"/>
                <a:ea typeface="Arial Rounded"/>
                <a:cs typeface="Arial Rounded"/>
                <a:sym typeface="Arial Rounded"/>
              </a:rPr>
              <a:t>given line.</a:t>
            </a:r>
          </a:p>
          <a:p>
            <a:pPr marL="514350" marR="0" lvl="0" indent="-514350" algn="l" rtl="0">
              <a:lnSpc>
                <a:spcPct val="100000"/>
              </a:lnSpc>
              <a:spcBef>
                <a:spcPts val="0"/>
              </a:spcBef>
              <a:spcAft>
                <a:spcPts val="0"/>
              </a:spcAft>
              <a:buClr>
                <a:schemeClr val="dk2"/>
              </a:buClr>
              <a:buSzPts val="2044"/>
              <a:buNone/>
            </a:pPr>
            <a:endParaRPr lang="en-US" sz="2800" b="1" dirty="0" smtClean="0">
              <a:latin typeface="Arial Rounded"/>
              <a:ea typeface="Arial Rounded"/>
              <a:cs typeface="Arial Rounded"/>
              <a:sym typeface="Arial Rounded"/>
            </a:endParaRPr>
          </a:p>
          <a:p>
            <a:pPr marL="514350" marR="0" lvl="0" indent="-514350" algn="l" rtl="0">
              <a:lnSpc>
                <a:spcPct val="100000"/>
              </a:lnSpc>
              <a:spcBef>
                <a:spcPts val="0"/>
              </a:spcBef>
              <a:spcAft>
                <a:spcPts val="0"/>
              </a:spcAft>
              <a:buClr>
                <a:schemeClr val="dk2"/>
              </a:buClr>
              <a:buSzPts val="2044"/>
              <a:buFont typeface="+mj-lt"/>
              <a:buAutoNum type="arabicPeriod"/>
            </a:pPr>
            <a:r>
              <a:rPr lang="en-US" sz="2800" b="1" dirty="0" smtClean="0">
                <a:latin typeface="Arial Rounded"/>
                <a:ea typeface="Arial Rounded"/>
                <a:cs typeface="Arial Rounded"/>
                <a:sym typeface="Arial Rounded"/>
              </a:rPr>
              <a:t>Line containing the points (-2, 5) and (0, -1)</a:t>
            </a:r>
          </a:p>
          <a:p>
            <a:pPr marL="514350" marR="0" lvl="0" indent="-514350" algn="l" rtl="0">
              <a:lnSpc>
                <a:spcPct val="100000"/>
              </a:lnSpc>
              <a:spcBef>
                <a:spcPts val="0"/>
              </a:spcBef>
              <a:spcAft>
                <a:spcPts val="0"/>
              </a:spcAft>
              <a:buClr>
                <a:schemeClr val="dk2"/>
              </a:buClr>
              <a:buSzPts val="2044"/>
              <a:buFont typeface="+mj-lt"/>
              <a:buAutoNum type="arabicPeriod"/>
            </a:pPr>
            <a:r>
              <a:rPr lang="en-US" sz="2800" b="1" i="0" u="none" dirty="0" smtClean="0">
                <a:solidFill>
                  <a:schemeClr val="dk1"/>
                </a:solidFill>
                <a:latin typeface="Arial Rounded"/>
                <a:ea typeface="Arial Rounded"/>
                <a:cs typeface="Arial Rounded"/>
                <a:sym typeface="Arial Rounded"/>
              </a:rPr>
              <a:t>Line containing the points (4, -1) and (-5, -1)</a:t>
            </a:r>
          </a:p>
          <a:p>
            <a:pPr marL="514350" marR="0" lvl="0" indent="-514350" algn="l" rtl="0">
              <a:lnSpc>
                <a:spcPct val="100000"/>
              </a:lnSpc>
              <a:spcBef>
                <a:spcPts val="0"/>
              </a:spcBef>
              <a:spcAft>
                <a:spcPts val="0"/>
              </a:spcAft>
              <a:buClr>
                <a:schemeClr val="dk2"/>
              </a:buClr>
              <a:buSzPts val="2044"/>
              <a:buFont typeface="+mj-lt"/>
              <a:buAutoNum type="arabicPeriod"/>
            </a:pPr>
            <a:r>
              <a:rPr lang="en-US" sz="2800" b="1" dirty="0" smtClean="0">
                <a:latin typeface="Arial Rounded"/>
                <a:ea typeface="Arial Rounded"/>
                <a:cs typeface="Arial Rounded"/>
                <a:sym typeface="Arial Rounded"/>
              </a:rPr>
              <a:t>y = ½ x - 4</a:t>
            </a:r>
            <a:endParaRPr lang="en-US" sz="2800" b="1" i="0" u="none" dirty="0" smtClean="0">
              <a:solidFill>
                <a:schemeClr val="dk1"/>
              </a:solidFill>
              <a:latin typeface="Arial Rounded"/>
              <a:ea typeface="Arial Rounded"/>
              <a:cs typeface="Arial Rounded"/>
              <a:sym typeface="Arial Rounded"/>
            </a:endParaRPr>
          </a:p>
          <a:p>
            <a:pPr marL="514350" marR="0" lvl="0" indent="-514350" algn="l" rtl="0">
              <a:lnSpc>
                <a:spcPct val="100000"/>
              </a:lnSpc>
              <a:spcBef>
                <a:spcPts val="0"/>
              </a:spcBef>
              <a:spcAft>
                <a:spcPts val="0"/>
              </a:spcAft>
              <a:buClr>
                <a:schemeClr val="dk2"/>
              </a:buClr>
              <a:buSzPts val="2044"/>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23">
                                            <p:txEl>
                                              <p:pRg st="0" end="0"/>
                                            </p:txEl>
                                          </p:spTgt>
                                        </p:tgtEl>
                                        <p:attrNameLst>
                                          <p:attrName>style.visibility</p:attrName>
                                        </p:attrNameLst>
                                      </p:cBhvr>
                                      <p:to>
                                        <p:strVal val="visible"/>
                                      </p:to>
                                    </p:set>
                                    <p:animEffect transition="in" filter="wipe(down)">
                                      <p:cBhvr>
                                        <p:cTn id="7" dur="500"/>
                                        <p:tgtEl>
                                          <p:spTgt spid="5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23">
                                            <p:txEl>
                                              <p:pRg st="1" end="1"/>
                                            </p:txEl>
                                          </p:spTgt>
                                        </p:tgtEl>
                                        <p:attrNameLst>
                                          <p:attrName>style.visibility</p:attrName>
                                        </p:attrNameLst>
                                      </p:cBhvr>
                                      <p:to>
                                        <p:strVal val="visible"/>
                                      </p:to>
                                    </p:set>
                                    <p:animEffect transition="in" filter="wipe(down)">
                                      <p:cBhvr>
                                        <p:cTn id="12" dur="500"/>
                                        <p:tgtEl>
                                          <p:spTgt spid="5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23">
                                            <p:txEl>
                                              <p:pRg st="2" end="2"/>
                                            </p:txEl>
                                          </p:spTgt>
                                        </p:tgtEl>
                                        <p:attrNameLst>
                                          <p:attrName>style.visibility</p:attrName>
                                        </p:attrNameLst>
                                      </p:cBhvr>
                                      <p:to>
                                        <p:strVal val="visible"/>
                                      </p:to>
                                    </p:set>
                                    <p:animEffect transition="in" filter="wipe(down)">
                                      <p:cBhvr>
                                        <p:cTn id="17" dur="500"/>
                                        <p:tgtEl>
                                          <p:spTgt spid="5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23">
                                            <p:txEl>
                                              <p:pRg st="4" end="4"/>
                                            </p:txEl>
                                          </p:spTgt>
                                        </p:tgtEl>
                                        <p:attrNameLst>
                                          <p:attrName>style.visibility</p:attrName>
                                        </p:attrNameLst>
                                      </p:cBhvr>
                                      <p:to>
                                        <p:strVal val="visible"/>
                                      </p:to>
                                    </p:set>
                                    <p:animEffect transition="in" filter="wipe(down)">
                                      <p:cBhvr>
                                        <p:cTn id="22" dur="500"/>
                                        <p:tgtEl>
                                          <p:spTgt spid="52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23">
                                            <p:txEl>
                                              <p:pRg st="5" end="5"/>
                                            </p:txEl>
                                          </p:spTgt>
                                        </p:tgtEl>
                                        <p:attrNameLst>
                                          <p:attrName>style.visibility</p:attrName>
                                        </p:attrNameLst>
                                      </p:cBhvr>
                                      <p:to>
                                        <p:strVal val="visible"/>
                                      </p:to>
                                    </p:set>
                                    <p:animEffect transition="in" filter="wipe(down)">
                                      <p:cBhvr>
                                        <p:cTn id="27" dur="500"/>
                                        <p:tgtEl>
                                          <p:spTgt spid="52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23">
                                            <p:txEl>
                                              <p:pRg st="6" end="6"/>
                                            </p:txEl>
                                          </p:spTgt>
                                        </p:tgtEl>
                                        <p:attrNameLst>
                                          <p:attrName>style.visibility</p:attrName>
                                        </p:attrNameLst>
                                      </p:cBhvr>
                                      <p:to>
                                        <p:strVal val="visible"/>
                                      </p:to>
                                    </p:set>
                                    <p:animEffect transition="in" filter="wipe(down)">
                                      <p:cBhvr>
                                        <p:cTn id="32" dur="500"/>
                                        <p:tgtEl>
                                          <p:spTgt spid="5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Google Shape;528;p75"/>
          <p:cNvSpPr txBox="1">
            <a:spLocks noGrp="1"/>
          </p:cNvSpPr>
          <p:nvPr>
            <p:ph type="body" idx="1"/>
          </p:nvPr>
        </p:nvSpPr>
        <p:spPr>
          <a:xfrm>
            <a:off x="457200" y="609600"/>
            <a:ext cx="7239000" cy="4846637"/>
          </a:xfrm>
          <a:prstGeom prst="rect">
            <a:avLst/>
          </a:prstGeom>
          <a:noFill/>
          <a:ln>
            <a:noFill/>
          </a:ln>
        </p:spPr>
        <p:txBody>
          <a:bodyPr spcFirstLastPara="1" wrap="square" lIns="91425" tIns="45700" rIns="91425" bIns="45700" anchor="t" anchorCtr="0">
            <a:noAutofit/>
          </a:bodyPr>
          <a:lstStyle/>
          <a:p>
            <a:pPr marL="514350" marR="0" lvl="0" indent="-514350" algn="l" rtl="0">
              <a:lnSpc>
                <a:spcPct val="100000"/>
              </a:lnSpc>
              <a:spcBef>
                <a:spcPts val="0"/>
              </a:spcBef>
              <a:spcAft>
                <a:spcPts val="0"/>
              </a:spcAft>
              <a:buClr>
                <a:schemeClr val="dk2"/>
              </a:buClr>
              <a:buSzPts val="2336"/>
              <a:buFont typeface="Noto Sans Symbols"/>
              <a:buAutoNum type="arabicPeriod" startAt="2"/>
            </a:pPr>
            <a:r>
              <a:rPr lang="en-US" sz="3200" b="1" i="0" u="none" dirty="0">
                <a:solidFill>
                  <a:schemeClr val="dk1"/>
                </a:solidFill>
                <a:latin typeface="Arial Rounded"/>
                <a:ea typeface="Arial Rounded"/>
                <a:cs typeface="Arial Rounded"/>
                <a:sym typeface="Arial Rounded"/>
              </a:rPr>
              <a:t>Determine whether each pair of lines is parallel, perpendicular, or neither</a:t>
            </a:r>
            <a:r>
              <a:rPr lang="en-US" sz="3200" b="1" i="0" u="none" dirty="0" smtClean="0">
                <a:solidFill>
                  <a:schemeClr val="dk1"/>
                </a:solidFill>
                <a:latin typeface="Arial Rounded"/>
                <a:ea typeface="Arial Rounded"/>
                <a:cs typeface="Arial Rounded"/>
                <a:sym typeface="Arial Rounded"/>
              </a:rPr>
              <a:t>.</a:t>
            </a:r>
          </a:p>
          <a:p>
            <a:pPr marL="514350" marR="0" lvl="0" indent="-514350" algn="l" rtl="0">
              <a:lnSpc>
                <a:spcPct val="100000"/>
              </a:lnSpc>
              <a:spcBef>
                <a:spcPts val="0"/>
              </a:spcBef>
              <a:spcAft>
                <a:spcPts val="0"/>
              </a:spcAft>
              <a:buClr>
                <a:schemeClr val="dk2"/>
              </a:buClr>
              <a:buSzPts val="2336"/>
              <a:buNone/>
            </a:pPr>
            <a:endParaRPr dirty="0"/>
          </a:p>
          <a:p>
            <a:pPr marL="514350" marR="0" lvl="0" indent="-514350" algn="l" rtl="0">
              <a:lnSpc>
                <a:spcPct val="100000"/>
              </a:lnSpc>
              <a:spcBef>
                <a:spcPts val="600"/>
              </a:spcBef>
              <a:spcAft>
                <a:spcPts val="0"/>
              </a:spcAft>
              <a:buClr>
                <a:schemeClr val="dk2"/>
              </a:buClr>
              <a:buSzPts val="2336"/>
              <a:buFont typeface="Noto Sans Symbols"/>
              <a:buAutoNum type="alphaLcPeriod"/>
            </a:pPr>
            <a:r>
              <a:rPr lang="en-US" sz="3200" b="1" i="0" u="none" dirty="0">
                <a:solidFill>
                  <a:schemeClr val="dk1"/>
                </a:solidFill>
                <a:latin typeface="Arial Rounded"/>
                <a:ea typeface="Arial Rounded"/>
                <a:cs typeface="Arial Rounded"/>
                <a:sym typeface="Arial Rounded"/>
              </a:rPr>
              <a:t>3x + 2y = 5</a:t>
            </a:r>
            <a:endParaRPr dirty="0"/>
          </a:p>
          <a:p>
            <a:pPr marL="514350" marR="0" lvl="0" indent="-514350" algn="l" rtl="0">
              <a:lnSpc>
                <a:spcPct val="100000"/>
              </a:lnSpc>
              <a:spcBef>
                <a:spcPts val="600"/>
              </a:spcBef>
              <a:spcAft>
                <a:spcPts val="0"/>
              </a:spcAft>
              <a:buClr>
                <a:schemeClr val="dk2"/>
              </a:buClr>
              <a:buSzPts val="2336"/>
              <a:buFont typeface="Noto Sans Symbols"/>
              <a:buNone/>
            </a:pPr>
            <a:r>
              <a:rPr lang="en-US" sz="3200" b="1" i="0" u="none" dirty="0">
                <a:solidFill>
                  <a:schemeClr val="dk1"/>
                </a:solidFill>
                <a:latin typeface="Arial Rounded"/>
                <a:ea typeface="Arial Rounded"/>
                <a:cs typeface="Arial Rounded"/>
                <a:sym typeface="Arial Rounded"/>
              </a:rPr>
              <a:t>	2y = -3x + </a:t>
            </a:r>
            <a:r>
              <a:rPr lang="en-US" sz="3200" b="1" i="0" u="none" dirty="0" smtClean="0">
                <a:solidFill>
                  <a:schemeClr val="dk1"/>
                </a:solidFill>
                <a:latin typeface="Arial Rounded"/>
                <a:ea typeface="Arial Rounded"/>
                <a:cs typeface="Arial Rounded"/>
                <a:sym typeface="Arial Rounded"/>
              </a:rPr>
              <a:t>6</a:t>
            </a:r>
          </a:p>
          <a:p>
            <a:pPr marL="514350" marR="0" lvl="0" indent="-514350" algn="l" rtl="0">
              <a:lnSpc>
                <a:spcPct val="100000"/>
              </a:lnSpc>
              <a:spcBef>
                <a:spcPts val="600"/>
              </a:spcBef>
              <a:spcAft>
                <a:spcPts val="0"/>
              </a:spcAft>
              <a:buClr>
                <a:schemeClr val="dk2"/>
              </a:buClr>
              <a:buSzPts val="2336"/>
              <a:buFont typeface="Noto Sans Symbols"/>
              <a:buNone/>
            </a:pPr>
            <a:endParaRPr lang="en-US" sz="3200" b="1" i="0" u="none" dirty="0" smtClean="0">
              <a:solidFill>
                <a:schemeClr val="dk1"/>
              </a:solidFill>
              <a:latin typeface="Arial Rounded"/>
              <a:ea typeface="Arial Rounded"/>
              <a:cs typeface="Arial Rounded"/>
              <a:sym typeface="Arial Rounded"/>
            </a:endParaRPr>
          </a:p>
          <a:p>
            <a:pPr marL="273050" lvl="0" indent="-273050">
              <a:spcBef>
                <a:spcPts val="0"/>
              </a:spcBef>
              <a:buSzPts val="2336"/>
              <a:buNone/>
            </a:pPr>
            <a:r>
              <a:rPr lang="es-ES" sz="2800" b="1" dirty="0" smtClean="0">
                <a:latin typeface="Arial Rounded"/>
                <a:ea typeface="Arial Rounded"/>
                <a:cs typeface="Arial Rounded"/>
                <a:sym typeface="Arial Rounded"/>
              </a:rPr>
              <a:t>  </a:t>
            </a:r>
            <a:endParaRPr dirty="0"/>
          </a:p>
          <a:p>
            <a:pPr marL="273050" marR="0" lvl="0" indent="-124714" algn="l" rtl="0">
              <a:spcBef>
                <a:spcPts val="600"/>
              </a:spcBef>
              <a:spcAft>
                <a:spcPts val="0"/>
              </a:spcAft>
              <a:buClr>
                <a:schemeClr val="dk2"/>
              </a:buClr>
              <a:buSzPts val="2336"/>
              <a:buFont typeface="Noto Sans Symbols"/>
              <a:buNone/>
            </a:pPr>
            <a:endParaRPr sz="3200" b="1" i="0" u="none" dirty="0">
              <a:solidFill>
                <a:schemeClr val="dk1"/>
              </a:solidFill>
              <a:latin typeface="Arial Rounded"/>
              <a:ea typeface="Arial Rounded"/>
              <a:cs typeface="Arial Rounded"/>
              <a:sym typeface="Arial Rounde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28">
                                            <p:txEl>
                                              <p:pRg st="0" end="0"/>
                                            </p:txEl>
                                          </p:spTgt>
                                        </p:tgtEl>
                                        <p:attrNameLst>
                                          <p:attrName>style.visibility</p:attrName>
                                        </p:attrNameLst>
                                      </p:cBhvr>
                                      <p:to>
                                        <p:strVal val="visible"/>
                                      </p:to>
                                    </p:set>
                                    <p:animEffect transition="in" filter="wipe(down)">
                                      <p:cBhvr>
                                        <p:cTn id="7" dur="500"/>
                                        <p:tgtEl>
                                          <p:spTgt spid="52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28">
                                            <p:txEl>
                                              <p:pRg st="2" end="2"/>
                                            </p:txEl>
                                          </p:spTgt>
                                        </p:tgtEl>
                                        <p:attrNameLst>
                                          <p:attrName>style.visibility</p:attrName>
                                        </p:attrNameLst>
                                      </p:cBhvr>
                                      <p:to>
                                        <p:strVal val="visible"/>
                                      </p:to>
                                    </p:set>
                                    <p:animEffect transition="in" filter="wipe(down)">
                                      <p:cBhvr>
                                        <p:cTn id="12" dur="500"/>
                                        <p:tgtEl>
                                          <p:spTgt spid="52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28">
                                            <p:txEl>
                                              <p:pRg st="3" end="3"/>
                                            </p:txEl>
                                          </p:spTgt>
                                        </p:tgtEl>
                                        <p:attrNameLst>
                                          <p:attrName>style.visibility</p:attrName>
                                        </p:attrNameLst>
                                      </p:cBhvr>
                                      <p:to>
                                        <p:strVal val="visible"/>
                                      </p:to>
                                    </p:set>
                                    <p:animEffect transition="in" filter="wipe(down)">
                                      <p:cBhvr>
                                        <p:cTn id="17" dur="500"/>
                                        <p:tgtEl>
                                          <p:spTgt spid="52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28">
                                            <p:txEl>
                                              <p:pRg st="5" end="5"/>
                                            </p:txEl>
                                          </p:spTgt>
                                        </p:tgtEl>
                                        <p:attrNameLst>
                                          <p:attrName>style.visibility</p:attrName>
                                        </p:attrNameLst>
                                      </p:cBhvr>
                                      <p:to>
                                        <p:strVal val="visible"/>
                                      </p:to>
                                    </p:set>
                                    <p:animEffect transition="in" filter="wipe(down)">
                                      <p:cBhvr>
                                        <p:cTn id="22" dur="500"/>
                                        <p:tgtEl>
                                          <p:spTgt spid="52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8"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p76"/>
          <p:cNvSpPr txBox="1">
            <a:spLocks noGrp="1"/>
          </p:cNvSpPr>
          <p:nvPr>
            <p:ph type="body" idx="1"/>
          </p:nvPr>
        </p:nvSpPr>
        <p:spPr>
          <a:xfrm>
            <a:off x="457200" y="533400"/>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336"/>
              <a:buFont typeface="Noto Sans Symbols"/>
              <a:buNone/>
            </a:pPr>
            <a:r>
              <a:rPr lang="en-US" sz="3200" b="1" i="0" u="none" dirty="0">
                <a:solidFill>
                  <a:schemeClr val="dk1"/>
                </a:solidFill>
                <a:latin typeface="Arial Rounded"/>
                <a:ea typeface="Arial Rounded"/>
                <a:cs typeface="Arial Rounded"/>
                <a:sym typeface="Arial Rounded"/>
              </a:rPr>
              <a:t>2b. 	2x – y = 8</a:t>
            </a:r>
            <a:endParaRPr dirty="0"/>
          </a:p>
          <a:p>
            <a:pPr marL="273050" marR="0" lvl="0" indent="-273050" algn="l" rtl="0">
              <a:lnSpc>
                <a:spcPct val="100000"/>
              </a:lnSpc>
              <a:spcBef>
                <a:spcPts val="600"/>
              </a:spcBef>
              <a:spcAft>
                <a:spcPts val="0"/>
              </a:spcAft>
              <a:buClr>
                <a:schemeClr val="dk2"/>
              </a:buClr>
              <a:buSzPts val="2336"/>
              <a:buFont typeface="Noto Sans Symbols"/>
              <a:buNone/>
            </a:pPr>
            <a:r>
              <a:rPr lang="en-US" sz="3200" b="1" i="0" u="none" dirty="0">
                <a:solidFill>
                  <a:schemeClr val="dk1"/>
                </a:solidFill>
                <a:latin typeface="Arial Rounded"/>
                <a:ea typeface="Arial Rounded"/>
                <a:cs typeface="Arial Rounded"/>
                <a:sym typeface="Arial Rounded"/>
              </a:rPr>
              <a:t>		3y = -x + 2</a:t>
            </a:r>
            <a:endParaRPr dirty="0"/>
          </a:p>
          <a:p>
            <a:pPr marL="273050" marR="0" lvl="0" indent="-124714" algn="l" rtl="0">
              <a:spcBef>
                <a:spcPts val="600"/>
              </a:spcBef>
              <a:spcAft>
                <a:spcPts val="0"/>
              </a:spcAft>
              <a:buClr>
                <a:schemeClr val="dk2"/>
              </a:buClr>
              <a:buSzPts val="2336"/>
              <a:buFont typeface="Noto Sans Symbols"/>
              <a:buNone/>
            </a:pPr>
            <a:endParaRPr sz="3200" b="1" i="0" u="none" dirty="0">
              <a:solidFill>
                <a:schemeClr val="dk1"/>
              </a:solidFill>
              <a:latin typeface="Arial Rounded"/>
              <a:ea typeface="Arial Rounded"/>
              <a:cs typeface="Arial Rounded"/>
              <a:sym typeface="Arial Rounded"/>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77"/>
          <p:cNvSpPr txBox="1">
            <a:spLocks noGrp="1"/>
          </p:cNvSpPr>
          <p:nvPr>
            <p:ph type="body" idx="1"/>
          </p:nvPr>
        </p:nvSpPr>
        <p:spPr>
          <a:xfrm>
            <a:off x="533400" y="990600"/>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336"/>
              <a:buFont typeface="Noto Sans Symbols"/>
              <a:buNone/>
            </a:pPr>
            <a:r>
              <a:rPr lang="en-US" sz="3200" b="1" i="0" u="none">
                <a:solidFill>
                  <a:schemeClr val="dk1"/>
                </a:solidFill>
                <a:latin typeface="Arial Rounded"/>
                <a:ea typeface="Arial Rounded"/>
                <a:cs typeface="Arial Rounded"/>
                <a:sym typeface="Arial Rounded"/>
              </a:rPr>
              <a:t>2c.	6y = -4x + 7</a:t>
            </a:r>
            <a:endParaRPr/>
          </a:p>
          <a:p>
            <a:pPr marL="273050" marR="0" lvl="0" indent="-273050" algn="l" rtl="0">
              <a:lnSpc>
                <a:spcPct val="100000"/>
              </a:lnSpc>
              <a:spcBef>
                <a:spcPts val="600"/>
              </a:spcBef>
              <a:spcAft>
                <a:spcPts val="0"/>
              </a:spcAft>
              <a:buClr>
                <a:schemeClr val="dk2"/>
              </a:buClr>
              <a:buSzPts val="2336"/>
              <a:buFont typeface="Noto Sans Symbols"/>
              <a:buNone/>
            </a:pPr>
            <a:r>
              <a:rPr lang="en-US" sz="3200" b="1" i="0" u="none">
                <a:solidFill>
                  <a:schemeClr val="dk1"/>
                </a:solidFill>
                <a:latin typeface="Arial Rounded"/>
                <a:ea typeface="Arial Rounded"/>
                <a:cs typeface="Arial Rounded"/>
                <a:sym typeface="Arial Rounded"/>
              </a:rPr>
              <a:t>		6x – 4y = 8</a:t>
            </a:r>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p78"/>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dirty="0">
                <a:solidFill>
                  <a:schemeClr val="bg2"/>
                </a:solidFill>
                <a:latin typeface="Trebuchet MS"/>
                <a:ea typeface="Trebuchet MS"/>
                <a:cs typeface="Trebuchet MS"/>
                <a:sym typeface="Trebuchet MS"/>
              </a:rPr>
              <a:t>6.3 WRITE EQUATIONS FOR LINES</a:t>
            </a:r>
            <a:endParaRPr sz="3420" b="1" i="0" u="none" strike="noStrike" cap="none" dirty="0">
              <a:solidFill>
                <a:schemeClr val="bg2"/>
              </a:solidFill>
              <a:latin typeface="Trebuchet MS"/>
              <a:ea typeface="Trebuchet MS"/>
              <a:cs typeface="Trebuchet MS"/>
              <a:sym typeface="Trebuchet MS"/>
            </a:endParaRPr>
          </a:p>
        </p:txBody>
      </p:sp>
      <p:sp>
        <p:nvSpPr>
          <p:cNvPr id="544" name="Google Shape;544;p78"/>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indent="-273050">
              <a:buSzPts val="1898"/>
            </a:pPr>
            <a:r>
              <a:rPr lang="en-US" sz="2600" b="1" i="0" u="none" dirty="0" smtClean="0">
                <a:solidFill>
                  <a:schemeClr val="dk1"/>
                </a:solidFill>
                <a:latin typeface="Trebuchet MS"/>
                <a:ea typeface="Trebuchet MS"/>
                <a:cs typeface="Trebuchet MS"/>
                <a:sym typeface="Trebuchet MS"/>
              </a:rPr>
              <a:t>Point-slope form</a:t>
            </a:r>
            <a:endParaRPr dirty="0"/>
          </a:p>
          <a:p>
            <a:pPr marL="273050" marR="0" lvl="0" indent="-273050" algn="l" rtl="0">
              <a:lnSpc>
                <a:spcPct val="100000"/>
              </a:lnSpc>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dirty="0">
                <a:solidFill>
                  <a:schemeClr val="dk1"/>
                </a:solidFill>
                <a:latin typeface="Trebuchet MS"/>
                <a:ea typeface="Trebuchet MS"/>
                <a:cs typeface="Trebuchet MS"/>
                <a:sym typeface="Trebuchet MS"/>
              </a:rPr>
              <a:t>			 </a:t>
            </a:r>
            <a:r>
              <a:rPr lang="en-US" sz="3200" b="0" i="0" u="none" dirty="0">
                <a:solidFill>
                  <a:schemeClr val="dk1"/>
                </a:solidFill>
                <a:latin typeface="Trebuchet MS"/>
                <a:ea typeface="Trebuchet MS"/>
                <a:cs typeface="Trebuchet MS"/>
                <a:sym typeface="Trebuchet MS"/>
              </a:rPr>
              <a:t>y – y</a:t>
            </a:r>
            <a:r>
              <a:rPr lang="en-US" sz="3200" b="0" i="0" u="none" baseline="-25000" dirty="0">
                <a:solidFill>
                  <a:schemeClr val="dk1"/>
                </a:solidFill>
                <a:latin typeface="Trebuchet MS"/>
                <a:ea typeface="Trebuchet MS"/>
                <a:cs typeface="Trebuchet MS"/>
                <a:sym typeface="Trebuchet MS"/>
              </a:rPr>
              <a:t>1</a:t>
            </a:r>
            <a:r>
              <a:rPr lang="en-US" sz="3200" b="0" i="0" u="none" dirty="0">
                <a:solidFill>
                  <a:schemeClr val="dk1"/>
                </a:solidFill>
                <a:latin typeface="Trebuchet MS"/>
                <a:ea typeface="Trebuchet MS"/>
                <a:cs typeface="Trebuchet MS"/>
                <a:sym typeface="Trebuchet MS"/>
              </a:rPr>
              <a:t>= </a:t>
            </a:r>
            <a:r>
              <a:rPr lang="en-US" sz="3200" b="0" i="1" u="none" dirty="0">
                <a:solidFill>
                  <a:schemeClr val="dk1"/>
                </a:solidFill>
                <a:latin typeface="Trebuchet MS"/>
                <a:ea typeface="Trebuchet MS"/>
                <a:cs typeface="Trebuchet MS"/>
                <a:sym typeface="Trebuchet MS"/>
              </a:rPr>
              <a:t>m</a:t>
            </a:r>
            <a:r>
              <a:rPr lang="en-US" sz="3200" b="0" i="0" u="none" dirty="0">
                <a:solidFill>
                  <a:schemeClr val="dk1"/>
                </a:solidFill>
                <a:latin typeface="Trebuchet MS"/>
                <a:ea typeface="Trebuchet MS"/>
                <a:cs typeface="Trebuchet MS"/>
                <a:sym typeface="Trebuchet MS"/>
              </a:rPr>
              <a:t>(x – x</a:t>
            </a:r>
            <a:r>
              <a:rPr lang="en-US" sz="3200" b="0" i="0" u="none" baseline="-25000" dirty="0">
                <a:solidFill>
                  <a:schemeClr val="dk1"/>
                </a:solidFill>
                <a:latin typeface="Trebuchet MS"/>
                <a:ea typeface="Trebuchet MS"/>
                <a:cs typeface="Trebuchet MS"/>
                <a:sym typeface="Trebuchet MS"/>
              </a:rPr>
              <a:t>1</a:t>
            </a:r>
            <a:r>
              <a:rPr lang="en-US" sz="3200" b="0" i="0" u="none" dirty="0">
                <a:solidFill>
                  <a:schemeClr val="dk1"/>
                </a:solidFill>
                <a:latin typeface="Trebuchet MS"/>
                <a:ea typeface="Trebuchet MS"/>
                <a:cs typeface="Trebuchet MS"/>
                <a:sym typeface="Trebuchet MS"/>
              </a:rPr>
              <a:t>)</a:t>
            </a:r>
            <a:endParaRPr dirty="0"/>
          </a:p>
          <a:p>
            <a:pPr marL="273050" marR="0" lvl="0" indent="-273050" algn="l" rtl="0">
              <a:lnSpc>
                <a:spcPct val="100000"/>
              </a:lnSpc>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indent="-273050">
              <a:buSzPts val="1898"/>
            </a:pPr>
            <a:r>
              <a:rPr lang="en-US" sz="2600" b="0" i="0" u="none" dirty="0" smtClean="0">
                <a:solidFill>
                  <a:schemeClr val="dk1"/>
                </a:solidFill>
                <a:latin typeface="Trebuchet MS"/>
                <a:ea typeface="Trebuchet MS"/>
                <a:cs typeface="Trebuchet MS"/>
                <a:sym typeface="Trebuchet MS"/>
              </a:rPr>
              <a:t>Used when you know a point on the line and the slope of th</a:t>
            </a:r>
            <a:r>
              <a:rPr lang="en-US" dirty="0" smtClean="0"/>
              <a:t>e line</a:t>
            </a:r>
            <a:endParaRPr sz="2600" b="0" i="0" u="none" dirty="0">
              <a:solidFill>
                <a:schemeClr val="dk1"/>
              </a:solidFill>
              <a:latin typeface="Trebuchet MS"/>
              <a:ea typeface="Trebuchet MS"/>
              <a:cs typeface="Trebuchet MS"/>
              <a:sym typeface="Trebuchet MS"/>
            </a:endParaRPr>
          </a:p>
          <a:p>
            <a:pPr marL="273050" indent="-273050">
              <a:buSzPts val="1898"/>
            </a:pPr>
            <a:r>
              <a:rPr lang="en-US" sz="2600" b="0" i="0" u="none" dirty="0" smtClean="0">
                <a:solidFill>
                  <a:schemeClr val="dk1"/>
                </a:solidFill>
                <a:latin typeface="Trebuchet MS"/>
                <a:ea typeface="Trebuchet MS"/>
                <a:cs typeface="Trebuchet MS"/>
                <a:sym typeface="Trebuchet MS"/>
              </a:rPr>
              <a:t>Also used if </a:t>
            </a:r>
            <a:r>
              <a:rPr lang="en-US" sz="2600" b="0" i="0" u="none" dirty="0">
                <a:solidFill>
                  <a:schemeClr val="dk1"/>
                </a:solidFill>
                <a:latin typeface="Trebuchet MS"/>
                <a:ea typeface="Trebuchet MS"/>
                <a:cs typeface="Trebuchet MS"/>
                <a:sym typeface="Trebuchet MS"/>
              </a:rPr>
              <a:t>you know the coordinates of two points on the line.</a:t>
            </a:r>
            <a:endParaRPr dirty="0"/>
          </a:p>
          <a:p>
            <a:pPr marL="273050" marR="0" lvl="0" indent="-152527" algn="l" rtl="0">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44">
                                            <p:txEl>
                                              <p:pRg st="1" end="1"/>
                                            </p:txEl>
                                          </p:spTgt>
                                        </p:tgtEl>
                                        <p:attrNameLst>
                                          <p:attrName>style.visibility</p:attrName>
                                        </p:attrNameLst>
                                      </p:cBhvr>
                                      <p:to>
                                        <p:strVal val="visible"/>
                                      </p:to>
                                    </p:set>
                                    <p:animEffect transition="in" filter="wipe(down)">
                                      <p:cBhvr>
                                        <p:cTn id="7" dur="500"/>
                                        <p:tgtEl>
                                          <p:spTgt spid="54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44">
                                            <p:txEl>
                                              <p:pRg st="3" end="3"/>
                                            </p:txEl>
                                          </p:spTgt>
                                        </p:tgtEl>
                                        <p:attrNameLst>
                                          <p:attrName>style.visibility</p:attrName>
                                        </p:attrNameLst>
                                      </p:cBhvr>
                                      <p:to>
                                        <p:strVal val="visible"/>
                                      </p:to>
                                    </p:set>
                                    <p:animEffect transition="in" filter="wipe(down)">
                                      <p:cBhvr>
                                        <p:cTn id="12" dur="500"/>
                                        <p:tgtEl>
                                          <p:spTgt spid="54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44">
                                            <p:txEl>
                                              <p:pRg st="5" end="5"/>
                                            </p:txEl>
                                          </p:spTgt>
                                        </p:tgtEl>
                                        <p:attrNameLst>
                                          <p:attrName>style.visibility</p:attrName>
                                        </p:attrNameLst>
                                      </p:cBhvr>
                                      <p:to>
                                        <p:strVal val="visible"/>
                                      </p:to>
                                    </p:set>
                                    <p:animEffect transition="in" filter="wipe(down)">
                                      <p:cBhvr>
                                        <p:cTn id="17" dur="500"/>
                                        <p:tgtEl>
                                          <p:spTgt spid="54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44">
                                            <p:txEl>
                                              <p:pRg st="6" end="6"/>
                                            </p:txEl>
                                          </p:spTgt>
                                        </p:tgtEl>
                                        <p:attrNameLst>
                                          <p:attrName>style.visibility</p:attrName>
                                        </p:attrNameLst>
                                      </p:cBhvr>
                                      <p:to>
                                        <p:strVal val="visible"/>
                                      </p:to>
                                    </p:set>
                                    <p:animEffect transition="in" filter="wipe(down)">
                                      <p:cBhvr>
                                        <p:cTn id="22" dur="500"/>
                                        <p:tgtEl>
                                          <p:spTgt spid="54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4"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sp>
        <p:nvSpPr>
          <p:cNvPr id="549" name="Google Shape;549;p79"/>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EXAMPLES</a:t>
            </a:r>
            <a:endParaRPr sz="3800" b="1" i="0" u="none" strike="noStrike" cap="none" dirty="0">
              <a:solidFill>
                <a:schemeClr val="bg2"/>
              </a:solidFill>
              <a:latin typeface="Trebuchet MS"/>
              <a:ea typeface="Trebuchet MS"/>
              <a:cs typeface="Trebuchet MS"/>
              <a:sym typeface="Trebuchet MS"/>
            </a:endParaRPr>
          </a:p>
        </p:txBody>
      </p:sp>
      <p:sp>
        <p:nvSpPr>
          <p:cNvPr id="550" name="Google Shape;550;p79"/>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Write an equation of the line with a slope of -2 and containing point P(-1,3)</a:t>
            </a:r>
            <a:endParaRPr dirty="0"/>
          </a:p>
          <a:p>
            <a:pPr marL="273050" marR="0" lvl="0" indent="-152527" algn="l" rtl="0">
              <a:lnSpc>
                <a:spcPct val="100000"/>
              </a:lnSpc>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Write an equation for the line that contains the points A(1,-3) and B(3,2)</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50">
                                            <p:txEl>
                                              <p:pRg st="0" end="0"/>
                                            </p:txEl>
                                          </p:spTgt>
                                        </p:tgtEl>
                                        <p:attrNameLst>
                                          <p:attrName>style.visibility</p:attrName>
                                        </p:attrNameLst>
                                      </p:cBhvr>
                                      <p:to>
                                        <p:strVal val="visible"/>
                                      </p:to>
                                    </p:set>
                                    <p:animEffect transition="in" filter="wipe(down)">
                                      <p:cBhvr>
                                        <p:cTn id="7" dur="500"/>
                                        <p:tgtEl>
                                          <p:spTgt spid="5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50">
                                            <p:txEl>
                                              <p:pRg st="5" end="5"/>
                                            </p:txEl>
                                          </p:spTgt>
                                        </p:tgtEl>
                                        <p:attrNameLst>
                                          <p:attrName>style.visibility</p:attrName>
                                        </p:attrNameLst>
                                      </p:cBhvr>
                                      <p:to>
                                        <p:strVal val="visible"/>
                                      </p:to>
                                    </p:set>
                                    <p:animEffect transition="in" filter="wipe(down)">
                                      <p:cBhvr>
                                        <p:cTn id="12" dur="500"/>
                                        <p:tgtEl>
                                          <p:spTgt spid="55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0"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80"/>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dirty="0">
                <a:solidFill>
                  <a:schemeClr val="bg2"/>
                </a:solidFill>
                <a:latin typeface="Trebuchet MS"/>
                <a:ea typeface="Trebuchet MS"/>
                <a:cs typeface="Trebuchet MS"/>
                <a:sym typeface="Trebuchet MS"/>
              </a:rPr>
              <a:t>6-4 SYSTEMS OF EQUATIONS(BY GRAPHING)</a:t>
            </a:r>
            <a:endParaRPr sz="3420" b="1" i="0" u="none" strike="noStrike" cap="none" dirty="0">
              <a:solidFill>
                <a:schemeClr val="bg2"/>
              </a:solidFill>
              <a:latin typeface="Trebuchet MS"/>
              <a:ea typeface="Trebuchet MS"/>
              <a:cs typeface="Trebuchet MS"/>
              <a:sym typeface="Trebuchet MS"/>
            </a:endParaRPr>
          </a:p>
        </p:txBody>
      </p:sp>
      <p:sp>
        <p:nvSpPr>
          <p:cNvPr id="556" name="Google Shape;556;p80"/>
          <p:cNvSpPr txBox="1">
            <a:spLocks noGrp="1"/>
          </p:cNvSpPr>
          <p:nvPr>
            <p:ph type="body" idx="1"/>
          </p:nvPr>
        </p:nvSpPr>
        <p:spPr>
          <a:xfrm>
            <a:off x="457200" y="1600200"/>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Two linear equations with the same two variables form a </a:t>
            </a:r>
            <a:r>
              <a:rPr lang="en-US" sz="2600" b="1" i="0" u="none" dirty="0">
                <a:solidFill>
                  <a:schemeClr val="dk1"/>
                </a:solidFill>
                <a:latin typeface="Trebuchet MS"/>
                <a:ea typeface="Trebuchet MS"/>
                <a:cs typeface="Trebuchet MS"/>
                <a:sym typeface="Trebuchet MS"/>
              </a:rPr>
              <a:t>system of equations.</a:t>
            </a:r>
            <a:endParaRPr dirty="0"/>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The solution of a system of equations is the ordered pair that makes both equations true.</a:t>
            </a:r>
            <a:endParaRPr dirty="0"/>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When graphing two linear equations, the point of </a:t>
            </a:r>
            <a:r>
              <a:rPr lang="en-US" sz="2600" b="1" i="0" u="none" dirty="0">
                <a:solidFill>
                  <a:schemeClr val="dk1"/>
                </a:solidFill>
                <a:latin typeface="Trebuchet MS"/>
                <a:ea typeface="Trebuchet MS"/>
                <a:cs typeface="Trebuchet MS"/>
                <a:sym typeface="Trebuchet MS"/>
              </a:rPr>
              <a:t>intersection</a:t>
            </a:r>
            <a:r>
              <a:rPr lang="en-US" sz="2600" b="0" i="0" u="none" dirty="0">
                <a:solidFill>
                  <a:schemeClr val="dk1"/>
                </a:solidFill>
                <a:latin typeface="Trebuchet MS"/>
                <a:ea typeface="Trebuchet MS"/>
                <a:cs typeface="Trebuchet MS"/>
                <a:sym typeface="Trebuchet MS"/>
              </a:rPr>
              <a:t> is the </a:t>
            </a:r>
            <a:r>
              <a:rPr lang="en-US" sz="2600" b="1" i="0" u="none" dirty="0">
                <a:solidFill>
                  <a:schemeClr val="dk1"/>
                </a:solidFill>
                <a:latin typeface="Trebuchet MS"/>
                <a:ea typeface="Trebuchet MS"/>
                <a:cs typeface="Trebuchet MS"/>
                <a:sym typeface="Trebuchet MS"/>
              </a:rPr>
              <a:t>solution</a:t>
            </a:r>
            <a:r>
              <a:rPr lang="en-US" sz="2600" b="0" i="0" u="none" dirty="0">
                <a:solidFill>
                  <a:schemeClr val="dk1"/>
                </a:solidFill>
                <a:latin typeface="Trebuchet MS"/>
                <a:ea typeface="Trebuchet MS"/>
                <a:cs typeface="Trebuchet MS"/>
                <a:sym typeface="Trebuchet MS"/>
              </a:rPr>
              <a:t> of the system.</a:t>
            </a:r>
            <a:endParaRPr dirty="0"/>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If the two lines are parallel lines(same slope) the system has no solution.</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56">
                                            <p:txEl>
                                              <p:pRg st="0" end="0"/>
                                            </p:txEl>
                                          </p:spTgt>
                                        </p:tgtEl>
                                        <p:attrNameLst>
                                          <p:attrName>style.visibility</p:attrName>
                                        </p:attrNameLst>
                                      </p:cBhvr>
                                      <p:to>
                                        <p:strVal val="visible"/>
                                      </p:to>
                                    </p:set>
                                    <p:animEffect transition="in" filter="wipe(down)">
                                      <p:cBhvr>
                                        <p:cTn id="7" dur="500"/>
                                        <p:tgtEl>
                                          <p:spTgt spid="5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56">
                                            <p:txEl>
                                              <p:pRg st="1" end="1"/>
                                            </p:txEl>
                                          </p:spTgt>
                                        </p:tgtEl>
                                        <p:attrNameLst>
                                          <p:attrName>style.visibility</p:attrName>
                                        </p:attrNameLst>
                                      </p:cBhvr>
                                      <p:to>
                                        <p:strVal val="visible"/>
                                      </p:to>
                                    </p:set>
                                    <p:animEffect transition="in" filter="wipe(down)">
                                      <p:cBhvr>
                                        <p:cTn id="12" dur="500"/>
                                        <p:tgtEl>
                                          <p:spTgt spid="5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56">
                                            <p:txEl>
                                              <p:pRg st="2" end="2"/>
                                            </p:txEl>
                                          </p:spTgt>
                                        </p:tgtEl>
                                        <p:attrNameLst>
                                          <p:attrName>style.visibility</p:attrName>
                                        </p:attrNameLst>
                                      </p:cBhvr>
                                      <p:to>
                                        <p:strVal val="visible"/>
                                      </p:to>
                                    </p:set>
                                    <p:animEffect transition="in" filter="wipe(down)">
                                      <p:cBhvr>
                                        <p:cTn id="17" dur="500"/>
                                        <p:tgtEl>
                                          <p:spTgt spid="5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56">
                                            <p:txEl>
                                              <p:pRg st="3" end="3"/>
                                            </p:txEl>
                                          </p:spTgt>
                                        </p:tgtEl>
                                        <p:attrNameLst>
                                          <p:attrName>style.visibility</p:attrName>
                                        </p:attrNameLst>
                                      </p:cBhvr>
                                      <p:to>
                                        <p:strVal val="visible"/>
                                      </p:to>
                                    </p:set>
                                    <p:animEffect transition="in" filter="wipe(down)">
                                      <p:cBhvr>
                                        <p:cTn id="22" dur="500"/>
                                        <p:tgtEl>
                                          <p:spTgt spid="55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6"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81"/>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dirty="0">
                <a:solidFill>
                  <a:schemeClr val="bg2"/>
                </a:solidFill>
                <a:latin typeface="Trebuchet MS"/>
                <a:ea typeface="Trebuchet MS"/>
                <a:cs typeface="Trebuchet MS"/>
                <a:sym typeface="Trebuchet MS"/>
              </a:rPr>
              <a:t>STEPS FOR SOLVING BY GRAPHING</a:t>
            </a:r>
            <a:endParaRPr sz="3420" b="1" i="0" u="none" strike="noStrike" cap="none" dirty="0">
              <a:solidFill>
                <a:schemeClr val="bg2"/>
              </a:solidFill>
              <a:latin typeface="Trebuchet MS"/>
              <a:ea typeface="Trebuchet MS"/>
              <a:cs typeface="Trebuchet MS"/>
              <a:sym typeface="Trebuchet MS"/>
            </a:endParaRPr>
          </a:p>
        </p:txBody>
      </p:sp>
      <p:sp>
        <p:nvSpPr>
          <p:cNvPr id="562" name="Google Shape;562;p81"/>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1. Transform both equations so they are in slope-intercept form</a:t>
            </a:r>
            <a:endParaRPr dirty="0"/>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2. Graph both lines on the coordinate plane if they are different lines.</a:t>
            </a:r>
            <a:endParaRPr dirty="0"/>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3. Find the point of intersection(if possible).</a:t>
            </a:r>
            <a:endParaRPr dirty="0"/>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4.  Check the point by inserting it back into both original equations.</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62">
                                            <p:txEl>
                                              <p:pRg st="0" end="0"/>
                                            </p:txEl>
                                          </p:spTgt>
                                        </p:tgtEl>
                                        <p:attrNameLst>
                                          <p:attrName>style.visibility</p:attrName>
                                        </p:attrNameLst>
                                      </p:cBhvr>
                                      <p:to>
                                        <p:strVal val="visible"/>
                                      </p:to>
                                    </p:set>
                                    <p:animEffect transition="in" filter="wipe(down)">
                                      <p:cBhvr>
                                        <p:cTn id="7" dur="500"/>
                                        <p:tgtEl>
                                          <p:spTgt spid="5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62">
                                            <p:txEl>
                                              <p:pRg st="1" end="1"/>
                                            </p:txEl>
                                          </p:spTgt>
                                        </p:tgtEl>
                                        <p:attrNameLst>
                                          <p:attrName>style.visibility</p:attrName>
                                        </p:attrNameLst>
                                      </p:cBhvr>
                                      <p:to>
                                        <p:strVal val="visible"/>
                                      </p:to>
                                    </p:set>
                                    <p:animEffect transition="in" filter="wipe(down)">
                                      <p:cBhvr>
                                        <p:cTn id="12" dur="500"/>
                                        <p:tgtEl>
                                          <p:spTgt spid="5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62">
                                            <p:txEl>
                                              <p:pRg st="2" end="2"/>
                                            </p:txEl>
                                          </p:spTgt>
                                        </p:tgtEl>
                                        <p:attrNameLst>
                                          <p:attrName>style.visibility</p:attrName>
                                        </p:attrNameLst>
                                      </p:cBhvr>
                                      <p:to>
                                        <p:strVal val="visible"/>
                                      </p:to>
                                    </p:set>
                                    <p:animEffect transition="in" filter="wipe(down)">
                                      <p:cBhvr>
                                        <p:cTn id="17" dur="500"/>
                                        <p:tgtEl>
                                          <p:spTgt spid="56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62">
                                            <p:txEl>
                                              <p:pRg st="3" end="3"/>
                                            </p:txEl>
                                          </p:spTgt>
                                        </p:tgtEl>
                                        <p:attrNameLst>
                                          <p:attrName>style.visibility</p:attrName>
                                        </p:attrNameLst>
                                      </p:cBhvr>
                                      <p:to>
                                        <p:strVal val="visible"/>
                                      </p:to>
                                    </p:set>
                                    <p:animEffect transition="in" filter="wipe(down)">
                                      <p:cBhvr>
                                        <p:cTn id="22" dur="500"/>
                                        <p:tgtEl>
                                          <p:spTgt spid="56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2"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67" name="Google Shape;567;p82"/>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 1</a:t>
            </a:r>
            <a:endParaRPr sz="3800" b="1" i="0" u="none" strike="noStrike" cap="none" dirty="0">
              <a:solidFill>
                <a:schemeClr val="bg2"/>
              </a:solidFill>
              <a:latin typeface="Trebuchet MS"/>
              <a:ea typeface="Trebuchet MS"/>
              <a:cs typeface="Trebuchet MS"/>
              <a:sym typeface="Trebuchet MS"/>
            </a:endParaRPr>
          </a:p>
        </p:txBody>
      </p:sp>
      <p:sp>
        <p:nvSpPr>
          <p:cNvPr id="568" name="Google Shape;568;p82"/>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y = x </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y= -x</a:t>
            </a:r>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83"/>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 2</a:t>
            </a:r>
            <a:endParaRPr sz="3800" b="1" i="0" u="none" strike="noStrike" cap="none" dirty="0">
              <a:solidFill>
                <a:schemeClr val="bg2"/>
              </a:solidFill>
              <a:latin typeface="Trebuchet MS"/>
              <a:ea typeface="Trebuchet MS"/>
              <a:cs typeface="Trebuchet MS"/>
              <a:sym typeface="Trebuchet MS"/>
            </a:endParaRPr>
          </a:p>
        </p:txBody>
      </p:sp>
      <p:sp>
        <p:nvSpPr>
          <p:cNvPr id="574" name="Google Shape;574;p8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 y = -2x + 1</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 y = -3x + 4</a:t>
            </a:r>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84"/>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 3</a:t>
            </a:r>
            <a:endParaRPr sz="3800" b="1" i="0" u="none" strike="noStrike" cap="none" dirty="0">
              <a:solidFill>
                <a:schemeClr val="bg2"/>
              </a:solidFill>
              <a:latin typeface="Trebuchet MS"/>
              <a:ea typeface="Trebuchet MS"/>
              <a:cs typeface="Trebuchet MS"/>
              <a:sym typeface="Trebuchet MS"/>
            </a:endParaRPr>
          </a:p>
        </p:txBody>
      </p:sp>
      <p:sp>
        <p:nvSpPr>
          <p:cNvPr id="580" name="Google Shape;580;p84"/>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 y = (½)x + 3</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2y = x - 2</a:t>
            </a:r>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85"/>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dirty="0">
                <a:solidFill>
                  <a:schemeClr val="bg2"/>
                </a:solidFill>
                <a:latin typeface="Trebuchet MS"/>
                <a:ea typeface="Trebuchet MS"/>
                <a:cs typeface="Trebuchet MS"/>
                <a:sym typeface="Trebuchet MS"/>
              </a:rPr>
              <a:t>6-5 SOLVE SYSTEMS BY SUBSTITUTION</a:t>
            </a:r>
            <a:endParaRPr sz="3420" b="1" i="0" u="none" strike="noStrike" cap="none" dirty="0">
              <a:solidFill>
                <a:schemeClr val="bg2"/>
              </a:solidFill>
              <a:latin typeface="Trebuchet MS"/>
              <a:ea typeface="Trebuchet MS"/>
              <a:cs typeface="Trebuchet MS"/>
              <a:sym typeface="Trebuchet MS"/>
            </a:endParaRPr>
          </a:p>
        </p:txBody>
      </p:sp>
      <p:sp>
        <p:nvSpPr>
          <p:cNvPr id="586" name="Google Shape;586;p85"/>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Substitution is an algebraic method that can be used to solve systems of equations.</a:t>
            </a:r>
            <a:endParaRPr dirty="0"/>
          </a:p>
          <a:p>
            <a:pPr marL="273050" marR="0" lvl="0" indent="-152527" algn="l" rtl="0">
              <a:lnSpc>
                <a:spcPct val="100000"/>
              </a:lnSpc>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This method is useful when one equation has already been solved for one of the variables.</a:t>
            </a:r>
            <a:endParaRPr dirty="0"/>
          </a:p>
          <a:p>
            <a:pPr marL="273050" marR="0" lvl="0" indent="-152527" algn="l" rtl="0">
              <a:lnSpc>
                <a:spcPct val="100000"/>
              </a:lnSpc>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marR="0" lvl="0" indent="-152527" algn="l" rtl="0">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86">
                                            <p:txEl>
                                              <p:pRg st="0" end="0"/>
                                            </p:txEl>
                                          </p:spTgt>
                                        </p:tgtEl>
                                        <p:attrNameLst>
                                          <p:attrName>style.visibility</p:attrName>
                                        </p:attrNameLst>
                                      </p:cBhvr>
                                      <p:to>
                                        <p:strVal val="visible"/>
                                      </p:to>
                                    </p:set>
                                    <p:animEffect transition="in" filter="wipe(down)">
                                      <p:cBhvr>
                                        <p:cTn id="7" dur="500"/>
                                        <p:tgtEl>
                                          <p:spTgt spid="5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86">
                                            <p:txEl>
                                              <p:pRg st="2" end="2"/>
                                            </p:txEl>
                                          </p:spTgt>
                                        </p:tgtEl>
                                        <p:attrNameLst>
                                          <p:attrName>style.visibility</p:attrName>
                                        </p:attrNameLst>
                                      </p:cBhvr>
                                      <p:to>
                                        <p:strVal val="visible"/>
                                      </p:to>
                                    </p:set>
                                    <p:animEffect transition="in" filter="wipe(down)">
                                      <p:cBhvr>
                                        <p:cTn id="12" dur="500"/>
                                        <p:tgtEl>
                                          <p:spTgt spid="58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6"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86"/>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STEPS FOR SUBSTITUTION</a:t>
            </a:r>
            <a:endParaRPr sz="3800" b="1" i="0" u="none" strike="noStrike" cap="none" dirty="0">
              <a:solidFill>
                <a:schemeClr val="bg2"/>
              </a:solidFill>
              <a:latin typeface="Trebuchet MS"/>
              <a:ea typeface="Trebuchet MS"/>
              <a:cs typeface="Trebuchet MS"/>
              <a:sym typeface="Trebuchet MS"/>
            </a:endParaRPr>
          </a:p>
        </p:txBody>
      </p:sp>
      <p:sp>
        <p:nvSpPr>
          <p:cNvPr id="592" name="Google Shape;592;p86"/>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Solve one of the equations of the system for one of the variables.</a:t>
            </a:r>
            <a:endParaRPr dirty="0"/>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Substitute the resulting expression for that variable in the other equation.</a:t>
            </a:r>
            <a:endParaRPr dirty="0"/>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Solve the equation for the one variable that is left.</a:t>
            </a:r>
            <a:endParaRPr dirty="0"/>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Take the value of the variable and solve for the variable you do not know the value of.</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92">
                                            <p:txEl>
                                              <p:pRg st="0" end="0"/>
                                            </p:txEl>
                                          </p:spTgt>
                                        </p:tgtEl>
                                        <p:attrNameLst>
                                          <p:attrName>style.visibility</p:attrName>
                                        </p:attrNameLst>
                                      </p:cBhvr>
                                      <p:to>
                                        <p:strVal val="visible"/>
                                      </p:to>
                                    </p:set>
                                    <p:animEffect transition="in" filter="wipe(down)">
                                      <p:cBhvr>
                                        <p:cTn id="7" dur="500"/>
                                        <p:tgtEl>
                                          <p:spTgt spid="59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92">
                                            <p:txEl>
                                              <p:pRg st="1" end="1"/>
                                            </p:txEl>
                                          </p:spTgt>
                                        </p:tgtEl>
                                        <p:attrNameLst>
                                          <p:attrName>style.visibility</p:attrName>
                                        </p:attrNameLst>
                                      </p:cBhvr>
                                      <p:to>
                                        <p:strVal val="visible"/>
                                      </p:to>
                                    </p:set>
                                    <p:animEffect transition="in" filter="wipe(down)">
                                      <p:cBhvr>
                                        <p:cTn id="12" dur="500"/>
                                        <p:tgtEl>
                                          <p:spTgt spid="59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92">
                                            <p:txEl>
                                              <p:pRg st="2" end="2"/>
                                            </p:txEl>
                                          </p:spTgt>
                                        </p:tgtEl>
                                        <p:attrNameLst>
                                          <p:attrName>style.visibility</p:attrName>
                                        </p:attrNameLst>
                                      </p:cBhvr>
                                      <p:to>
                                        <p:strVal val="visible"/>
                                      </p:to>
                                    </p:set>
                                    <p:animEffect transition="in" filter="wipe(down)">
                                      <p:cBhvr>
                                        <p:cTn id="17" dur="500"/>
                                        <p:tgtEl>
                                          <p:spTgt spid="59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92">
                                            <p:txEl>
                                              <p:pRg st="3" end="3"/>
                                            </p:txEl>
                                          </p:spTgt>
                                        </p:tgtEl>
                                        <p:attrNameLst>
                                          <p:attrName>style.visibility</p:attrName>
                                        </p:attrNameLst>
                                      </p:cBhvr>
                                      <p:to>
                                        <p:strVal val="visible"/>
                                      </p:to>
                                    </p:set>
                                    <p:animEffect transition="in" filter="wipe(down)">
                                      <p:cBhvr>
                                        <p:cTn id="22" dur="500"/>
                                        <p:tgtEl>
                                          <p:spTgt spid="59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2"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597" name="Google Shape;597;p87"/>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 1</a:t>
            </a:r>
            <a:endParaRPr sz="3800" b="1" i="0" u="none" strike="noStrike" cap="none" dirty="0">
              <a:solidFill>
                <a:schemeClr val="bg2"/>
              </a:solidFill>
              <a:latin typeface="Trebuchet MS"/>
              <a:ea typeface="Trebuchet MS"/>
              <a:cs typeface="Trebuchet MS"/>
              <a:sym typeface="Trebuchet MS"/>
            </a:endParaRPr>
          </a:p>
        </p:txBody>
      </p:sp>
      <p:sp>
        <p:nvSpPr>
          <p:cNvPr id="598" name="Google Shape;598;p87"/>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044"/>
              <a:buFont typeface="Noto Sans Symbols"/>
              <a:buChar char="⦿"/>
            </a:pPr>
            <a:r>
              <a:rPr lang="en-US" sz="2800" b="0" i="0" u="none">
                <a:solidFill>
                  <a:schemeClr val="dk1"/>
                </a:solidFill>
                <a:latin typeface="Trebuchet MS"/>
                <a:ea typeface="Trebuchet MS"/>
                <a:cs typeface="Trebuchet MS"/>
                <a:sym typeface="Trebuchet MS"/>
              </a:rPr>
              <a:t>Solve the systems of equations using substitution.</a:t>
            </a:r>
            <a:endParaRPr/>
          </a:p>
          <a:p>
            <a:pPr marL="273050" marR="0" lvl="0" indent="-273050"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x  = 5y</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   x – 3y = 6</a:t>
            </a:r>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sp>
        <p:nvSpPr>
          <p:cNvPr id="603" name="Google Shape;603;p88"/>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 2</a:t>
            </a:r>
            <a:endParaRPr sz="3800" b="1" i="0" u="none" strike="noStrike" cap="none" dirty="0">
              <a:solidFill>
                <a:schemeClr val="bg2"/>
              </a:solidFill>
              <a:latin typeface="Trebuchet MS"/>
              <a:ea typeface="Trebuchet MS"/>
              <a:cs typeface="Trebuchet MS"/>
              <a:sym typeface="Trebuchet MS"/>
            </a:endParaRPr>
          </a:p>
        </p:txBody>
      </p:sp>
      <p:sp>
        <p:nvSpPr>
          <p:cNvPr id="604" name="Google Shape;604;p88"/>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628"/>
              <a:buFont typeface="Noto Sans Symbols"/>
              <a:buNone/>
            </a:pPr>
            <a:endParaRPr sz="3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628"/>
              <a:buFont typeface="Noto Sans Symbols"/>
              <a:buNone/>
            </a:pPr>
            <a:r>
              <a:rPr lang="en-US" sz="3600" b="0" i="0" u="none">
                <a:solidFill>
                  <a:schemeClr val="dk1"/>
                </a:solidFill>
                <a:latin typeface="Trebuchet MS"/>
                <a:ea typeface="Trebuchet MS"/>
                <a:cs typeface="Trebuchet MS"/>
                <a:sym typeface="Trebuchet MS"/>
              </a:rPr>
              <a:t>3x – y = 6</a:t>
            </a:r>
            <a:endParaRPr/>
          </a:p>
          <a:p>
            <a:pPr marL="273050" marR="0" lvl="0" indent="-273050" algn="l" rtl="0">
              <a:lnSpc>
                <a:spcPct val="100000"/>
              </a:lnSpc>
              <a:spcBef>
                <a:spcPts val="600"/>
              </a:spcBef>
              <a:spcAft>
                <a:spcPts val="0"/>
              </a:spcAft>
              <a:buClr>
                <a:schemeClr val="dk2"/>
              </a:buClr>
              <a:buSzPts val="2628"/>
              <a:buFont typeface="Noto Sans Symbols"/>
              <a:buNone/>
            </a:pPr>
            <a:r>
              <a:rPr lang="en-US" sz="3600" b="0" i="0" u="none">
                <a:solidFill>
                  <a:schemeClr val="dk1"/>
                </a:solidFill>
                <a:latin typeface="Trebuchet MS"/>
                <a:ea typeface="Trebuchet MS"/>
                <a:cs typeface="Trebuchet MS"/>
                <a:sym typeface="Trebuchet MS"/>
              </a:rPr>
              <a:t>x + 2y = 2</a:t>
            </a:r>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p89"/>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 3</a:t>
            </a:r>
            <a:endParaRPr sz="3800" b="1" i="0" u="none" strike="noStrike" cap="none" dirty="0">
              <a:solidFill>
                <a:schemeClr val="bg2"/>
              </a:solidFill>
              <a:latin typeface="Trebuchet MS"/>
              <a:ea typeface="Trebuchet MS"/>
              <a:cs typeface="Trebuchet MS"/>
              <a:sym typeface="Trebuchet MS"/>
            </a:endParaRPr>
          </a:p>
        </p:txBody>
      </p:sp>
      <p:sp>
        <p:nvSpPr>
          <p:cNvPr id="610" name="Google Shape;610;p89"/>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628"/>
              <a:buFont typeface="Noto Sans Symbols"/>
              <a:buNone/>
            </a:pPr>
            <a:r>
              <a:rPr lang="en-US" sz="3600" b="0" i="0" u="none">
                <a:solidFill>
                  <a:schemeClr val="dk1"/>
                </a:solidFill>
                <a:latin typeface="Trebuchet MS"/>
                <a:ea typeface="Trebuchet MS"/>
                <a:cs typeface="Trebuchet MS"/>
                <a:sym typeface="Trebuchet MS"/>
              </a:rPr>
              <a:t>x + 3y = 7</a:t>
            </a:r>
            <a:endParaRPr/>
          </a:p>
          <a:p>
            <a:pPr marL="273050" marR="0" lvl="0" indent="-273050" algn="l" rtl="0">
              <a:lnSpc>
                <a:spcPct val="100000"/>
              </a:lnSpc>
              <a:spcBef>
                <a:spcPts val="600"/>
              </a:spcBef>
              <a:spcAft>
                <a:spcPts val="0"/>
              </a:spcAft>
              <a:buClr>
                <a:schemeClr val="dk2"/>
              </a:buClr>
              <a:buSzPts val="2628"/>
              <a:buFont typeface="Noto Sans Symbols"/>
              <a:buNone/>
            </a:pPr>
            <a:r>
              <a:rPr lang="en-US" sz="3600" b="0" i="0" u="none">
                <a:solidFill>
                  <a:schemeClr val="dk1"/>
                </a:solidFill>
                <a:latin typeface="Trebuchet MS"/>
                <a:ea typeface="Trebuchet MS"/>
                <a:cs typeface="Trebuchet MS"/>
                <a:sym typeface="Trebuchet MS"/>
              </a:rPr>
              <a:t>-2x + 4y =6</a:t>
            </a:r>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90"/>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 4</a:t>
            </a:r>
            <a:endParaRPr sz="3800" b="1" i="0" u="none" strike="noStrike" cap="none" dirty="0">
              <a:solidFill>
                <a:schemeClr val="bg2"/>
              </a:solidFill>
              <a:latin typeface="Trebuchet MS"/>
              <a:ea typeface="Trebuchet MS"/>
              <a:cs typeface="Trebuchet MS"/>
              <a:sym typeface="Trebuchet MS"/>
            </a:endParaRPr>
          </a:p>
        </p:txBody>
      </p:sp>
      <p:sp>
        <p:nvSpPr>
          <p:cNvPr id="616" name="Google Shape;616;p90"/>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628"/>
              <a:buFont typeface="Noto Sans Symbols"/>
              <a:buNone/>
            </a:pPr>
            <a:r>
              <a:rPr lang="en-US" sz="3600" b="0" i="0" u="none">
                <a:solidFill>
                  <a:schemeClr val="dk1"/>
                </a:solidFill>
                <a:latin typeface="Trebuchet MS"/>
                <a:ea typeface="Trebuchet MS"/>
                <a:cs typeface="Trebuchet MS"/>
                <a:sym typeface="Trebuchet MS"/>
              </a:rPr>
              <a:t>2x + 3y = 6 </a:t>
            </a:r>
            <a:endParaRPr/>
          </a:p>
          <a:p>
            <a:pPr marL="273050" marR="0" lvl="0" indent="-273050" algn="l" rtl="0">
              <a:lnSpc>
                <a:spcPct val="100000"/>
              </a:lnSpc>
              <a:spcBef>
                <a:spcPts val="600"/>
              </a:spcBef>
              <a:spcAft>
                <a:spcPts val="0"/>
              </a:spcAft>
              <a:buClr>
                <a:schemeClr val="dk2"/>
              </a:buClr>
              <a:buSzPts val="2628"/>
              <a:buFont typeface="Noto Sans Symbols"/>
              <a:buNone/>
            </a:pPr>
            <a:r>
              <a:rPr lang="en-US" sz="3600" b="0" i="0" u="none">
                <a:solidFill>
                  <a:schemeClr val="dk1"/>
                </a:solidFill>
                <a:latin typeface="Trebuchet MS"/>
                <a:ea typeface="Trebuchet MS"/>
                <a:cs typeface="Trebuchet MS"/>
                <a:sym typeface="Trebuchet MS"/>
              </a:rPr>
              <a:t>4x + 6y =6</a:t>
            </a:r>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p91"/>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 5</a:t>
            </a:r>
            <a:endParaRPr sz="3800" b="1" i="0" u="none" strike="noStrike" cap="none" dirty="0">
              <a:solidFill>
                <a:schemeClr val="bg2"/>
              </a:solidFill>
              <a:latin typeface="Trebuchet MS"/>
              <a:ea typeface="Trebuchet MS"/>
              <a:cs typeface="Trebuchet MS"/>
              <a:sym typeface="Trebuchet MS"/>
            </a:endParaRPr>
          </a:p>
        </p:txBody>
      </p:sp>
      <p:sp>
        <p:nvSpPr>
          <p:cNvPr id="622" name="Google Shape;622;p91"/>
          <p:cNvSpPr txBox="1">
            <a:spLocks noGrp="1"/>
          </p:cNvSpPr>
          <p:nvPr>
            <p:ph type="body" idx="1"/>
          </p:nvPr>
        </p:nvSpPr>
        <p:spPr>
          <a:xfrm>
            <a:off x="381000" y="1676400"/>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336"/>
              <a:buFont typeface="Noto Sans Symbols"/>
              <a:buNone/>
            </a:pPr>
            <a:r>
              <a:rPr lang="en-US" sz="3200" b="0" i="0" u="none">
                <a:solidFill>
                  <a:schemeClr val="dk1"/>
                </a:solidFill>
                <a:latin typeface="Trebuchet MS"/>
                <a:ea typeface="Trebuchet MS"/>
                <a:cs typeface="Trebuchet MS"/>
                <a:sym typeface="Trebuchet MS"/>
              </a:rPr>
              <a:t>4x – 2y = 10</a:t>
            </a:r>
            <a:endParaRPr/>
          </a:p>
          <a:p>
            <a:pPr marL="273050" marR="0" lvl="0" indent="-273050" algn="l" rtl="0">
              <a:lnSpc>
                <a:spcPct val="100000"/>
              </a:lnSpc>
              <a:spcBef>
                <a:spcPts val="600"/>
              </a:spcBef>
              <a:spcAft>
                <a:spcPts val="0"/>
              </a:spcAft>
              <a:buClr>
                <a:schemeClr val="dk2"/>
              </a:buClr>
              <a:buSzPts val="2336"/>
              <a:buFont typeface="Noto Sans Symbols"/>
              <a:buNone/>
            </a:pPr>
            <a:r>
              <a:rPr lang="en-US" sz="3200" b="0" i="0" u="none">
                <a:solidFill>
                  <a:schemeClr val="dk1"/>
                </a:solidFill>
                <a:latin typeface="Trebuchet MS"/>
                <a:ea typeface="Trebuchet MS"/>
                <a:cs typeface="Trebuchet MS"/>
                <a:sym typeface="Trebuchet MS"/>
              </a:rPr>
              <a:t>-2x + y = -5</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p92"/>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 6</a:t>
            </a:r>
            <a:endParaRPr sz="3800" b="1" i="0" u="none" strike="noStrike" cap="none" dirty="0">
              <a:solidFill>
                <a:schemeClr val="bg2"/>
              </a:solidFill>
              <a:latin typeface="Trebuchet MS"/>
              <a:ea typeface="Trebuchet MS"/>
              <a:cs typeface="Trebuchet MS"/>
              <a:sym typeface="Trebuchet MS"/>
            </a:endParaRPr>
          </a:p>
        </p:txBody>
      </p:sp>
      <p:sp>
        <p:nvSpPr>
          <p:cNvPr id="628" name="Google Shape;628;p92"/>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044"/>
              <a:buFont typeface="Noto Sans Symbols"/>
              <a:buChar char="⦿"/>
            </a:pPr>
            <a:r>
              <a:rPr lang="en-US" sz="2800" b="0" i="0" u="none">
                <a:solidFill>
                  <a:schemeClr val="dk1"/>
                </a:solidFill>
                <a:latin typeface="Trebuchet MS"/>
                <a:ea typeface="Trebuchet MS"/>
                <a:cs typeface="Trebuchet MS"/>
                <a:sym typeface="Trebuchet MS"/>
              </a:rPr>
              <a:t>An appliance store delivers large appliances using vans and trucks.  When loaded, each van holds 4 appliances and each truck holds 6.  If 42 appliances are delivered and 8 vehicles are full, how many vans and trucks are used? </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93"/>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dirty="0">
                <a:solidFill>
                  <a:schemeClr val="bg2"/>
                </a:solidFill>
                <a:latin typeface="Trebuchet MS"/>
                <a:ea typeface="Trebuchet MS"/>
                <a:cs typeface="Trebuchet MS"/>
                <a:sym typeface="Trebuchet MS"/>
              </a:rPr>
              <a:t>6-6 SOLVING SYSTEMS BY ELIMINATION</a:t>
            </a:r>
            <a:endParaRPr sz="3420" b="1" i="0" u="none" strike="noStrike" cap="none" dirty="0">
              <a:solidFill>
                <a:schemeClr val="bg2"/>
              </a:solidFill>
              <a:latin typeface="Trebuchet MS"/>
              <a:ea typeface="Trebuchet MS"/>
              <a:cs typeface="Trebuchet MS"/>
              <a:sym typeface="Trebuchet MS"/>
            </a:endParaRPr>
          </a:p>
        </p:txBody>
      </p:sp>
      <p:sp>
        <p:nvSpPr>
          <p:cNvPr id="634" name="Google Shape;634;p9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Another algebraic method for solving a system of equations is the addition/subtraction method or elimination.</a:t>
            </a:r>
            <a:endParaRPr dirty="0"/>
          </a:p>
          <a:p>
            <a:pPr marL="273050" marR="0" lvl="0" indent="-152527" algn="l" rtl="0">
              <a:lnSpc>
                <a:spcPct val="100000"/>
              </a:lnSpc>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dirty="0">
                <a:solidFill>
                  <a:schemeClr val="dk1"/>
                </a:solidFill>
                <a:latin typeface="Trebuchet MS"/>
                <a:ea typeface="Trebuchet MS"/>
                <a:cs typeface="Trebuchet MS"/>
                <a:sym typeface="Trebuchet MS"/>
              </a:rPr>
              <a:t>Steps to follow when using the method</a:t>
            </a:r>
            <a:endParaRPr dirty="0"/>
          </a:p>
          <a:p>
            <a:pPr marL="273050" marR="0" lvl="0" indent="-273050" algn="l" rtl="0">
              <a:lnSpc>
                <a:spcPct val="100000"/>
              </a:lnSpc>
              <a:spcBef>
                <a:spcPts val="600"/>
              </a:spcBef>
              <a:spcAft>
                <a:spcPts val="0"/>
              </a:spcAft>
              <a:buClr>
                <a:schemeClr val="dk2"/>
              </a:buClr>
              <a:buSzPts val="1898"/>
              <a:buFont typeface="Noto Sans Symbols"/>
              <a:buAutoNum type="arabicPeriod"/>
            </a:pPr>
            <a:r>
              <a:rPr lang="en-US" sz="2600" b="0" i="0" u="none" dirty="0" smtClean="0">
                <a:solidFill>
                  <a:schemeClr val="dk1"/>
                </a:solidFill>
                <a:latin typeface="Trebuchet MS"/>
                <a:ea typeface="Trebuchet MS"/>
                <a:cs typeface="Trebuchet MS"/>
                <a:sym typeface="Trebuchet MS"/>
              </a:rPr>
              <a:t>Add or subtract to cancel out one variable</a:t>
            </a:r>
          </a:p>
          <a:p>
            <a:pPr marL="273050" marR="0" lvl="0" indent="-273050" algn="l" rtl="0">
              <a:lnSpc>
                <a:spcPct val="100000"/>
              </a:lnSpc>
              <a:spcBef>
                <a:spcPts val="600"/>
              </a:spcBef>
              <a:spcAft>
                <a:spcPts val="0"/>
              </a:spcAft>
              <a:buClr>
                <a:schemeClr val="dk2"/>
              </a:buClr>
              <a:buSzPts val="1898"/>
              <a:buFont typeface="Noto Sans Symbols"/>
              <a:buAutoNum type="arabicPeriod"/>
            </a:pPr>
            <a:r>
              <a:rPr lang="en-US" dirty="0" smtClean="0"/>
              <a:t>Solve the remaining equation</a:t>
            </a:r>
          </a:p>
          <a:p>
            <a:pPr marL="273050" marR="0" lvl="0" indent="-273050" algn="l" rtl="0">
              <a:lnSpc>
                <a:spcPct val="100000"/>
              </a:lnSpc>
              <a:spcBef>
                <a:spcPts val="600"/>
              </a:spcBef>
              <a:spcAft>
                <a:spcPts val="0"/>
              </a:spcAft>
              <a:buClr>
                <a:schemeClr val="dk2"/>
              </a:buClr>
              <a:buSzPts val="1898"/>
              <a:buFont typeface="Noto Sans Symbols"/>
              <a:buAutoNum type="arabicPeriod"/>
            </a:pPr>
            <a:r>
              <a:rPr lang="en-US" dirty="0" smtClean="0"/>
              <a:t>Substitute back into the original equation and solve for the second variable</a:t>
            </a:r>
          </a:p>
          <a:p>
            <a:pPr marL="273050" marR="0" lvl="0" indent="-273050" algn="l" rtl="0">
              <a:lnSpc>
                <a:spcPct val="100000"/>
              </a:lnSpc>
              <a:spcBef>
                <a:spcPts val="600"/>
              </a:spcBef>
              <a:spcAft>
                <a:spcPts val="0"/>
              </a:spcAft>
              <a:buClr>
                <a:schemeClr val="dk2"/>
              </a:buClr>
              <a:buSzPts val="1898"/>
              <a:buFont typeface="Noto Sans Symbols"/>
              <a:buAutoNum type="arabicPeriod"/>
            </a:pPr>
            <a:r>
              <a:rPr lang="en-US" dirty="0" smtClean="0"/>
              <a:t>Check using both original equations</a:t>
            </a:r>
            <a:endParaRPr dirty="0"/>
          </a:p>
          <a:p>
            <a:pPr marL="273050" marR="0" lvl="0" indent="-152527" algn="l" rtl="0">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34">
                                            <p:txEl>
                                              <p:pRg st="0" end="0"/>
                                            </p:txEl>
                                          </p:spTgt>
                                        </p:tgtEl>
                                        <p:attrNameLst>
                                          <p:attrName>style.visibility</p:attrName>
                                        </p:attrNameLst>
                                      </p:cBhvr>
                                      <p:to>
                                        <p:strVal val="visible"/>
                                      </p:to>
                                    </p:set>
                                    <p:animEffect transition="in" filter="wipe(down)">
                                      <p:cBhvr>
                                        <p:cTn id="7" dur="500"/>
                                        <p:tgtEl>
                                          <p:spTgt spid="6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34">
                                            <p:txEl>
                                              <p:pRg st="2" end="2"/>
                                            </p:txEl>
                                          </p:spTgt>
                                        </p:tgtEl>
                                        <p:attrNameLst>
                                          <p:attrName>style.visibility</p:attrName>
                                        </p:attrNameLst>
                                      </p:cBhvr>
                                      <p:to>
                                        <p:strVal val="visible"/>
                                      </p:to>
                                    </p:set>
                                    <p:animEffect transition="in" filter="wipe(down)">
                                      <p:cBhvr>
                                        <p:cTn id="12" dur="500"/>
                                        <p:tgtEl>
                                          <p:spTgt spid="63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34">
                                            <p:txEl>
                                              <p:pRg st="3" end="3"/>
                                            </p:txEl>
                                          </p:spTgt>
                                        </p:tgtEl>
                                        <p:attrNameLst>
                                          <p:attrName>style.visibility</p:attrName>
                                        </p:attrNameLst>
                                      </p:cBhvr>
                                      <p:to>
                                        <p:strVal val="visible"/>
                                      </p:to>
                                    </p:set>
                                    <p:animEffect transition="in" filter="wipe(down)">
                                      <p:cBhvr>
                                        <p:cTn id="17" dur="500"/>
                                        <p:tgtEl>
                                          <p:spTgt spid="63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34">
                                            <p:txEl>
                                              <p:pRg st="4" end="4"/>
                                            </p:txEl>
                                          </p:spTgt>
                                        </p:tgtEl>
                                        <p:attrNameLst>
                                          <p:attrName>style.visibility</p:attrName>
                                        </p:attrNameLst>
                                      </p:cBhvr>
                                      <p:to>
                                        <p:strVal val="visible"/>
                                      </p:to>
                                    </p:set>
                                    <p:animEffect transition="in" filter="wipe(down)">
                                      <p:cBhvr>
                                        <p:cTn id="22" dur="500"/>
                                        <p:tgtEl>
                                          <p:spTgt spid="63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34">
                                            <p:txEl>
                                              <p:pRg st="5" end="5"/>
                                            </p:txEl>
                                          </p:spTgt>
                                        </p:tgtEl>
                                        <p:attrNameLst>
                                          <p:attrName>style.visibility</p:attrName>
                                        </p:attrNameLst>
                                      </p:cBhvr>
                                      <p:to>
                                        <p:strVal val="visible"/>
                                      </p:to>
                                    </p:set>
                                    <p:animEffect transition="in" filter="wipe(down)">
                                      <p:cBhvr>
                                        <p:cTn id="27" dur="500"/>
                                        <p:tgtEl>
                                          <p:spTgt spid="63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634">
                                            <p:txEl>
                                              <p:pRg st="6" end="6"/>
                                            </p:txEl>
                                          </p:spTgt>
                                        </p:tgtEl>
                                        <p:attrNameLst>
                                          <p:attrName>style.visibility</p:attrName>
                                        </p:attrNameLst>
                                      </p:cBhvr>
                                      <p:to>
                                        <p:strVal val="visible"/>
                                      </p:to>
                                    </p:set>
                                    <p:animEffect transition="in" filter="wipe(down)">
                                      <p:cBhvr>
                                        <p:cTn id="32" dur="500"/>
                                        <p:tgtEl>
                                          <p:spTgt spid="63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95"/>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EXAMPLES</a:t>
            </a:r>
            <a:endParaRPr sz="3800" b="1" i="0" u="none" strike="noStrike" cap="none" dirty="0">
              <a:solidFill>
                <a:schemeClr val="bg2"/>
              </a:solidFill>
              <a:latin typeface="Trebuchet MS"/>
              <a:ea typeface="Trebuchet MS"/>
              <a:cs typeface="Trebuchet MS"/>
              <a:sym typeface="Trebuchet MS"/>
            </a:endParaRPr>
          </a:p>
        </p:txBody>
      </p:sp>
      <p:sp>
        <p:nvSpPr>
          <p:cNvPr id="646" name="Google Shape;646;p95"/>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x – y = -5</a:t>
            </a:r>
            <a:endParaRPr dirty="0"/>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dirty="0">
                <a:solidFill>
                  <a:schemeClr val="dk1"/>
                </a:solidFill>
                <a:latin typeface="Trebuchet MS"/>
                <a:ea typeface="Trebuchet MS"/>
                <a:cs typeface="Trebuchet MS"/>
                <a:sym typeface="Trebuchet MS"/>
              </a:rPr>
              <a:t>   x + y = 15</a:t>
            </a:r>
            <a:endParaRPr dirty="0"/>
          </a:p>
          <a:p>
            <a:pPr marL="273050" marR="0" lvl="0" indent="-152527" algn="l" rtl="0">
              <a:lnSpc>
                <a:spcPct val="100000"/>
              </a:lnSpc>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2x + 7y = -5</a:t>
            </a:r>
            <a:endParaRPr dirty="0"/>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dirty="0">
                <a:solidFill>
                  <a:schemeClr val="dk1"/>
                </a:solidFill>
                <a:latin typeface="Trebuchet MS"/>
                <a:ea typeface="Trebuchet MS"/>
                <a:cs typeface="Trebuchet MS"/>
                <a:sym typeface="Trebuchet MS"/>
              </a:rPr>
              <a:t>   -5x + 7y= -12</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46">
                                            <p:txEl>
                                              <p:pRg st="0" end="0"/>
                                            </p:txEl>
                                          </p:spTgt>
                                        </p:tgtEl>
                                        <p:attrNameLst>
                                          <p:attrName>style.visibility</p:attrName>
                                        </p:attrNameLst>
                                      </p:cBhvr>
                                      <p:to>
                                        <p:strVal val="visible"/>
                                      </p:to>
                                    </p:set>
                                    <p:animEffect transition="in" filter="wipe(down)">
                                      <p:cBhvr>
                                        <p:cTn id="7" dur="500"/>
                                        <p:tgtEl>
                                          <p:spTgt spid="6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46">
                                            <p:txEl>
                                              <p:pRg st="1" end="1"/>
                                            </p:txEl>
                                          </p:spTgt>
                                        </p:tgtEl>
                                        <p:attrNameLst>
                                          <p:attrName>style.visibility</p:attrName>
                                        </p:attrNameLst>
                                      </p:cBhvr>
                                      <p:to>
                                        <p:strVal val="visible"/>
                                      </p:to>
                                    </p:set>
                                    <p:animEffect transition="in" filter="wipe(down)">
                                      <p:cBhvr>
                                        <p:cTn id="12" dur="500"/>
                                        <p:tgtEl>
                                          <p:spTgt spid="64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46">
                                            <p:txEl>
                                              <p:pRg st="5" end="5"/>
                                            </p:txEl>
                                          </p:spTgt>
                                        </p:tgtEl>
                                        <p:attrNameLst>
                                          <p:attrName>style.visibility</p:attrName>
                                        </p:attrNameLst>
                                      </p:cBhvr>
                                      <p:to>
                                        <p:strVal val="visible"/>
                                      </p:to>
                                    </p:set>
                                    <p:animEffect transition="in" filter="wipe(down)">
                                      <p:cBhvr>
                                        <p:cTn id="17" dur="500"/>
                                        <p:tgtEl>
                                          <p:spTgt spid="646">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46">
                                            <p:txEl>
                                              <p:pRg st="6" end="6"/>
                                            </p:txEl>
                                          </p:spTgt>
                                        </p:tgtEl>
                                        <p:attrNameLst>
                                          <p:attrName>style.visibility</p:attrName>
                                        </p:attrNameLst>
                                      </p:cBhvr>
                                      <p:to>
                                        <p:strVal val="visible"/>
                                      </p:to>
                                    </p:set>
                                    <p:animEffect transition="in" filter="wipe(down)">
                                      <p:cBhvr>
                                        <p:cTn id="22" dur="500"/>
                                        <p:tgtEl>
                                          <p:spTgt spid="64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6"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sp>
        <p:nvSpPr>
          <p:cNvPr id="651" name="Google Shape;651;p96"/>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WHEN TO MULTIPLY</a:t>
            </a:r>
            <a:endParaRPr sz="3800" b="1" i="0" u="none" strike="noStrike" cap="none" dirty="0">
              <a:solidFill>
                <a:schemeClr val="bg2"/>
              </a:solidFill>
              <a:latin typeface="Trebuchet MS"/>
              <a:ea typeface="Trebuchet MS"/>
              <a:cs typeface="Trebuchet MS"/>
              <a:sym typeface="Trebuchet MS"/>
            </a:endParaRPr>
          </a:p>
        </p:txBody>
      </p:sp>
      <p:sp>
        <p:nvSpPr>
          <p:cNvPr id="652" name="Google Shape;652;p96"/>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When a variable cannot be eliminated by simply adding or subtracting, you need to multiply one or both of the equations to be able to do so.  </a:t>
            </a:r>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657" name="Google Shape;657;p97"/>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EXAMPLES</a:t>
            </a:r>
            <a:endParaRPr sz="3800" b="1" i="0" u="none" strike="noStrike" cap="none" dirty="0">
              <a:solidFill>
                <a:schemeClr val="bg2"/>
              </a:solidFill>
              <a:latin typeface="Trebuchet MS"/>
              <a:ea typeface="Trebuchet MS"/>
              <a:cs typeface="Trebuchet MS"/>
              <a:sym typeface="Trebuchet MS"/>
            </a:endParaRPr>
          </a:p>
        </p:txBody>
      </p:sp>
      <p:sp>
        <p:nvSpPr>
          <p:cNvPr id="658" name="Google Shape;658;p97"/>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 x – 5y = 0</a:t>
            </a:r>
            <a:endParaRPr dirty="0"/>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dirty="0">
                <a:solidFill>
                  <a:schemeClr val="dk1"/>
                </a:solidFill>
                <a:latin typeface="Trebuchet MS"/>
                <a:ea typeface="Trebuchet MS"/>
                <a:cs typeface="Trebuchet MS"/>
                <a:sym typeface="Trebuchet MS"/>
              </a:rPr>
              <a:t>   -2x + 3y = -7</a:t>
            </a:r>
            <a:endParaRPr dirty="0"/>
          </a:p>
          <a:p>
            <a:pPr marL="273050" marR="0" lvl="0" indent="-273050" algn="l" rtl="0">
              <a:lnSpc>
                <a:spcPct val="100000"/>
              </a:lnSpc>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indent="-273050">
              <a:buSzPts val="1898"/>
            </a:pPr>
            <a:r>
              <a:rPr lang="en-US" sz="2600" b="0" i="0" u="none" dirty="0">
                <a:solidFill>
                  <a:schemeClr val="dk1"/>
                </a:solidFill>
                <a:latin typeface="Trebuchet MS"/>
                <a:ea typeface="Trebuchet MS"/>
                <a:cs typeface="Trebuchet MS"/>
                <a:sym typeface="Trebuchet MS"/>
              </a:rPr>
              <a:t>3x - 4y = 10</a:t>
            </a:r>
            <a:endParaRPr dirty="0"/>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dirty="0" smtClean="0">
                <a:solidFill>
                  <a:schemeClr val="dk1"/>
                </a:solidFill>
                <a:latin typeface="Trebuchet MS"/>
                <a:ea typeface="Trebuchet MS"/>
                <a:cs typeface="Trebuchet MS"/>
                <a:sym typeface="Trebuchet MS"/>
              </a:rPr>
              <a:t>   -2x </a:t>
            </a:r>
            <a:r>
              <a:rPr lang="en-US" sz="2600" b="0" i="0" u="none" dirty="0">
                <a:solidFill>
                  <a:schemeClr val="dk1"/>
                </a:solidFill>
                <a:latin typeface="Trebuchet MS"/>
                <a:ea typeface="Trebuchet MS"/>
                <a:cs typeface="Trebuchet MS"/>
                <a:sym typeface="Trebuchet MS"/>
              </a:rPr>
              <a:t>+ 3y = -7</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58">
                                            <p:txEl>
                                              <p:pRg st="0" end="0"/>
                                            </p:txEl>
                                          </p:spTgt>
                                        </p:tgtEl>
                                        <p:attrNameLst>
                                          <p:attrName>style.visibility</p:attrName>
                                        </p:attrNameLst>
                                      </p:cBhvr>
                                      <p:to>
                                        <p:strVal val="visible"/>
                                      </p:to>
                                    </p:set>
                                    <p:animEffect transition="in" filter="wipe(down)">
                                      <p:cBhvr>
                                        <p:cTn id="7" dur="500"/>
                                        <p:tgtEl>
                                          <p:spTgt spid="6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58">
                                            <p:txEl>
                                              <p:pRg st="1" end="1"/>
                                            </p:txEl>
                                          </p:spTgt>
                                        </p:tgtEl>
                                        <p:attrNameLst>
                                          <p:attrName>style.visibility</p:attrName>
                                        </p:attrNameLst>
                                      </p:cBhvr>
                                      <p:to>
                                        <p:strVal val="visible"/>
                                      </p:to>
                                    </p:set>
                                    <p:animEffect transition="in" filter="wipe(down)">
                                      <p:cBhvr>
                                        <p:cTn id="12" dur="500"/>
                                        <p:tgtEl>
                                          <p:spTgt spid="6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58">
                                            <p:txEl>
                                              <p:pRg st="4" end="4"/>
                                            </p:txEl>
                                          </p:spTgt>
                                        </p:tgtEl>
                                        <p:attrNameLst>
                                          <p:attrName>style.visibility</p:attrName>
                                        </p:attrNameLst>
                                      </p:cBhvr>
                                      <p:to>
                                        <p:strVal val="visible"/>
                                      </p:to>
                                    </p:set>
                                    <p:animEffect transition="in" filter="wipe(down)">
                                      <p:cBhvr>
                                        <p:cTn id="17" dur="500"/>
                                        <p:tgtEl>
                                          <p:spTgt spid="65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58">
                                            <p:txEl>
                                              <p:pRg st="5" end="5"/>
                                            </p:txEl>
                                          </p:spTgt>
                                        </p:tgtEl>
                                        <p:attrNameLst>
                                          <p:attrName>style.visibility</p:attrName>
                                        </p:attrNameLst>
                                      </p:cBhvr>
                                      <p:to>
                                        <p:strVal val="visible"/>
                                      </p:to>
                                    </p:set>
                                    <p:animEffect transition="in" filter="wipe(down)">
                                      <p:cBhvr>
                                        <p:cTn id="22" dur="500"/>
                                        <p:tgtEl>
                                          <p:spTgt spid="65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8"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sp>
        <p:nvSpPr>
          <p:cNvPr id="663" name="Google Shape;663;p98"/>
          <p:cNvSpPr txBox="1">
            <a:spLocks noGrp="1"/>
          </p:cNvSpPr>
          <p:nvPr>
            <p:ph type="title" idx="4294967295"/>
          </p:nvPr>
        </p:nvSpPr>
        <p:spPr>
          <a:xfrm>
            <a:off x="457200" y="-304800"/>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2.6 LINEAR INEQUALITIES</a:t>
            </a:r>
            <a:endParaRPr sz="3800" b="1" i="0" u="none" strike="noStrike" cap="none" dirty="0">
              <a:solidFill>
                <a:schemeClr val="bg2"/>
              </a:solidFill>
              <a:latin typeface="Trebuchet MS"/>
              <a:ea typeface="Trebuchet MS"/>
              <a:cs typeface="Trebuchet MS"/>
              <a:sym typeface="Trebuchet MS"/>
            </a:endParaRPr>
          </a:p>
        </p:txBody>
      </p:sp>
      <p:sp>
        <p:nvSpPr>
          <p:cNvPr id="664" name="Google Shape;664;p98"/>
          <p:cNvSpPr txBox="1">
            <a:spLocks noGrp="1"/>
          </p:cNvSpPr>
          <p:nvPr>
            <p:ph type="body" idx="1"/>
          </p:nvPr>
        </p:nvSpPr>
        <p:spPr>
          <a:xfrm>
            <a:off x="457200" y="990600"/>
            <a:ext cx="7239000" cy="5410200"/>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044"/>
              <a:buFont typeface="Noto Sans Symbols"/>
              <a:buChar char="⦿"/>
            </a:pPr>
            <a:r>
              <a:rPr lang="en-US" sz="2800" b="0" i="0" u="none">
                <a:solidFill>
                  <a:schemeClr val="dk1"/>
                </a:solidFill>
                <a:latin typeface="Trebuchet MS"/>
                <a:ea typeface="Trebuchet MS"/>
                <a:cs typeface="Trebuchet MS"/>
                <a:sym typeface="Trebuchet MS"/>
              </a:rPr>
              <a:t>Graph like y = mx + b</a:t>
            </a:r>
            <a:endParaRPr/>
          </a:p>
          <a:p>
            <a:pPr marL="273050" marR="0" lvl="0" indent="-273050" algn="l" rtl="0">
              <a:lnSpc>
                <a:spcPct val="100000"/>
              </a:lnSpc>
              <a:spcBef>
                <a:spcPts val="600"/>
              </a:spcBef>
              <a:spcAft>
                <a:spcPts val="0"/>
              </a:spcAft>
              <a:buClr>
                <a:schemeClr val="dk2"/>
              </a:buClr>
              <a:buSzPts val="2044"/>
              <a:buFont typeface="Noto Sans Symbols"/>
              <a:buNone/>
            </a:pPr>
            <a:r>
              <a:rPr lang="en-US" sz="2800" b="0" i="0" u="none">
                <a:solidFill>
                  <a:schemeClr val="dk1"/>
                </a:solidFill>
                <a:latin typeface="Trebuchet MS"/>
                <a:ea typeface="Trebuchet MS"/>
                <a:cs typeface="Trebuchet MS"/>
                <a:sym typeface="Trebuchet MS"/>
              </a:rPr>
              <a:t>		Start with the b on the y-axis</a:t>
            </a:r>
            <a:endParaRPr/>
          </a:p>
          <a:p>
            <a:pPr marL="273050" marR="0" lvl="0" indent="-273050" algn="l" rtl="0">
              <a:lnSpc>
                <a:spcPct val="100000"/>
              </a:lnSpc>
              <a:spcBef>
                <a:spcPts val="600"/>
              </a:spcBef>
              <a:spcAft>
                <a:spcPts val="0"/>
              </a:spcAft>
              <a:buClr>
                <a:schemeClr val="dk2"/>
              </a:buClr>
              <a:buSzPts val="1752"/>
              <a:buFont typeface="Noto Sans Symbols"/>
              <a:buNone/>
            </a:pPr>
            <a:r>
              <a:rPr lang="en-US" sz="2400" b="0" i="0" u="none">
                <a:solidFill>
                  <a:schemeClr val="dk1"/>
                </a:solidFill>
                <a:latin typeface="Trebuchet MS"/>
                <a:ea typeface="Trebuchet MS"/>
                <a:cs typeface="Trebuchet MS"/>
                <a:sym typeface="Trebuchet MS"/>
              </a:rPr>
              <a:t>		</a:t>
            </a:r>
            <a:r>
              <a:rPr lang="en-US" sz="2800" b="0" i="0" u="none">
                <a:solidFill>
                  <a:schemeClr val="dk1"/>
                </a:solidFill>
                <a:latin typeface="Trebuchet MS"/>
                <a:ea typeface="Trebuchet MS"/>
                <a:cs typeface="Trebuchet MS"/>
                <a:sym typeface="Trebuchet MS"/>
              </a:rPr>
              <a:t>Then slope is rise/run.</a:t>
            </a:r>
            <a:endParaRPr/>
          </a:p>
          <a:p>
            <a:pPr marL="273050" marR="0" lvl="0" indent="-273050" algn="l" rtl="0">
              <a:lnSpc>
                <a:spcPct val="100000"/>
              </a:lnSpc>
              <a:spcBef>
                <a:spcPts val="600"/>
              </a:spcBef>
              <a:spcAft>
                <a:spcPts val="0"/>
              </a:spcAft>
              <a:buClr>
                <a:schemeClr val="dk2"/>
              </a:buClr>
              <a:buSzPts val="2044"/>
              <a:buFont typeface="Noto Sans Symbols"/>
              <a:buChar char="⦿"/>
            </a:pPr>
            <a:r>
              <a:rPr lang="en-US" sz="2800" b="0" i="0" u="none">
                <a:solidFill>
                  <a:schemeClr val="dk1"/>
                </a:solidFill>
                <a:latin typeface="Trebuchet MS"/>
                <a:ea typeface="Trebuchet MS"/>
                <a:cs typeface="Trebuchet MS"/>
                <a:sym typeface="Trebuchet MS"/>
              </a:rPr>
              <a:t>Type of line.</a:t>
            </a:r>
            <a:endParaRPr/>
          </a:p>
          <a:p>
            <a:pPr marL="273050" marR="0" lvl="0" indent="-273050" algn="l" rtl="0">
              <a:lnSpc>
                <a:spcPct val="100000"/>
              </a:lnSpc>
              <a:spcBef>
                <a:spcPts val="600"/>
              </a:spcBef>
              <a:spcAft>
                <a:spcPts val="0"/>
              </a:spcAft>
              <a:buClr>
                <a:schemeClr val="dk2"/>
              </a:buClr>
              <a:buSzPts val="2044"/>
              <a:buFont typeface="Noto Sans Symbols"/>
              <a:buNone/>
            </a:pPr>
            <a:r>
              <a:rPr lang="en-US" sz="2800" b="0" i="0" u="none">
                <a:solidFill>
                  <a:schemeClr val="dk1"/>
                </a:solidFill>
                <a:latin typeface="Trebuchet MS"/>
                <a:ea typeface="Trebuchet MS"/>
                <a:cs typeface="Trebuchet MS"/>
                <a:sym typeface="Trebuchet MS"/>
              </a:rPr>
              <a:t>		&gt;, &lt;  🡪 Dashed line</a:t>
            </a:r>
            <a:endParaRPr/>
          </a:p>
          <a:p>
            <a:pPr marL="273050" marR="0" lvl="0" indent="-273050" algn="l" rtl="0">
              <a:lnSpc>
                <a:spcPct val="100000"/>
              </a:lnSpc>
              <a:spcBef>
                <a:spcPts val="600"/>
              </a:spcBef>
              <a:spcAft>
                <a:spcPts val="0"/>
              </a:spcAft>
              <a:buClr>
                <a:schemeClr val="dk2"/>
              </a:buClr>
              <a:buSzPts val="2044"/>
              <a:buFont typeface="Noto Sans Symbols"/>
              <a:buNone/>
            </a:pPr>
            <a:r>
              <a:rPr lang="en-US" sz="2800" b="0" i="0" u="none">
                <a:solidFill>
                  <a:schemeClr val="dk1"/>
                </a:solidFill>
                <a:latin typeface="Trebuchet MS"/>
                <a:ea typeface="Trebuchet MS"/>
                <a:cs typeface="Trebuchet MS"/>
                <a:sym typeface="Trebuchet MS"/>
              </a:rPr>
              <a:t>		≥, ≤  🡪 Solid Line</a:t>
            </a:r>
            <a:endParaRPr/>
          </a:p>
          <a:p>
            <a:pPr marL="273050" marR="0" lvl="0" indent="-273050" algn="l" rtl="0">
              <a:lnSpc>
                <a:spcPct val="100000"/>
              </a:lnSpc>
              <a:spcBef>
                <a:spcPts val="600"/>
              </a:spcBef>
              <a:spcAft>
                <a:spcPts val="0"/>
              </a:spcAft>
              <a:buClr>
                <a:schemeClr val="dk2"/>
              </a:buClr>
              <a:buSzPts val="2044"/>
              <a:buFont typeface="Noto Sans Symbols"/>
              <a:buChar char="⦿"/>
            </a:pPr>
            <a:r>
              <a:rPr lang="en-US" sz="2800" b="0" i="0" u="none">
                <a:solidFill>
                  <a:schemeClr val="dk1"/>
                </a:solidFill>
                <a:latin typeface="Trebuchet MS"/>
                <a:ea typeface="Trebuchet MS"/>
                <a:cs typeface="Trebuchet MS"/>
                <a:sym typeface="Trebuchet MS"/>
              </a:rPr>
              <a:t>Shading</a:t>
            </a:r>
            <a:endParaRPr/>
          </a:p>
          <a:p>
            <a:pPr marL="273050" marR="0" lvl="0" indent="-273050" algn="l" rtl="0">
              <a:lnSpc>
                <a:spcPct val="100000"/>
              </a:lnSpc>
              <a:spcBef>
                <a:spcPts val="600"/>
              </a:spcBef>
              <a:spcAft>
                <a:spcPts val="0"/>
              </a:spcAft>
              <a:buClr>
                <a:schemeClr val="dk2"/>
              </a:buClr>
              <a:buSzPts val="2044"/>
              <a:buFont typeface="Noto Sans Symbols"/>
              <a:buNone/>
            </a:pPr>
            <a:r>
              <a:rPr lang="en-US" sz="2800" b="0" i="0" u="none">
                <a:solidFill>
                  <a:schemeClr val="dk1"/>
                </a:solidFill>
                <a:latin typeface="Trebuchet MS"/>
                <a:ea typeface="Trebuchet MS"/>
                <a:cs typeface="Trebuchet MS"/>
                <a:sym typeface="Trebuchet MS"/>
              </a:rPr>
              <a:t>		&gt;, ≥  🡪 Shade for the top of the 				y-axis</a:t>
            </a:r>
            <a:endParaRPr/>
          </a:p>
          <a:p>
            <a:pPr marL="273050" marR="0" lvl="0" indent="-273050" algn="l" rtl="0">
              <a:lnSpc>
                <a:spcPct val="100000"/>
              </a:lnSpc>
              <a:spcBef>
                <a:spcPts val="600"/>
              </a:spcBef>
              <a:spcAft>
                <a:spcPts val="0"/>
              </a:spcAft>
              <a:buClr>
                <a:schemeClr val="dk2"/>
              </a:buClr>
              <a:buSzPts val="2044"/>
              <a:buFont typeface="Noto Sans Symbols"/>
              <a:buNone/>
            </a:pPr>
            <a:r>
              <a:rPr lang="en-US" sz="2800" b="0" i="0" u="none">
                <a:solidFill>
                  <a:schemeClr val="dk1"/>
                </a:solidFill>
                <a:latin typeface="Trebuchet MS"/>
                <a:ea typeface="Trebuchet MS"/>
                <a:cs typeface="Trebuchet MS"/>
                <a:sym typeface="Trebuchet MS"/>
              </a:rPr>
              <a:t>		&lt;, ≤  🡪  Shade for the bottom of the 			y-axis</a:t>
            </a:r>
            <a:endParaRPr sz="2800" b="0" i="0" u="none">
              <a:solidFill>
                <a:schemeClr val="dk1"/>
              </a:solidFill>
              <a:latin typeface="Trebuchet MS"/>
              <a:ea typeface="Trebuchet MS"/>
              <a:cs typeface="Trebuchet MS"/>
              <a:sym typeface="Trebuchet MS"/>
            </a:endParaRPr>
          </a:p>
          <a:p>
            <a:pPr marL="520700" marR="0" lvl="1" indent="-228600" algn="l" rtl="0">
              <a:lnSpc>
                <a:spcPct val="100000"/>
              </a:lnSpc>
              <a:spcBef>
                <a:spcPts val="500"/>
              </a:spcBef>
              <a:spcAft>
                <a:spcPts val="0"/>
              </a:spcAft>
              <a:buClr>
                <a:srgbClr val="F9B639"/>
              </a:buClr>
              <a:buSzPts val="2320"/>
              <a:buFont typeface="Noto Sans Symbols"/>
              <a:buNone/>
            </a:pPr>
            <a:endParaRPr sz="2900" b="0" i="0" u="none" strike="noStrike" cap="none">
              <a:solidFill>
                <a:srgbClr val="6C6C6C"/>
              </a:solidFill>
              <a:latin typeface="Trebuchet MS"/>
              <a:ea typeface="Trebuchet MS"/>
              <a:cs typeface="Trebuchet MS"/>
              <a:sym typeface="Trebuchet MS"/>
            </a:endParaRPr>
          </a:p>
          <a:p>
            <a:pPr marL="273050" marR="0" lvl="0" indent="-138620" algn="l" rtl="0">
              <a:spcBef>
                <a:spcPts val="600"/>
              </a:spcBef>
              <a:spcAft>
                <a:spcPts val="0"/>
              </a:spcAft>
              <a:buClr>
                <a:schemeClr val="dk2"/>
              </a:buClr>
              <a:buSzPts val="2117"/>
              <a:buFont typeface="Noto Sans Symbols"/>
              <a:buNone/>
            </a:pPr>
            <a:endParaRPr sz="2900" b="0" i="0" u="none" strike="noStrike" cap="none">
              <a:solidFill>
                <a:srgbClr val="6C6C6C"/>
              </a:solidFill>
              <a:latin typeface="Trebuchet MS"/>
              <a:ea typeface="Trebuchet MS"/>
              <a:cs typeface="Trebuchet MS"/>
              <a:sym typeface="Trebuchet MS"/>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Google Shape;669;p99"/>
          <p:cNvSpPr txBox="1">
            <a:spLocks noGrp="1"/>
          </p:cNvSpPr>
          <p:nvPr>
            <p:ph type="title" idx="4294967295"/>
          </p:nvPr>
        </p:nvSpPr>
        <p:spPr>
          <a:xfrm>
            <a:off x="457200" y="320675"/>
            <a:ext cx="8001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4400"/>
              <a:buFont typeface="Trebuchet MS"/>
              <a:buNone/>
            </a:pPr>
            <a:r>
              <a:rPr lang="en-US" sz="4400" b="1" i="0" u="none" strike="noStrike" cap="none" dirty="0">
                <a:solidFill>
                  <a:schemeClr val="bg2"/>
                </a:solidFill>
                <a:latin typeface="Trebuchet MS"/>
                <a:ea typeface="Trebuchet MS"/>
                <a:cs typeface="Trebuchet MS"/>
                <a:sym typeface="Trebuchet MS"/>
              </a:rPr>
              <a:t>5.3-PROBABILITY AND AREA</a:t>
            </a:r>
            <a:endParaRPr sz="4400" b="1" i="0" u="none" strike="noStrike" cap="none" dirty="0">
              <a:solidFill>
                <a:schemeClr val="bg2"/>
              </a:solidFill>
              <a:latin typeface="Trebuchet MS"/>
              <a:ea typeface="Trebuchet MS"/>
              <a:cs typeface="Trebuchet MS"/>
              <a:sym typeface="Trebuchet MS"/>
            </a:endParaRPr>
          </a:p>
        </p:txBody>
      </p:sp>
      <p:sp>
        <p:nvSpPr>
          <p:cNvPr id="670" name="Google Shape;670;p99"/>
          <p:cNvSpPr/>
          <p:nvPr/>
        </p:nvSpPr>
        <p:spPr>
          <a:xfrm>
            <a:off x="1958975" y="1752600"/>
            <a:ext cx="1706562" cy="419100"/>
          </a:xfrm>
          <a:custGeom>
            <a:avLst/>
            <a:gdLst/>
            <a:ahLst/>
            <a:cxnLst/>
            <a:rect l="l" t="t" r="r" b="b"/>
            <a:pathLst>
              <a:path w="4742" h="1165" extrusionOk="0">
                <a:moveTo>
                  <a:pt x="63" y="614"/>
                </a:moveTo>
                <a:cubicBezTo>
                  <a:pt x="75" y="734"/>
                  <a:pt x="59" y="1034"/>
                  <a:pt x="148" y="1143"/>
                </a:cubicBezTo>
                <a:cubicBezTo>
                  <a:pt x="155" y="1143"/>
                  <a:pt x="162" y="1143"/>
                  <a:pt x="169" y="1143"/>
                </a:cubicBezTo>
              </a:path>
              <a:path w="4742" h="1165" extrusionOk="0">
                <a:moveTo>
                  <a:pt x="0" y="85"/>
                </a:moveTo>
                <a:cubicBezTo>
                  <a:pt x="21" y="92"/>
                  <a:pt x="42" y="99"/>
                  <a:pt x="63" y="106"/>
                </a:cubicBezTo>
              </a:path>
              <a:path w="4742" h="1165" extrusionOk="0">
                <a:moveTo>
                  <a:pt x="783" y="85"/>
                </a:moveTo>
                <a:cubicBezTo>
                  <a:pt x="797" y="99"/>
                  <a:pt x="811" y="113"/>
                  <a:pt x="825" y="127"/>
                </a:cubicBezTo>
              </a:path>
              <a:path w="4742" h="1165" extrusionOk="0">
                <a:moveTo>
                  <a:pt x="1672" y="720"/>
                </a:moveTo>
                <a:cubicBezTo>
                  <a:pt x="1749" y="884"/>
                  <a:pt x="1798" y="1059"/>
                  <a:pt x="1968" y="1143"/>
                </a:cubicBezTo>
                <a:cubicBezTo>
                  <a:pt x="2024" y="1161"/>
                  <a:pt x="2037" y="1168"/>
                  <a:pt x="2074" y="1164"/>
                </a:cubicBezTo>
              </a:path>
              <a:path w="4742" h="1165" extrusionOk="0">
                <a:moveTo>
                  <a:pt x="4191" y="85"/>
                </a:moveTo>
                <a:cubicBezTo>
                  <a:pt x="4374" y="52"/>
                  <a:pt x="4556" y="12"/>
                  <a:pt x="4741" y="0"/>
                </a:cubicBezTo>
              </a:path>
            </a:pathLst>
          </a:custGeom>
          <a:noFill/>
          <a:ln w="19050" cap="rnd" cmpd="sng">
            <a:solidFill>
              <a:srgbClr val="0070C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71" name="Google Shape;671;p99"/>
          <p:cNvSpPr/>
          <p:nvPr/>
        </p:nvSpPr>
        <p:spPr>
          <a:xfrm>
            <a:off x="625475" y="1714500"/>
            <a:ext cx="2141537" cy="723900"/>
          </a:xfrm>
          <a:custGeom>
            <a:avLst/>
            <a:gdLst/>
            <a:ahLst/>
            <a:cxnLst/>
            <a:rect l="l" t="t" r="r" b="b"/>
            <a:pathLst>
              <a:path w="5948" h="2012" extrusionOk="0">
                <a:moveTo>
                  <a:pt x="0" y="339"/>
                </a:moveTo>
                <a:cubicBezTo>
                  <a:pt x="75" y="574"/>
                  <a:pt x="66" y="752"/>
                  <a:pt x="84" y="995"/>
                </a:cubicBezTo>
                <a:cubicBezTo>
                  <a:pt x="93" y="1116"/>
                  <a:pt x="107" y="1238"/>
                  <a:pt x="127" y="1355"/>
                </a:cubicBezTo>
                <a:cubicBezTo>
                  <a:pt x="103" y="1215"/>
                  <a:pt x="81" y="1074"/>
                  <a:pt x="63" y="932"/>
                </a:cubicBezTo>
                <a:cubicBezTo>
                  <a:pt x="38" y="737"/>
                  <a:pt x="6" y="515"/>
                  <a:pt x="21" y="318"/>
                </a:cubicBezTo>
                <a:cubicBezTo>
                  <a:pt x="32" y="171"/>
                  <a:pt x="96" y="30"/>
                  <a:pt x="254" y="0"/>
                </a:cubicBezTo>
                <a:cubicBezTo>
                  <a:pt x="442" y="-36"/>
                  <a:pt x="670" y="94"/>
                  <a:pt x="762" y="254"/>
                </a:cubicBezTo>
                <a:cubicBezTo>
                  <a:pt x="877" y="455"/>
                  <a:pt x="657" y="606"/>
                  <a:pt x="508" y="678"/>
                </a:cubicBezTo>
                <a:cubicBezTo>
                  <a:pt x="346" y="756"/>
                  <a:pt x="180" y="735"/>
                  <a:pt x="42" y="762"/>
                </a:cubicBezTo>
                <a:cubicBezTo>
                  <a:pt x="49" y="769"/>
                  <a:pt x="56" y="777"/>
                  <a:pt x="63" y="784"/>
                </a:cubicBezTo>
              </a:path>
              <a:path w="5948" h="2012" extrusionOk="0">
                <a:moveTo>
                  <a:pt x="719" y="932"/>
                </a:moveTo>
                <a:cubicBezTo>
                  <a:pt x="719" y="1035"/>
                  <a:pt x="726" y="1114"/>
                  <a:pt x="698" y="1207"/>
                </a:cubicBezTo>
                <a:cubicBezTo>
                  <a:pt x="698" y="1263"/>
                  <a:pt x="698" y="1136"/>
                  <a:pt x="698" y="1080"/>
                </a:cubicBezTo>
                <a:cubicBezTo>
                  <a:pt x="698" y="948"/>
                  <a:pt x="703" y="800"/>
                  <a:pt x="804" y="699"/>
                </a:cubicBezTo>
                <a:cubicBezTo>
                  <a:pt x="871" y="632"/>
                  <a:pt x="986" y="663"/>
                  <a:pt x="1058" y="699"/>
                </a:cubicBezTo>
                <a:cubicBezTo>
                  <a:pt x="1079" y="713"/>
                  <a:pt x="1100" y="727"/>
                  <a:pt x="1121" y="741"/>
                </a:cubicBezTo>
              </a:path>
              <a:path w="5948" h="2012" extrusionOk="0">
                <a:moveTo>
                  <a:pt x="1143" y="868"/>
                </a:moveTo>
                <a:cubicBezTo>
                  <a:pt x="1039" y="1025"/>
                  <a:pt x="996" y="1047"/>
                  <a:pt x="1016" y="1165"/>
                </a:cubicBezTo>
                <a:cubicBezTo>
                  <a:pt x="1158" y="1263"/>
                  <a:pt x="1254" y="1237"/>
                  <a:pt x="1397" y="1122"/>
                </a:cubicBezTo>
                <a:cubicBezTo>
                  <a:pt x="1515" y="1027"/>
                  <a:pt x="1556" y="828"/>
                  <a:pt x="1375" y="762"/>
                </a:cubicBezTo>
                <a:cubicBezTo>
                  <a:pt x="1291" y="732"/>
                  <a:pt x="1096" y="852"/>
                  <a:pt x="1037" y="805"/>
                </a:cubicBezTo>
                <a:cubicBezTo>
                  <a:pt x="1073" y="769"/>
                  <a:pt x="1100" y="752"/>
                  <a:pt x="1143" y="741"/>
                </a:cubicBezTo>
              </a:path>
              <a:path w="5948" h="2012" extrusionOk="0">
                <a:moveTo>
                  <a:pt x="1502" y="212"/>
                </a:moveTo>
                <a:cubicBezTo>
                  <a:pt x="1512" y="456"/>
                  <a:pt x="1549" y="691"/>
                  <a:pt x="1587" y="932"/>
                </a:cubicBezTo>
                <a:cubicBezTo>
                  <a:pt x="1603" y="1030"/>
                  <a:pt x="1620" y="1130"/>
                  <a:pt x="1629" y="1228"/>
                </a:cubicBezTo>
                <a:cubicBezTo>
                  <a:pt x="1609" y="1089"/>
                  <a:pt x="1626" y="947"/>
                  <a:pt x="1714" y="826"/>
                </a:cubicBezTo>
                <a:cubicBezTo>
                  <a:pt x="1808" y="698"/>
                  <a:pt x="1922" y="685"/>
                  <a:pt x="2032" y="762"/>
                </a:cubicBezTo>
                <a:cubicBezTo>
                  <a:pt x="2154" y="847"/>
                  <a:pt x="2220" y="1031"/>
                  <a:pt x="2116" y="1165"/>
                </a:cubicBezTo>
                <a:cubicBezTo>
                  <a:pt x="2001" y="1312"/>
                  <a:pt x="1802" y="1290"/>
                  <a:pt x="1651" y="1249"/>
                </a:cubicBezTo>
                <a:cubicBezTo>
                  <a:pt x="1630" y="1242"/>
                  <a:pt x="1608" y="1235"/>
                  <a:pt x="1587" y="1228"/>
                </a:cubicBezTo>
              </a:path>
              <a:path w="5948" h="2012" extrusionOk="0">
                <a:moveTo>
                  <a:pt x="2667" y="953"/>
                </a:moveTo>
                <a:cubicBezTo>
                  <a:pt x="2678" y="843"/>
                  <a:pt x="2696" y="654"/>
                  <a:pt x="2561" y="593"/>
                </a:cubicBezTo>
                <a:cubicBezTo>
                  <a:pt x="2414" y="527"/>
                  <a:pt x="2248" y="781"/>
                  <a:pt x="2222" y="889"/>
                </a:cubicBezTo>
                <a:cubicBezTo>
                  <a:pt x="2182" y="1050"/>
                  <a:pt x="2281" y="1214"/>
                  <a:pt x="2455" y="1186"/>
                </a:cubicBezTo>
                <a:cubicBezTo>
                  <a:pt x="2631" y="1158"/>
                  <a:pt x="2697" y="1002"/>
                  <a:pt x="2730" y="847"/>
                </a:cubicBezTo>
                <a:cubicBezTo>
                  <a:pt x="2730" y="798"/>
                  <a:pt x="2744" y="777"/>
                  <a:pt x="2709" y="784"/>
                </a:cubicBezTo>
                <a:cubicBezTo>
                  <a:pt x="2668" y="918"/>
                  <a:pt x="2665" y="990"/>
                  <a:pt x="2730" y="1122"/>
                </a:cubicBezTo>
                <a:cubicBezTo>
                  <a:pt x="2774" y="1210"/>
                  <a:pt x="2842" y="1224"/>
                  <a:pt x="2921" y="1186"/>
                </a:cubicBezTo>
              </a:path>
              <a:path w="5948" h="2012" extrusionOk="0">
                <a:moveTo>
                  <a:pt x="2878" y="170"/>
                </a:moveTo>
                <a:cubicBezTo>
                  <a:pt x="2906" y="486"/>
                  <a:pt x="2923" y="810"/>
                  <a:pt x="2984" y="1122"/>
                </a:cubicBezTo>
                <a:cubicBezTo>
                  <a:pt x="3001" y="1192"/>
                  <a:pt x="3008" y="1205"/>
                  <a:pt x="3005" y="1249"/>
                </a:cubicBezTo>
                <a:cubicBezTo>
                  <a:pt x="2981" y="1147"/>
                  <a:pt x="2945" y="1040"/>
                  <a:pt x="2963" y="932"/>
                </a:cubicBezTo>
                <a:cubicBezTo>
                  <a:pt x="2987" y="788"/>
                  <a:pt x="3106" y="660"/>
                  <a:pt x="3259" y="657"/>
                </a:cubicBezTo>
                <a:cubicBezTo>
                  <a:pt x="3436" y="653"/>
                  <a:pt x="3600" y="796"/>
                  <a:pt x="3619" y="974"/>
                </a:cubicBezTo>
                <a:cubicBezTo>
                  <a:pt x="3640" y="1180"/>
                  <a:pt x="3346" y="1269"/>
                  <a:pt x="3196" y="1292"/>
                </a:cubicBezTo>
                <a:cubicBezTo>
                  <a:pt x="3081" y="1309"/>
                  <a:pt x="3001" y="1270"/>
                  <a:pt x="2899" y="1228"/>
                </a:cubicBezTo>
              </a:path>
              <a:path w="5948" h="2012" extrusionOk="0">
                <a:moveTo>
                  <a:pt x="4127" y="127"/>
                </a:moveTo>
                <a:cubicBezTo>
                  <a:pt x="4101" y="351"/>
                  <a:pt x="4117" y="559"/>
                  <a:pt x="4127" y="784"/>
                </a:cubicBezTo>
                <a:cubicBezTo>
                  <a:pt x="4130" y="856"/>
                  <a:pt x="4148" y="1178"/>
                  <a:pt x="4106" y="1165"/>
                </a:cubicBezTo>
              </a:path>
              <a:path w="5948" h="2012" extrusionOk="0">
                <a:moveTo>
                  <a:pt x="4445" y="805"/>
                </a:moveTo>
                <a:cubicBezTo>
                  <a:pt x="4459" y="917"/>
                  <a:pt x="4425" y="1129"/>
                  <a:pt x="4466" y="1228"/>
                </a:cubicBezTo>
                <a:cubicBezTo>
                  <a:pt x="4496" y="1228"/>
                  <a:pt x="4499" y="1220"/>
                  <a:pt x="4466" y="1186"/>
                </a:cubicBezTo>
              </a:path>
              <a:path w="5948" h="2012" extrusionOk="0">
                <a:moveTo>
                  <a:pt x="4974" y="339"/>
                </a:moveTo>
                <a:cubicBezTo>
                  <a:pt x="4981" y="583"/>
                  <a:pt x="4987" y="817"/>
                  <a:pt x="4974" y="1059"/>
                </a:cubicBezTo>
                <a:cubicBezTo>
                  <a:pt x="4969" y="1146"/>
                  <a:pt x="4962" y="1210"/>
                  <a:pt x="4953" y="1292"/>
                </a:cubicBezTo>
              </a:path>
              <a:path w="5948" h="2012" extrusionOk="0">
                <a:moveTo>
                  <a:pt x="4699" y="911"/>
                </a:moveTo>
                <a:cubicBezTo>
                  <a:pt x="4917" y="877"/>
                  <a:pt x="5115" y="847"/>
                  <a:pt x="5334" y="847"/>
                </a:cubicBezTo>
              </a:path>
              <a:path w="5948" h="2012" extrusionOk="0">
                <a:moveTo>
                  <a:pt x="5947" y="699"/>
                </a:moveTo>
                <a:cubicBezTo>
                  <a:pt x="5855" y="990"/>
                  <a:pt x="5763" y="1271"/>
                  <a:pt x="5693" y="1567"/>
                </a:cubicBezTo>
                <a:cubicBezTo>
                  <a:pt x="5657" y="1718"/>
                  <a:pt x="5654" y="1887"/>
                  <a:pt x="5566" y="2011"/>
                </a:cubicBezTo>
              </a:path>
            </a:pathLst>
          </a:custGeom>
          <a:noFill/>
          <a:ln w="19050" cap="rnd" cmpd="sng">
            <a:solidFill>
              <a:srgbClr val="0070C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72" name="Google Shape;672;p99"/>
          <p:cNvSpPr/>
          <p:nvPr/>
        </p:nvSpPr>
        <p:spPr>
          <a:xfrm>
            <a:off x="3001962" y="2019300"/>
            <a:ext cx="190500" cy="106362"/>
          </a:xfrm>
          <a:custGeom>
            <a:avLst/>
            <a:gdLst/>
            <a:ahLst/>
            <a:cxnLst/>
            <a:rect l="l" t="t" r="r" b="b"/>
            <a:pathLst>
              <a:path w="530" h="297" extrusionOk="0">
                <a:moveTo>
                  <a:pt x="0" y="0"/>
                </a:moveTo>
                <a:cubicBezTo>
                  <a:pt x="138" y="12"/>
                  <a:pt x="265" y="21"/>
                  <a:pt x="402" y="21"/>
                </a:cubicBezTo>
              </a:path>
              <a:path w="530" h="297" extrusionOk="0">
                <a:moveTo>
                  <a:pt x="105" y="296"/>
                </a:moveTo>
                <a:cubicBezTo>
                  <a:pt x="253" y="281"/>
                  <a:pt x="388" y="256"/>
                  <a:pt x="529" y="275"/>
                </a:cubicBezTo>
              </a:path>
            </a:pathLst>
          </a:custGeom>
          <a:noFill/>
          <a:ln w="19050" cap="rnd" cmpd="sng">
            <a:solidFill>
              <a:srgbClr val="0070C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73" name="Google Shape;673;p99"/>
          <p:cNvSpPr/>
          <p:nvPr/>
        </p:nvSpPr>
        <p:spPr>
          <a:xfrm>
            <a:off x="3467100" y="1546225"/>
            <a:ext cx="1822450" cy="382587"/>
          </a:xfrm>
          <a:custGeom>
            <a:avLst/>
            <a:gdLst/>
            <a:ahLst/>
            <a:cxnLst/>
            <a:rect l="l" t="t" r="r" b="b"/>
            <a:pathLst>
              <a:path w="5060" h="1059" extrusionOk="0">
                <a:moveTo>
                  <a:pt x="1058" y="42"/>
                </a:moveTo>
                <a:cubicBezTo>
                  <a:pt x="831" y="102"/>
                  <a:pt x="577" y="173"/>
                  <a:pt x="338" y="169"/>
                </a:cubicBezTo>
                <a:cubicBezTo>
                  <a:pt x="238" y="167"/>
                  <a:pt x="141" y="135"/>
                  <a:pt x="42" y="127"/>
                </a:cubicBezTo>
                <a:cubicBezTo>
                  <a:pt x="31" y="241"/>
                  <a:pt x="40" y="379"/>
                  <a:pt x="42" y="508"/>
                </a:cubicBezTo>
                <a:cubicBezTo>
                  <a:pt x="43" y="598"/>
                  <a:pt x="67" y="890"/>
                  <a:pt x="21" y="973"/>
                </a:cubicBezTo>
                <a:cubicBezTo>
                  <a:pt x="14" y="966"/>
                  <a:pt x="7" y="959"/>
                  <a:pt x="0" y="952"/>
                </a:cubicBezTo>
              </a:path>
              <a:path w="5060" h="1059" extrusionOk="0">
                <a:moveTo>
                  <a:pt x="1058" y="783"/>
                </a:moveTo>
                <a:cubicBezTo>
                  <a:pt x="1077" y="700"/>
                  <a:pt x="1138" y="486"/>
                  <a:pt x="973" y="465"/>
                </a:cubicBezTo>
                <a:cubicBezTo>
                  <a:pt x="829" y="447"/>
                  <a:pt x="688" y="663"/>
                  <a:pt x="677" y="783"/>
                </a:cubicBezTo>
                <a:cubicBezTo>
                  <a:pt x="665" y="912"/>
                  <a:pt x="784" y="973"/>
                  <a:pt x="889" y="910"/>
                </a:cubicBezTo>
                <a:cubicBezTo>
                  <a:pt x="1032" y="824"/>
                  <a:pt x="1001" y="725"/>
                  <a:pt x="1037" y="592"/>
                </a:cubicBezTo>
                <a:cubicBezTo>
                  <a:pt x="1044" y="585"/>
                  <a:pt x="1051" y="578"/>
                  <a:pt x="1058" y="571"/>
                </a:cubicBezTo>
                <a:cubicBezTo>
                  <a:pt x="1058" y="660"/>
                  <a:pt x="1075" y="739"/>
                  <a:pt x="1100" y="825"/>
                </a:cubicBezTo>
                <a:cubicBezTo>
                  <a:pt x="1112" y="866"/>
                  <a:pt x="1163" y="983"/>
                  <a:pt x="1227" y="910"/>
                </a:cubicBezTo>
                <a:cubicBezTo>
                  <a:pt x="1255" y="868"/>
                  <a:pt x="1284" y="825"/>
                  <a:pt x="1312" y="783"/>
                </a:cubicBezTo>
              </a:path>
              <a:path w="5060" h="1059" extrusionOk="0">
                <a:moveTo>
                  <a:pt x="1376" y="550"/>
                </a:moveTo>
                <a:cubicBezTo>
                  <a:pt x="1422" y="690"/>
                  <a:pt x="1449" y="838"/>
                  <a:pt x="1545" y="952"/>
                </a:cubicBezTo>
                <a:cubicBezTo>
                  <a:pt x="1662" y="919"/>
                  <a:pt x="1626" y="827"/>
                  <a:pt x="1651" y="719"/>
                </a:cubicBezTo>
                <a:cubicBezTo>
                  <a:pt x="1671" y="633"/>
                  <a:pt x="1707" y="516"/>
                  <a:pt x="1757" y="444"/>
                </a:cubicBezTo>
              </a:path>
              <a:path w="5060" h="1059" extrusionOk="0">
                <a:moveTo>
                  <a:pt x="1947" y="444"/>
                </a:moveTo>
                <a:cubicBezTo>
                  <a:pt x="1903" y="587"/>
                  <a:pt x="1806" y="759"/>
                  <a:pt x="1862" y="910"/>
                </a:cubicBezTo>
                <a:cubicBezTo>
                  <a:pt x="1910" y="1039"/>
                  <a:pt x="2097" y="1002"/>
                  <a:pt x="2180" y="931"/>
                </a:cubicBezTo>
                <a:cubicBezTo>
                  <a:pt x="2287" y="841"/>
                  <a:pt x="2325" y="662"/>
                  <a:pt x="2222" y="550"/>
                </a:cubicBezTo>
                <a:cubicBezTo>
                  <a:pt x="2125" y="445"/>
                  <a:pt x="1998" y="469"/>
                  <a:pt x="1884" y="487"/>
                </a:cubicBezTo>
                <a:cubicBezTo>
                  <a:pt x="1870" y="487"/>
                  <a:pt x="1855" y="487"/>
                  <a:pt x="1841" y="487"/>
                </a:cubicBezTo>
              </a:path>
              <a:path w="5060" h="1059" extrusionOk="0">
                <a:moveTo>
                  <a:pt x="2434" y="677"/>
                </a:moveTo>
                <a:cubicBezTo>
                  <a:pt x="2445" y="798"/>
                  <a:pt x="2439" y="874"/>
                  <a:pt x="2476" y="973"/>
                </a:cubicBezTo>
                <a:cubicBezTo>
                  <a:pt x="2494" y="900"/>
                  <a:pt x="2493" y="870"/>
                  <a:pt x="2476" y="783"/>
                </a:cubicBezTo>
                <a:cubicBezTo>
                  <a:pt x="2459" y="699"/>
                  <a:pt x="2391" y="554"/>
                  <a:pt x="2476" y="487"/>
                </a:cubicBezTo>
                <a:cubicBezTo>
                  <a:pt x="2529" y="445"/>
                  <a:pt x="2686" y="454"/>
                  <a:pt x="2751" y="465"/>
                </a:cubicBezTo>
                <a:cubicBezTo>
                  <a:pt x="2772" y="472"/>
                  <a:pt x="2794" y="480"/>
                  <a:pt x="2815" y="487"/>
                </a:cubicBezTo>
              </a:path>
              <a:path w="5060" h="1059" extrusionOk="0">
                <a:moveTo>
                  <a:pt x="3217" y="656"/>
                </a:moveTo>
                <a:cubicBezTo>
                  <a:pt x="3140" y="549"/>
                  <a:pt x="3052" y="365"/>
                  <a:pt x="2900" y="529"/>
                </a:cubicBezTo>
                <a:cubicBezTo>
                  <a:pt x="2832" y="603"/>
                  <a:pt x="2743" y="849"/>
                  <a:pt x="2836" y="931"/>
                </a:cubicBezTo>
                <a:cubicBezTo>
                  <a:pt x="2915" y="1000"/>
                  <a:pt x="3084" y="941"/>
                  <a:pt x="3132" y="868"/>
                </a:cubicBezTo>
                <a:cubicBezTo>
                  <a:pt x="3181" y="794"/>
                  <a:pt x="3201" y="677"/>
                  <a:pt x="3217" y="592"/>
                </a:cubicBezTo>
                <a:cubicBezTo>
                  <a:pt x="3181" y="683"/>
                  <a:pt x="3146" y="811"/>
                  <a:pt x="3175" y="910"/>
                </a:cubicBezTo>
                <a:cubicBezTo>
                  <a:pt x="3199" y="990"/>
                  <a:pt x="3278" y="994"/>
                  <a:pt x="3344" y="1016"/>
                </a:cubicBezTo>
              </a:path>
              <a:path w="5060" h="1059" extrusionOk="0">
                <a:moveTo>
                  <a:pt x="3429" y="21"/>
                </a:moveTo>
                <a:cubicBezTo>
                  <a:pt x="3448" y="268"/>
                  <a:pt x="3467" y="514"/>
                  <a:pt x="3471" y="762"/>
                </a:cubicBezTo>
                <a:cubicBezTo>
                  <a:pt x="3471" y="875"/>
                  <a:pt x="3471" y="903"/>
                  <a:pt x="3471" y="973"/>
                </a:cubicBezTo>
                <a:cubicBezTo>
                  <a:pt x="3419" y="1159"/>
                  <a:pt x="3489" y="755"/>
                  <a:pt x="3492" y="741"/>
                </a:cubicBezTo>
                <a:cubicBezTo>
                  <a:pt x="3528" y="586"/>
                  <a:pt x="3580" y="511"/>
                  <a:pt x="3746" y="529"/>
                </a:cubicBezTo>
                <a:cubicBezTo>
                  <a:pt x="3861" y="542"/>
                  <a:pt x="3991" y="705"/>
                  <a:pt x="3979" y="825"/>
                </a:cubicBezTo>
                <a:cubicBezTo>
                  <a:pt x="3963" y="982"/>
                  <a:pt x="3759" y="1024"/>
                  <a:pt x="3640" y="1037"/>
                </a:cubicBezTo>
                <a:cubicBezTo>
                  <a:pt x="3522" y="1049"/>
                  <a:pt x="3446" y="1000"/>
                  <a:pt x="3344" y="952"/>
                </a:cubicBezTo>
              </a:path>
              <a:path w="5060" h="1059" extrusionOk="0">
                <a:moveTo>
                  <a:pt x="4106" y="0"/>
                </a:moveTo>
                <a:cubicBezTo>
                  <a:pt x="4135" y="310"/>
                  <a:pt x="4184" y="620"/>
                  <a:pt x="4191" y="931"/>
                </a:cubicBezTo>
                <a:cubicBezTo>
                  <a:pt x="4192" y="992"/>
                  <a:pt x="4205" y="1035"/>
                  <a:pt x="4170" y="1058"/>
                </a:cubicBezTo>
              </a:path>
              <a:path w="5060" h="1059" extrusionOk="0">
                <a:moveTo>
                  <a:pt x="4508" y="825"/>
                </a:moveTo>
                <a:cubicBezTo>
                  <a:pt x="4669" y="838"/>
                  <a:pt x="4773" y="844"/>
                  <a:pt x="4910" y="741"/>
                </a:cubicBezTo>
                <a:cubicBezTo>
                  <a:pt x="4954" y="697"/>
                  <a:pt x="4969" y="681"/>
                  <a:pt x="4974" y="635"/>
                </a:cubicBezTo>
                <a:cubicBezTo>
                  <a:pt x="4839" y="567"/>
                  <a:pt x="4798" y="571"/>
                  <a:pt x="4656" y="635"/>
                </a:cubicBezTo>
                <a:cubicBezTo>
                  <a:pt x="4589" y="665"/>
                  <a:pt x="4298" y="801"/>
                  <a:pt x="4381" y="931"/>
                </a:cubicBezTo>
                <a:cubicBezTo>
                  <a:pt x="4469" y="1067"/>
                  <a:pt x="4733" y="1068"/>
                  <a:pt x="4868" y="1058"/>
                </a:cubicBezTo>
                <a:cubicBezTo>
                  <a:pt x="4966" y="1038"/>
                  <a:pt x="4994" y="1031"/>
                  <a:pt x="5059" y="1037"/>
                </a:cubicBezTo>
              </a:path>
            </a:pathLst>
          </a:custGeom>
          <a:noFill/>
          <a:ln w="19050" cap="rnd" cmpd="sng">
            <a:solidFill>
              <a:srgbClr val="0070C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74" name="Google Shape;674;p99"/>
          <p:cNvSpPr/>
          <p:nvPr/>
        </p:nvSpPr>
        <p:spPr>
          <a:xfrm>
            <a:off x="3771900" y="2065337"/>
            <a:ext cx="1112837" cy="342900"/>
          </a:xfrm>
          <a:custGeom>
            <a:avLst/>
            <a:gdLst/>
            <a:ahLst/>
            <a:cxnLst/>
            <a:rect l="l" t="t" r="r" b="b"/>
            <a:pathLst>
              <a:path w="3092" h="954" extrusionOk="0">
                <a:moveTo>
                  <a:pt x="0" y="21"/>
                </a:moveTo>
                <a:cubicBezTo>
                  <a:pt x="214" y="21"/>
                  <a:pt x="422" y="39"/>
                  <a:pt x="635" y="42"/>
                </a:cubicBezTo>
                <a:cubicBezTo>
                  <a:pt x="854" y="45"/>
                  <a:pt x="1073" y="42"/>
                  <a:pt x="1292" y="42"/>
                </a:cubicBezTo>
              </a:path>
              <a:path w="3092" h="954" extrusionOk="0">
                <a:moveTo>
                  <a:pt x="699" y="0"/>
                </a:moveTo>
                <a:cubicBezTo>
                  <a:pt x="692" y="35"/>
                  <a:pt x="685" y="71"/>
                  <a:pt x="678" y="106"/>
                </a:cubicBezTo>
                <a:cubicBezTo>
                  <a:pt x="742" y="-216"/>
                  <a:pt x="617" y="434"/>
                  <a:pt x="614" y="487"/>
                </a:cubicBezTo>
                <a:cubicBezTo>
                  <a:pt x="605" y="630"/>
                  <a:pt x="591" y="773"/>
                  <a:pt x="572" y="910"/>
                </a:cubicBezTo>
                <a:cubicBezTo>
                  <a:pt x="572" y="946"/>
                  <a:pt x="565" y="960"/>
                  <a:pt x="593" y="953"/>
                </a:cubicBezTo>
              </a:path>
              <a:path w="3092" h="954" extrusionOk="0">
                <a:moveTo>
                  <a:pt x="995" y="508"/>
                </a:moveTo>
                <a:cubicBezTo>
                  <a:pt x="943" y="576"/>
                  <a:pt x="756" y="757"/>
                  <a:pt x="868" y="868"/>
                </a:cubicBezTo>
                <a:cubicBezTo>
                  <a:pt x="955" y="954"/>
                  <a:pt x="1183" y="914"/>
                  <a:pt x="1270" y="847"/>
                </a:cubicBezTo>
                <a:cubicBezTo>
                  <a:pt x="1380" y="762"/>
                  <a:pt x="1385" y="587"/>
                  <a:pt x="1270" y="508"/>
                </a:cubicBezTo>
                <a:cubicBezTo>
                  <a:pt x="1156" y="430"/>
                  <a:pt x="998" y="445"/>
                  <a:pt x="868" y="445"/>
                </a:cubicBezTo>
                <a:cubicBezTo>
                  <a:pt x="861" y="445"/>
                  <a:pt x="854" y="445"/>
                  <a:pt x="847" y="445"/>
                </a:cubicBezTo>
              </a:path>
              <a:path w="3092" h="954" extrusionOk="0">
                <a:moveTo>
                  <a:pt x="1715" y="64"/>
                </a:moveTo>
                <a:cubicBezTo>
                  <a:pt x="1741" y="262"/>
                  <a:pt x="1748" y="460"/>
                  <a:pt x="1778" y="656"/>
                </a:cubicBezTo>
                <a:cubicBezTo>
                  <a:pt x="1780" y="670"/>
                  <a:pt x="1831" y="895"/>
                  <a:pt x="1800" y="910"/>
                </a:cubicBezTo>
                <a:cubicBezTo>
                  <a:pt x="1786" y="910"/>
                  <a:pt x="1771" y="910"/>
                  <a:pt x="1757" y="910"/>
                </a:cubicBezTo>
              </a:path>
              <a:path w="3092" h="954" extrusionOk="0">
                <a:moveTo>
                  <a:pt x="1440" y="487"/>
                </a:moveTo>
                <a:cubicBezTo>
                  <a:pt x="1640" y="473"/>
                  <a:pt x="1832" y="466"/>
                  <a:pt x="2032" y="466"/>
                </a:cubicBezTo>
                <a:cubicBezTo>
                  <a:pt x="2082" y="466"/>
                  <a:pt x="2089" y="466"/>
                  <a:pt x="2117" y="466"/>
                </a:cubicBezTo>
              </a:path>
              <a:path w="3092" h="954" extrusionOk="0">
                <a:moveTo>
                  <a:pt x="2646" y="699"/>
                </a:moveTo>
                <a:cubicBezTo>
                  <a:pt x="2619" y="617"/>
                  <a:pt x="2589" y="423"/>
                  <a:pt x="2456" y="423"/>
                </a:cubicBezTo>
                <a:cubicBezTo>
                  <a:pt x="2327" y="423"/>
                  <a:pt x="2231" y="514"/>
                  <a:pt x="2202" y="635"/>
                </a:cubicBezTo>
                <a:cubicBezTo>
                  <a:pt x="2173" y="758"/>
                  <a:pt x="2284" y="850"/>
                  <a:pt x="2392" y="868"/>
                </a:cubicBezTo>
                <a:cubicBezTo>
                  <a:pt x="2514" y="889"/>
                  <a:pt x="2602" y="809"/>
                  <a:pt x="2667" y="720"/>
                </a:cubicBezTo>
                <a:cubicBezTo>
                  <a:pt x="2715" y="654"/>
                  <a:pt x="2729" y="596"/>
                  <a:pt x="2689" y="529"/>
                </a:cubicBezTo>
                <a:cubicBezTo>
                  <a:pt x="2605" y="588"/>
                  <a:pt x="2601" y="638"/>
                  <a:pt x="2625" y="741"/>
                </a:cubicBezTo>
                <a:cubicBezTo>
                  <a:pt x="2643" y="819"/>
                  <a:pt x="2690" y="892"/>
                  <a:pt x="2773" y="910"/>
                </a:cubicBezTo>
                <a:cubicBezTo>
                  <a:pt x="2787" y="910"/>
                  <a:pt x="2802" y="910"/>
                  <a:pt x="2816" y="910"/>
                </a:cubicBezTo>
              </a:path>
              <a:path w="3092" h="954" extrusionOk="0">
                <a:moveTo>
                  <a:pt x="3006" y="21"/>
                </a:moveTo>
                <a:cubicBezTo>
                  <a:pt x="3033" y="199"/>
                  <a:pt x="3051" y="372"/>
                  <a:pt x="3070" y="550"/>
                </a:cubicBezTo>
                <a:cubicBezTo>
                  <a:pt x="3079" y="637"/>
                  <a:pt x="3129" y="823"/>
                  <a:pt x="3091" y="910"/>
                </a:cubicBezTo>
                <a:cubicBezTo>
                  <a:pt x="3077" y="924"/>
                  <a:pt x="3062" y="939"/>
                  <a:pt x="3048" y="953"/>
                </a:cubicBezTo>
              </a:path>
            </a:pathLst>
          </a:custGeom>
          <a:noFill/>
          <a:ln w="19050" cap="rnd" cmpd="sng">
            <a:solidFill>
              <a:srgbClr val="0070C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75" name="Google Shape;675;p99"/>
          <p:cNvSpPr/>
          <p:nvPr/>
        </p:nvSpPr>
        <p:spPr>
          <a:xfrm>
            <a:off x="846137" y="2955925"/>
            <a:ext cx="2955925" cy="1212850"/>
          </a:xfrm>
          <a:custGeom>
            <a:avLst/>
            <a:gdLst/>
            <a:ahLst/>
            <a:cxnLst/>
            <a:rect l="l" t="t" r="r" b="b"/>
            <a:pathLst>
              <a:path w="8214" h="3366" extrusionOk="0">
                <a:moveTo>
                  <a:pt x="0" y="0"/>
                </a:moveTo>
                <a:cubicBezTo>
                  <a:pt x="0" y="35"/>
                  <a:pt x="0" y="70"/>
                  <a:pt x="0" y="105"/>
                </a:cubicBezTo>
              </a:path>
              <a:path w="8214" h="3366" extrusionOk="0">
                <a:moveTo>
                  <a:pt x="8171" y="3238"/>
                </a:moveTo>
                <a:cubicBezTo>
                  <a:pt x="8185" y="3280"/>
                  <a:pt x="8199" y="3323"/>
                  <a:pt x="8213" y="3365"/>
                </a:cubicBezTo>
              </a:path>
            </a:pathLst>
          </a:custGeom>
          <a:noFill/>
          <a:ln w="19050" cap="rnd" cmpd="sng">
            <a:solidFill>
              <a:srgbClr val="0070C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76" name="Google Shape;676;p99"/>
          <p:cNvSpPr/>
          <p:nvPr/>
        </p:nvSpPr>
        <p:spPr>
          <a:xfrm>
            <a:off x="708025" y="2560637"/>
            <a:ext cx="655637" cy="609600"/>
          </a:xfrm>
          <a:custGeom>
            <a:avLst/>
            <a:gdLst/>
            <a:ahLst/>
            <a:cxnLst/>
            <a:rect l="l" t="t" r="r" b="b"/>
            <a:pathLst>
              <a:path w="1822" h="1694" extrusionOk="0">
                <a:moveTo>
                  <a:pt x="953" y="402"/>
                </a:moveTo>
                <a:cubicBezTo>
                  <a:pt x="953" y="613"/>
                  <a:pt x="954" y="827"/>
                  <a:pt x="932" y="1037"/>
                </a:cubicBezTo>
                <a:cubicBezTo>
                  <a:pt x="920" y="1145"/>
                  <a:pt x="903" y="1193"/>
                  <a:pt x="932" y="1291"/>
                </a:cubicBezTo>
              </a:path>
              <a:path w="1822" h="1694" extrusionOk="0">
                <a:moveTo>
                  <a:pt x="720" y="1651"/>
                </a:moveTo>
                <a:cubicBezTo>
                  <a:pt x="1011" y="1677"/>
                  <a:pt x="1216" y="1678"/>
                  <a:pt x="1461" y="1482"/>
                </a:cubicBezTo>
                <a:cubicBezTo>
                  <a:pt x="1688" y="1301"/>
                  <a:pt x="1800" y="1044"/>
                  <a:pt x="1821" y="762"/>
                </a:cubicBezTo>
                <a:cubicBezTo>
                  <a:pt x="1841" y="494"/>
                  <a:pt x="1736" y="115"/>
                  <a:pt x="1440" y="21"/>
                </a:cubicBezTo>
                <a:cubicBezTo>
                  <a:pt x="1082" y="-93"/>
                  <a:pt x="604" y="134"/>
                  <a:pt x="339" y="360"/>
                </a:cubicBezTo>
                <a:cubicBezTo>
                  <a:pt x="81" y="580"/>
                  <a:pt x="-145" y="948"/>
                  <a:pt x="85" y="1270"/>
                </a:cubicBezTo>
                <a:cubicBezTo>
                  <a:pt x="239" y="1487"/>
                  <a:pt x="512" y="1546"/>
                  <a:pt x="741" y="1630"/>
                </a:cubicBezTo>
              </a:path>
            </a:pathLst>
          </a:custGeom>
          <a:noFill/>
          <a:ln w="19050" cap="rnd" cmpd="sng">
            <a:solidFill>
              <a:srgbClr val="0070C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77" name="Google Shape;677;p99"/>
          <p:cNvSpPr/>
          <p:nvPr/>
        </p:nvSpPr>
        <p:spPr>
          <a:xfrm>
            <a:off x="1905000" y="3771900"/>
            <a:ext cx="266700" cy="38100"/>
          </a:xfrm>
          <a:prstGeom prst="rect">
            <a:avLst/>
          </a:prstGeom>
          <a:noFill/>
          <a:ln w="19050" cap="rnd" cmpd="sng">
            <a:solidFill>
              <a:srgbClr val="0070C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78" name="Google Shape;678;p99"/>
          <p:cNvSpPr/>
          <p:nvPr/>
        </p:nvSpPr>
        <p:spPr>
          <a:xfrm>
            <a:off x="2490787" y="3725862"/>
            <a:ext cx="1533525" cy="1044575"/>
          </a:xfrm>
          <a:custGeom>
            <a:avLst/>
            <a:gdLst/>
            <a:ahLst/>
            <a:cxnLst/>
            <a:rect l="l" t="t" r="r" b="b"/>
            <a:pathLst>
              <a:path w="4256" h="2901" extrusionOk="0">
                <a:moveTo>
                  <a:pt x="233" y="424"/>
                </a:moveTo>
                <a:cubicBezTo>
                  <a:pt x="215" y="623"/>
                  <a:pt x="212" y="816"/>
                  <a:pt x="212" y="1016"/>
                </a:cubicBezTo>
                <a:cubicBezTo>
                  <a:pt x="212" y="1245"/>
                  <a:pt x="264" y="1466"/>
                  <a:pt x="276" y="1694"/>
                </a:cubicBezTo>
                <a:cubicBezTo>
                  <a:pt x="288" y="1927"/>
                  <a:pt x="220" y="2126"/>
                  <a:pt x="191" y="2350"/>
                </a:cubicBezTo>
                <a:cubicBezTo>
                  <a:pt x="191" y="2385"/>
                  <a:pt x="191" y="2421"/>
                  <a:pt x="191" y="2456"/>
                </a:cubicBezTo>
              </a:path>
              <a:path w="4256" h="2901" extrusionOk="0">
                <a:moveTo>
                  <a:pt x="191" y="233"/>
                </a:moveTo>
                <a:cubicBezTo>
                  <a:pt x="353" y="250"/>
                  <a:pt x="473" y="242"/>
                  <a:pt x="635" y="233"/>
                </a:cubicBezTo>
                <a:cubicBezTo>
                  <a:pt x="883" y="219"/>
                  <a:pt x="1131" y="240"/>
                  <a:pt x="1376" y="254"/>
                </a:cubicBezTo>
                <a:cubicBezTo>
                  <a:pt x="1519" y="262"/>
                  <a:pt x="1659" y="286"/>
                  <a:pt x="1800" y="297"/>
                </a:cubicBezTo>
                <a:cubicBezTo>
                  <a:pt x="1892" y="304"/>
                  <a:pt x="1983" y="308"/>
                  <a:pt x="2075" y="318"/>
                </a:cubicBezTo>
                <a:cubicBezTo>
                  <a:pt x="2139" y="325"/>
                  <a:pt x="2224" y="321"/>
                  <a:pt x="2286" y="339"/>
                </a:cubicBezTo>
                <a:cubicBezTo>
                  <a:pt x="2299" y="343"/>
                  <a:pt x="2410" y="378"/>
                  <a:pt x="2413" y="381"/>
                </a:cubicBezTo>
                <a:cubicBezTo>
                  <a:pt x="2415" y="383"/>
                  <a:pt x="2455" y="460"/>
                  <a:pt x="2456" y="466"/>
                </a:cubicBezTo>
                <a:cubicBezTo>
                  <a:pt x="2461" y="508"/>
                  <a:pt x="2423" y="634"/>
                  <a:pt x="2413" y="678"/>
                </a:cubicBezTo>
                <a:cubicBezTo>
                  <a:pt x="2385" y="809"/>
                  <a:pt x="2374" y="945"/>
                  <a:pt x="2371" y="1080"/>
                </a:cubicBezTo>
                <a:cubicBezTo>
                  <a:pt x="2368" y="1251"/>
                  <a:pt x="2404" y="1418"/>
                  <a:pt x="2413" y="1588"/>
                </a:cubicBezTo>
                <a:cubicBezTo>
                  <a:pt x="2422" y="1745"/>
                  <a:pt x="2428" y="1900"/>
                  <a:pt x="2456" y="2054"/>
                </a:cubicBezTo>
                <a:cubicBezTo>
                  <a:pt x="2479" y="2176"/>
                  <a:pt x="2492" y="2296"/>
                  <a:pt x="2456" y="2413"/>
                </a:cubicBezTo>
                <a:cubicBezTo>
                  <a:pt x="2437" y="2473"/>
                  <a:pt x="2414" y="2470"/>
                  <a:pt x="2371" y="2498"/>
                </a:cubicBezTo>
                <a:cubicBezTo>
                  <a:pt x="2300" y="2543"/>
                  <a:pt x="2259" y="2529"/>
                  <a:pt x="2181" y="2540"/>
                </a:cubicBezTo>
                <a:cubicBezTo>
                  <a:pt x="2075" y="2556"/>
                  <a:pt x="1974" y="2574"/>
                  <a:pt x="1863" y="2562"/>
                </a:cubicBezTo>
                <a:cubicBezTo>
                  <a:pt x="1629" y="2537"/>
                  <a:pt x="1396" y="2551"/>
                  <a:pt x="1165" y="2540"/>
                </a:cubicBezTo>
                <a:cubicBezTo>
                  <a:pt x="1002" y="2532"/>
                  <a:pt x="842" y="2519"/>
                  <a:pt x="678" y="2519"/>
                </a:cubicBezTo>
                <a:cubicBezTo>
                  <a:pt x="545" y="2519"/>
                  <a:pt x="378" y="2490"/>
                  <a:pt x="254" y="2498"/>
                </a:cubicBezTo>
                <a:cubicBezTo>
                  <a:pt x="235" y="2517"/>
                  <a:pt x="231" y="2524"/>
                  <a:pt x="212" y="2519"/>
                </a:cubicBezTo>
              </a:path>
              <a:path w="4256" h="2901" extrusionOk="0">
                <a:moveTo>
                  <a:pt x="2096" y="1165"/>
                </a:moveTo>
                <a:cubicBezTo>
                  <a:pt x="2176" y="1157"/>
                  <a:pt x="2427" y="1103"/>
                  <a:pt x="2519" y="1143"/>
                </a:cubicBezTo>
                <a:cubicBezTo>
                  <a:pt x="2533" y="1157"/>
                  <a:pt x="2548" y="1172"/>
                  <a:pt x="2562" y="1186"/>
                </a:cubicBezTo>
              </a:path>
              <a:path w="4256" h="2901" extrusionOk="0">
                <a:moveTo>
                  <a:pt x="2138" y="1482"/>
                </a:moveTo>
                <a:cubicBezTo>
                  <a:pt x="2272" y="1455"/>
                  <a:pt x="2405" y="1432"/>
                  <a:pt x="2540" y="1419"/>
                </a:cubicBezTo>
                <a:cubicBezTo>
                  <a:pt x="2598" y="1419"/>
                  <a:pt x="2615" y="1416"/>
                  <a:pt x="2646" y="1440"/>
                </a:cubicBezTo>
              </a:path>
              <a:path w="4256" h="2901" extrusionOk="0">
                <a:moveTo>
                  <a:pt x="1461" y="2286"/>
                </a:moveTo>
                <a:cubicBezTo>
                  <a:pt x="1449" y="2413"/>
                  <a:pt x="1423" y="2544"/>
                  <a:pt x="1461" y="2667"/>
                </a:cubicBezTo>
                <a:cubicBezTo>
                  <a:pt x="1468" y="2681"/>
                  <a:pt x="1475" y="2696"/>
                  <a:pt x="1482" y="2710"/>
                </a:cubicBezTo>
              </a:path>
              <a:path w="4256" h="2901" extrusionOk="0">
                <a:moveTo>
                  <a:pt x="1186" y="2371"/>
                </a:moveTo>
                <a:cubicBezTo>
                  <a:pt x="1200" y="2516"/>
                  <a:pt x="1207" y="2650"/>
                  <a:pt x="1207" y="2794"/>
                </a:cubicBezTo>
                <a:cubicBezTo>
                  <a:pt x="1207" y="2851"/>
                  <a:pt x="1207" y="2865"/>
                  <a:pt x="1207" y="2900"/>
                </a:cubicBezTo>
              </a:path>
              <a:path w="4256" h="2901" extrusionOk="0">
                <a:moveTo>
                  <a:pt x="0" y="1228"/>
                </a:moveTo>
                <a:cubicBezTo>
                  <a:pt x="148" y="1209"/>
                  <a:pt x="297" y="1169"/>
                  <a:pt x="445" y="1165"/>
                </a:cubicBezTo>
                <a:cubicBezTo>
                  <a:pt x="473" y="1165"/>
                  <a:pt x="502" y="1165"/>
                  <a:pt x="530" y="1165"/>
                </a:cubicBezTo>
              </a:path>
              <a:path w="4256" h="2901" extrusionOk="0">
                <a:moveTo>
                  <a:pt x="43" y="1546"/>
                </a:moveTo>
                <a:cubicBezTo>
                  <a:pt x="185" y="1528"/>
                  <a:pt x="387" y="1457"/>
                  <a:pt x="530" y="1461"/>
                </a:cubicBezTo>
                <a:cubicBezTo>
                  <a:pt x="558" y="1468"/>
                  <a:pt x="586" y="1475"/>
                  <a:pt x="614" y="1482"/>
                </a:cubicBezTo>
              </a:path>
              <a:path w="4256" h="2901" extrusionOk="0">
                <a:moveTo>
                  <a:pt x="1122" y="0"/>
                </a:moveTo>
                <a:cubicBezTo>
                  <a:pt x="1122" y="152"/>
                  <a:pt x="1144" y="278"/>
                  <a:pt x="1165" y="424"/>
                </a:cubicBezTo>
                <a:cubicBezTo>
                  <a:pt x="1165" y="480"/>
                  <a:pt x="1165" y="495"/>
                  <a:pt x="1165" y="530"/>
                </a:cubicBezTo>
              </a:path>
              <a:path w="4256" h="2901" extrusionOk="0">
                <a:moveTo>
                  <a:pt x="1419" y="0"/>
                </a:moveTo>
                <a:cubicBezTo>
                  <a:pt x="1419" y="168"/>
                  <a:pt x="1430" y="323"/>
                  <a:pt x="1440" y="487"/>
                </a:cubicBezTo>
              </a:path>
              <a:path w="4256" h="2901" extrusionOk="0">
                <a:moveTo>
                  <a:pt x="1736" y="445"/>
                </a:moveTo>
                <a:cubicBezTo>
                  <a:pt x="1736" y="461"/>
                  <a:pt x="1700" y="867"/>
                  <a:pt x="1715" y="889"/>
                </a:cubicBezTo>
                <a:cubicBezTo>
                  <a:pt x="1722" y="882"/>
                  <a:pt x="1729" y="875"/>
                  <a:pt x="1736" y="868"/>
                </a:cubicBezTo>
                <a:cubicBezTo>
                  <a:pt x="1736" y="771"/>
                  <a:pt x="1750" y="687"/>
                  <a:pt x="1778" y="593"/>
                </a:cubicBezTo>
                <a:cubicBezTo>
                  <a:pt x="1794" y="538"/>
                  <a:pt x="1800" y="366"/>
                  <a:pt x="1800" y="424"/>
                </a:cubicBezTo>
                <a:cubicBezTo>
                  <a:pt x="1800" y="431"/>
                  <a:pt x="1800" y="438"/>
                  <a:pt x="1800" y="445"/>
                </a:cubicBezTo>
                <a:cubicBezTo>
                  <a:pt x="1847" y="504"/>
                  <a:pt x="1858" y="574"/>
                  <a:pt x="1905" y="635"/>
                </a:cubicBezTo>
                <a:cubicBezTo>
                  <a:pt x="1953" y="697"/>
                  <a:pt x="1987" y="763"/>
                  <a:pt x="2032" y="826"/>
                </a:cubicBezTo>
                <a:cubicBezTo>
                  <a:pt x="2052" y="845"/>
                  <a:pt x="2059" y="849"/>
                  <a:pt x="2054" y="868"/>
                </a:cubicBezTo>
                <a:cubicBezTo>
                  <a:pt x="2017" y="821"/>
                  <a:pt x="2032" y="761"/>
                  <a:pt x="2032" y="699"/>
                </a:cubicBezTo>
                <a:cubicBezTo>
                  <a:pt x="2032" y="621"/>
                  <a:pt x="2063" y="559"/>
                  <a:pt x="2075" y="487"/>
                </a:cubicBezTo>
                <a:cubicBezTo>
                  <a:pt x="2075" y="452"/>
                  <a:pt x="2075" y="431"/>
                  <a:pt x="2075" y="466"/>
                </a:cubicBezTo>
              </a:path>
              <a:path w="4256" h="2901" extrusionOk="0">
                <a:moveTo>
                  <a:pt x="2964" y="974"/>
                </a:moveTo>
                <a:cubicBezTo>
                  <a:pt x="2950" y="1157"/>
                  <a:pt x="2876" y="1284"/>
                  <a:pt x="2837" y="1461"/>
                </a:cubicBezTo>
                <a:cubicBezTo>
                  <a:pt x="2820" y="1536"/>
                  <a:pt x="2853" y="1584"/>
                  <a:pt x="2921" y="1588"/>
                </a:cubicBezTo>
                <a:cubicBezTo>
                  <a:pt x="3089" y="1598"/>
                  <a:pt x="3261" y="1588"/>
                  <a:pt x="3429" y="1588"/>
                </a:cubicBezTo>
              </a:path>
              <a:path w="4256" h="2901" extrusionOk="0">
                <a:moveTo>
                  <a:pt x="3281" y="1016"/>
                </a:moveTo>
                <a:cubicBezTo>
                  <a:pt x="3297" y="1246"/>
                  <a:pt x="3295" y="1447"/>
                  <a:pt x="3281" y="1673"/>
                </a:cubicBezTo>
                <a:cubicBezTo>
                  <a:pt x="3275" y="1778"/>
                  <a:pt x="3270" y="1892"/>
                  <a:pt x="3302" y="1990"/>
                </a:cubicBezTo>
              </a:path>
              <a:path w="4256" h="2901" extrusionOk="0">
                <a:moveTo>
                  <a:pt x="3662" y="1503"/>
                </a:moveTo>
                <a:cubicBezTo>
                  <a:pt x="3662" y="1647"/>
                  <a:pt x="3641" y="1809"/>
                  <a:pt x="3683" y="1948"/>
                </a:cubicBezTo>
                <a:cubicBezTo>
                  <a:pt x="3704" y="1988"/>
                  <a:pt x="3711" y="2001"/>
                  <a:pt x="3705" y="2032"/>
                </a:cubicBezTo>
              </a:path>
              <a:path w="4256" h="2901" extrusionOk="0">
                <a:moveTo>
                  <a:pt x="3832" y="1461"/>
                </a:moveTo>
                <a:cubicBezTo>
                  <a:pt x="3845" y="1577"/>
                  <a:pt x="3853" y="1683"/>
                  <a:pt x="3853" y="1800"/>
                </a:cubicBezTo>
                <a:cubicBezTo>
                  <a:pt x="3805" y="1767"/>
                  <a:pt x="3842" y="1649"/>
                  <a:pt x="3853" y="1588"/>
                </a:cubicBezTo>
                <a:cubicBezTo>
                  <a:pt x="3874" y="1475"/>
                  <a:pt x="3878" y="1359"/>
                  <a:pt x="4001" y="1313"/>
                </a:cubicBezTo>
                <a:cubicBezTo>
                  <a:pt x="4145" y="1259"/>
                  <a:pt x="4195" y="1354"/>
                  <a:pt x="4234" y="1482"/>
                </a:cubicBezTo>
                <a:cubicBezTo>
                  <a:pt x="4271" y="1603"/>
                  <a:pt x="4256" y="1721"/>
                  <a:pt x="4234" y="1842"/>
                </a:cubicBezTo>
              </a:path>
            </a:pathLst>
          </a:custGeom>
          <a:noFill/>
          <a:ln w="19050" cap="rnd" cmpd="sng">
            <a:solidFill>
              <a:srgbClr val="0070C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79" name="Google Shape;679;p99"/>
          <p:cNvSpPr/>
          <p:nvPr/>
        </p:nvSpPr>
        <p:spPr>
          <a:xfrm>
            <a:off x="4191000" y="2765425"/>
            <a:ext cx="312737" cy="244475"/>
          </a:xfrm>
          <a:prstGeom prst="rect">
            <a:avLst/>
          </a:prstGeom>
          <a:noFill/>
          <a:ln w="19050" cap="rnd" cmpd="sng">
            <a:solidFill>
              <a:srgbClr val="0070C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80" name="Google Shape;680;p99"/>
          <p:cNvSpPr/>
          <p:nvPr/>
        </p:nvSpPr>
        <p:spPr>
          <a:xfrm>
            <a:off x="244475" y="2636837"/>
            <a:ext cx="495300" cy="381000"/>
          </a:xfrm>
          <a:custGeom>
            <a:avLst/>
            <a:gdLst/>
            <a:ahLst/>
            <a:cxnLst/>
            <a:rect l="l" t="t" r="r" b="b"/>
            <a:pathLst>
              <a:path w="1377" h="1059" extrusionOk="0">
                <a:moveTo>
                  <a:pt x="699" y="0"/>
                </a:moveTo>
                <a:cubicBezTo>
                  <a:pt x="528" y="6"/>
                  <a:pt x="362" y="37"/>
                  <a:pt x="191" y="42"/>
                </a:cubicBezTo>
                <a:cubicBezTo>
                  <a:pt x="133" y="42"/>
                  <a:pt x="116" y="45"/>
                  <a:pt x="85" y="21"/>
                </a:cubicBezTo>
                <a:cubicBezTo>
                  <a:pt x="129" y="109"/>
                  <a:pt x="161" y="185"/>
                  <a:pt x="170" y="296"/>
                </a:cubicBezTo>
                <a:cubicBezTo>
                  <a:pt x="189" y="519"/>
                  <a:pt x="86" y="688"/>
                  <a:pt x="21" y="889"/>
                </a:cubicBezTo>
                <a:cubicBezTo>
                  <a:pt x="-4" y="967"/>
                  <a:pt x="-13" y="1001"/>
                  <a:pt x="21" y="1058"/>
                </a:cubicBezTo>
                <a:cubicBezTo>
                  <a:pt x="184" y="1019"/>
                  <a:pt x="343" y="983"/>
                  <a:pt x="508" y="952"/>
                </a:cubicBezTo>
                <a:cubicBezTo>
                  <a:pt x="600" y="935"/>
                  <a:pt x="657" y="914"/>
                  <a:pt x="741" y="931"/>
                </a:cubicBezTo>
              </a:path>
              <a:path w="1377" h="1059" extrusionOk="0">
                <a:moveTo>
                  <a:pt x="148" y="635"/>
                </a:moveTo>
                <a:cubicBezTo>
                  <a:pt x="356" y="611"/>
                  <a:pt x="498" y="594"/>
                  <a:pt x="699" y="635"/>
                </a:cubicBezTo>
              </a:path>
              <a:path w="1377" h="1059" extrusionOk="0">
                <a:moveTo>
                  <a:pt x="889" y="465"/>
                </a:moveTo>
                <a:cubicBezTo>
                  <a:pt x="985" y="603"/>
                  <a:pt x="1067" y="793"/>
                  <a:pt x="1207" y="889"/>
                </a:cubicBezTo>
                <a:cubicBezTo>
                  <a:pt x="1264" y="928"/>
                  <a:pt x="1313" y="944"/>
                  <a:pt x="1376" y="952"/>
                </a:cubicBezTo>
              </a:path>
              <a:path w="1377" h="1059" extrusionOk="0">
                <a:moveTo>
                  <a:pt x="1313" y="402"/>
                </a:moveTo>
                <a:cubicBezTo>
                  <a:pt x="1193" y="588"/>
                  <a:pt x="1039" y="779"/>
                  <a:pt x="932" y="973"/>
                </a:cubicBezTo>
                <a:cubicBezTo>
                  <a:pt x="915" y="1023"/>
                  <a:pt x="892" y="1044"/>
                  <a:pt x="932" y="1037"/>
                </a:cubicBezTo>
              </a:path>
            </a:pathLst>
          </a:custGeom>
          <a:noFill/>
          <a:ln w="19050" cap="rnd" cmpd="sng">
            <a:solidFill>
              <a:srgbClr val="0070C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81" name="Google Shape;681;p99"/>
          <p:cNvSpPr/>
          <p:nvPr/>
        </p:nvSpPr>
        <p:spPr>
          <a:xfrm>
            <a:off x="5546725" y="3467100"/>
            <a:ext cx="31750" cy="46037"/>
          </a:xfrm>
          <a:prstGeom prst="rect">
            <a:avLst/>
          </a:prstGeom>
          <a:noFill/>
          <a:ln w="19050" cap="rnd" cmpd="sng">
            <a:solidFill>
              <a:srgbClr val="0070C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82" name="Google Shape;682;p99"/>
          <p:cNvSpPr/>
          <p:nvPr/>
        </p:nvSpPr>
        <p:spPr>
          <a:xfrm>
            <a:off x="4572000" y="3390900"/>
            <a:ext cx="1349375" cy="511175"/>
          </a:xfrm>
          <a:custGeom>
            <a:avLst/>
            <a:gdLst/>
            <a:ahLst/>
            <a:cxnLst/>
            <a:rect l="l" t="t" r="r" b="b"/>
            <a:pathLst>
              <a:path w="3747" h="1419" extrusionOk="0">
                <a:moveTo>
                  <a:pt x="0" y="656"/>
                </a:moveTo>
                <a:cubicBezTo>
                  <a:pt x="260" y="656"/>
                  <a:pt x="524" y="653"/>
                  <a:pt x="783" y="677"/>
                </a:cubicBezTo>
                <a:cubicBezTo>
                  <a:pt x="911" y="696"/>
                  <a:pt x="940" y="698"/>
                  <a:pt x="1016" y="720"/>
                </a:cubicBezTo>
              </a:path>
              <a:path w="3747" h="1419" extrusionOk="0">
                <a:moveTo>
                  <a:pt x="1418" y="191"/>
                </a:moveTo>
                <a:cubicBezTo>
                  <a:pt x="1441" y="456"/>
                  <a:pt x="1422" y="709"/>
                  <a:pt x="1418" y="974"/>
                </a:cubicBezTo>
                <a:cubicBezTo>
                  <a:pt x="1417" y="1041"/>
                  <a:pt x="1411" y="1195"/>
                  <a:pt x="1460" y="1228"/>
                </a:cubicBezTo>
              </a:path>
              <a:path w="3747" h="1419" extrusionOk="0">
                <a:moveTo>
                  <a:pt x="1926" y="0"/>
                </a:moveTo>
                <a:cubicBezTo>
                  <a:pt x="1911" y="253"/>
                  <a:pt x="1834" y="486"/>
                  <a:pt x="1820" y="741"/>
                </a:cubicBezTo>
                <a:cubicBezTo>
                  <a:pt x="1808" y="947"/>
                  <a:pt x="1831" y="1202"/>
                  <a:pt x="2074" y="1270"/>
                </a:cubicBezTo>
                <a:cubicBezTo>
                  <a:pt x="2236" y="1315"/>
                  <a:pt x="2445" y="1164"/>
                  <a:pt x="2498" y="1016"/>
                </a:cubicBezTo>
                <a:cubicBezTo>
                  <a:pt x="2498" y="988"/>
                  <a:pt x="2498" y="959"/>
                  <a:pt x="2498" y="931"/>
                </a:cubicBezTo>
                <a:cubicBezTo>
                  <a:pt x="2307" y="868"/>
                  <a:pt x="2179" y="896"/>
                  <a:pt x="2032" y="1058"/>
                </a:cubicBezTo>
                <a:cubicBezTo>
                  <a:pt x="1928" y="1172"/>
                  <a:pt x="1972" y="1283"/>
                  <a:pt x="1990" y="1418"/>
                </a:cubicBezTo>
              </a:path>
              <a:path w="3747" h="1419" extrusionOk="0">
                <a:moveTo>
                  <a:pt x="2773" y="614"/>
                </a:moveTo>
                <a:cubicBezTo>
                  <a:pt x="2862" y="768"/>
                  <a:pt x="2895" y="889"/>
                  <a:pt x="2942" y="1058"/>
                </a:cubicBezTo>
                <a:cubicBezTo>
                  <a:pt x="2954" y="1103"/>
                  <a:pt x="2975" y="1141"/>
                  <a:pt x="2984" y="1185"/>
                </a:cubicBezTo>
              </a:path>
              <a:path w="3747" h="1419" extrusionOk="0">
                <a:moveTo>
                  <a:pt x="3196" y="826"/>
                </a:moveTo>
                <a:cubicBezTo>
                  <a:pt x="3213" y="996"/>
                  <a:pt x="3210" y="1026"/>
                  <a:pt x="3238" y="1122"/>
                </a:cubicBezTo>
                <a:cubicBezTo>
                  <a:pt x="3255" y="1170"/>
                  <a:pt x="3249" y="1086"/>
                  <a:pt x="3238" y="1037"/>
                </a:cubicBezTo>
                <a:cubicBezTo>
                  <a:pt x="3217" y="937"/>
                  <a:pt x="3142" y="720"/>
                  <a:pt x="3238" y="635"/>
                </a:cubicBezTo>
                <a:cubicBezTo>
                  <a:pt x="3343" y="542"/>
                  <a:pt x="3466" y="685"/>
                  <a:pt x="3514" y="762"/>
                </a:cubicBezTo>
                <a:cubicBezTo>
                  <a:pt x="3587" y="880"/>
                  <a:pt x="3713" y="1071"/>
                  <a:pt x="3746" y="1207"/>
                </a:cubicBezTo>
                <a:cubicBezTo>
                  <a:pt x="3746" y="1235"/>
                  <a:pt x="3746" y="1263"/>
                  <a:pt x="3746" y="1291"/>
                </a:cubicBezTo>
              </a:path>
            </a:pathLst>
          </a:custGeom>
          <a:noFill/>
          <a:ln w="19050" cap="rnd" cmpd="sng">
            <a:solidFill>
              <a:srgbClr val="0070C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83" name="Google Shape;683;p99"/>
          <p:cNvSpPr/>
          <p:nvPr/>
        </p:nvSpPr>
        <p:spPr>
          <a:xfrm>
            <a:off x="2011362" y="2422525"/>
            <a:ext cx="1379537" cy="2873375"/>
          </a:xfrm>
          <a:custGeom>
            <a:avLst/>
            <a:gdLst/>
            <a:ahLst/>
            <a:cxnLst/>
            <a:rect l="l" t="t" r="r" b="b"/>
            <a:pathLst>
              <a:path w="3832" h="7981" extrusionOk="0">
                <a:moveTo>
                  <a:pt x="106" y="5905"/>
                </a:moveTo>
                <a:cubicBezTo>
                  <a:pt x="125" y="5966"/>
                  <a:pt x="145" y="6056"/>
                  <a:pt x="169" y="6117"/>
                </a:cubicBezTo>
                <a:cubicBezTo>
                  <a:pt x="192" y="6176"/>
                  <a:pt x="202" y="6247"/>
                  <a:pt x="212" y="6308"/>
                </a:cubicBezTo>
                <a:cubicBezTo>
                  <a:pt x="221" y="6361"/>
                  <a:pt x="233" y="6401"/>
                  <a:pt x="233" y="6456"/>
                </a:cubicBezTo>
                <a:cubicBezTo>
                  <a:pt x="233" y="6569"/>
                  <a:pt x="222" y="6694"/>
                  <a:pt x="254" y="6794"/>
                </a:cubicBezTo>
                <a:cubicBezTo>
                  <a:pt x="254" y="6816"/>
                  <a:pt x="254" y="6823"/>
                  <a:pt x="254" y="6837"/>
                </a:cubicBezTo>
              </a:path>
              <a:path w="3832" h="7981" extrusionOk="0">
                <a:moveTo>
                  <a:pt x="0" y="762"/>
                </a:moveTo>
                <a:cubicBezTo>
                  <a:pt x="46" y="963"/>
                  <a:pt x="60" y="1169"/>
                  <a:pt x="63" y="1376"/>
                </a:cubicBezTo>
                <a:cubicBezTo>
                  <a:pt x="66" y="1575"/>
                  <a:pt x="85" y="1769"/>
                  <a:pt x="85" y="1968"/>
                </a:cubicBezTo>
                <a:cubicBezTo>
                  <a:pt x="85" y="2189"/>
                  <a:pt x="73" y="2405"/>
                  <a:pt x="63" y="2625"/>
                </a:cubicBezTo>
                <a:cubicBezTo>
                  <a:pt x="44" y="3048"/>
                  <a:pt x="62" y="3473"/>
                  <a:pt x="42" y="3895"/>
                </a:cubicBezTo>
                <a:cubicBezTo>
                  <a:pt x="33" y="4092"/>
                  <a:pt x="30" y="4291"/>
                  <a:pt x="21" y="4487"/>
                </a:cubicBezTo>
                <a:cubicBezTo>
                  <a:pt x="12" y="4679"/>
                  <a:pt x="0" y="4867"/>
                  <a:pt x="0" y="5059"/>
                </a:cubicBezTo>
                <a:cubicBezTo>
                  <a:pt x="0" y="5225"/>
                  <a:pt x="5" y="5402"/>
                  <a:pt x="21" y="5567"/>
                </a:cubicBezTo>
                <a:cubicBezTo>
                  <a:pt x="37" y="5739"/>
                  <a:pt x="32" y="5883"/>
                  <a:pt x="21" y="6054"/>
                </a:cubicBezTo>
                <a:cubicBezTo>
                  <a:pt x="7" y="6274"/>
                  <a:pt x="8" y="6514"/>
                  <a:pt x="42" y="6731"/>
                </a:cubicBezTo>
                <a:cubicBezTo>
                  <a:pt x="62" y="6860"/>
                  <a:pt x="92" y="6986"/>
                  <a:pt x="127" y="7112"/>
                </a:cubicBezTo>
                <a:cubicBezTo>
                  <a:pt x="145" y="7178"/>
                  <a:pt x="156" y="7238"/>
                  <a:pt x="169" y="7302"/>
                </a:cubicBezTo>
                <a:cubicBezTo>
                  <a:pt x="169" y="7324"/>
                  <a:pt x="169" y="7331"/>
                  <a:pt x="169" y="7302"/>
                </a:cubicBezTo>
              </a:path>
              <a:path w="3832" h="7981" extrusionOk="0">
                <a:moveTo>
                  <a:pt x="3662" y="6921"/>
                </a:moveTo>
                <a:cubicBezTo>
                  <a:pt x="3713" y="7156"/>
                  <a:pt x="3745" y="7383"/>
                  <a:pt x="3768" y="7620"/>
                </a:cubicBezTo>
                <a:cubicBezTo>
                  <a:pt x="3790" y="7796"/>
                  <a:pt x="3798" y="7860"/>
                  <a:pt x="3810" y="7980"/>
                </a:cubicBezTo>
              </a:path>
              <a:path w="3832" h="7981" extrusionOk="0">
                <a:moveTo>
                  <a:pt x="3704" y="0"/>
                </a:moveTo>
                <a:cubicBezTo>
                  <a:pt x="3695" y="213"/>
                  <a:pt x="3696" y="402"/>
                  <a:pt x="3725" y="614"/>
                </a:cubicBezTo>
                <a:cubicBezTo>
                  <a:pt x="3751" y="806"/>
                  <a:pt x="3803" y="992"/>
                  <a:pt x="3831" y="1185"/>
                </a:cubicBezTo>
              </a:path>
            </a:pathLst>
          </a:custGeom>
          <a:noFill/>
          <a:ln w="19050" cap="rnd" cmpd="sng">
            <a:solidFill>
              <a:srgbClr val="0070C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84" name="Google Shape;684;p99"/>
          <p:cNvSpPr/>
          <p:nvPr/>
        </p:nvSpPr>
        <p:spPr>
          <a:xfrm>
            <a:off x="4800600" y="4610100"/>
            <a:ext cx="31750" cy="396875"/>
          </a:xfrm>
          <a:prstGeom prst="rect">
            <a:avLst/>
          </a:prstGeom>
          <a:noFill/>
          <a:ln w="19050" cap="rnd" cmpd="sng">
            <a:solidFill>
              <a:srgbClr val="0070C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85" name="Google Shape;685;p99"/>
          <p:cNvSpPr/>
          <p:nvPr/>
        </p:nvSpPr>
        <p:spPr>
          <a:xfrm>
            <a:off x="3413125" y="1989137"/>
            <a:ext cx="2051050" cy="30162"/>
          </a:xfrm>
          <a:prstGeom prst="rect">
            <a:avLst/>
          </a:prstGeom>
          <a:noFill/>
          <a:ln w="19050" cap="rnd" cmpd="sng">
            <a:solidFill>
              <a:srgbClr val="0070C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86" name="Google Shape;686;p99"/>
          <p:cNvSpPr/>
          <p:nvPr/>
        </p:nvSpPr>
        <p:spPr>
          <a:xfrm>
            <a:off x="2011362" y="2697162"/>
            <a:ext cx="69850" cy="1874837"/>
          </a:xfrm>
          <a:prstGeom prst="rect">
            <a:avLst/>
          </a:prstGeom>
          <a:noFill/>
          <a:ln w="19050" cap="rnd" cmpd="sng">
            <a:solidFill>
              <a:srgbClr val="0070C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87" name="Google Shape;687;p99"/>
          <p:cNvSpPr/>
          <p:nvPr/>
        </p:nvSpPr>
        <p:spPr>
          <a:xfrm>
            <a:off x="2049462" y="2667000"/>
            <a:ext cx="2774950" cy="2119312"/>
          </a:xfrm>
          <a:prstGeom prst="rect">
            <a:avLst/>
          </a:prstGeom>
          <a:noFill/>
          <a:ln w="19050" cap="rnd" cmpd="sng">
            <a:solidFill>
              <a:srgbClr val="0070C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88" name="Google Shape;688;p99"/>
          <p:cNvSpPr/>
          <p:nvPr/>
        </p:nvSpPr>
        <p:spPr>
          <a:xfrm>
            <a:off x="2133600" y="2613025"/>
            <a:ext cx="2682875" cy="2522537"/>
          </a:xfrm>
          <a:prstGeom prst="rect">
            <a:avLst/>
          </a:prstGeom>
          <a:noFill/>
          <a:ln w="19050" cap="rnd" cmpd="sng">
            <a:solidFill>
              <a:srgbClr val="0070C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sp>
        <p:nvSpPr>
          <p:cNvPr id="693" name="Google Shape;693;p100"/>
          <p:cNvSpPr/>
          <p:nvPr/>
        </p:nvSpPr>
        <p:spPr>
          <a:xfrm>
            <a:off x="334962" y="587375"/>
            <a:ext cx="4343400" cy="2757487"/>
          </a:xfrm>
          <a:custGeom>
            <a:avLst/>
            <a:gdLst/>
            <a:ahLst/>
            <a:cxnLst/>
            <a:rect l="l" t="t" r="r" b="b"/>
            <a:pathLst>
              <a:path w="12066" h="7663" extrusionOk="0">
                <a:moveTo>
                  <a:pt x="889" y="804"/>
                </a:moveTo>
                <a:cubicBezTo>
                  <a:pt x="687" y="930"/>
                  <a:pt x="491" y="1013"/>
                  <a:pt x="254" y="1058"/>
                </a:cubicBezTo>
                <a:cubicBezTo>
                  <a:pt x="233" y="1058"/>
                  <a:pt x="212" y="1058"/>
                  <a:pt x="191" y="1058"/>
                </a:cubicBezTo>
                <a:cubicBezTo>
                  <a:pt x="261" y="1030"/>
                  <a:pt x="297" y="1071"/>
                  <a:pt x="318" y="1143"/>
                </a:cubicBezTo>
                <a:cubicBezTo>
                  <a:pt x="373" y="1333"/>
                  <a:pt x="211" y="1598"/>
                  <a:pt x="127" y="1757"/>
                </a:cubicBezTo>
                <a:cubicBezTo>
                  <a:pt x="73" y="1859"/>
                  <a:pt x="21" y="1926"/>
                  <a:pt x="0" y="2032"/>
                </a:cubicBezTo>
                <a:cubicBezTo>
                  <a:pt x="190" y="2015"/>
                  <a:pt x="350" y="1952"/>
                  <a:pt x="529" y="1884"/>
                </a:cubicBezTo>
                <a:cubicBezTo>
                  <a:pt x="620" y="1847"/>
                  <a:pt x="641" y="1837"/>
                  <a:pt x="699" y="1820"/>
                </a:cubicBezTo>
              </a:path>
              <a:path w="12066" h="7663" extrusionOk="0">
                <a:moveTo>
                  <a:pt x="212" y="1651"/>
                </a:moveTo>
                <a:cubicBezTo>
                  <a:pt x="402" y="1617"/>
                  <a:pt x="591" y="1541"/>
                  <a:pt x="783" y="1524"/>
                </a:cubicBezTo>
                <a:cubicBezTo>
                  <a:pt x="825" y="1524"/>
                  <a:pt x="868" y="1524"/>
                  <a:pt x="910" y="1524"/>
                </a:cubicBezTo>
              </a:path>
              <a:path w="12066" h="7663" extrusionOk="0">
                <a:moveTo>
                  <a:pt x="1080" y="1376"/>
                </a:moveTo>
                <a:cubicBezTo>
                  <a:pt x="1157" y="1486"/>
                  <a:pt x="1287" y="1752"/>
                  <a:pt x="1418" y="1820"/>
                </a:cubicBezTo>
                <a:cubicBezTo>
                  <a:pt x="1432" y="1820"/>
                  <a:pt x="1447" y="1820"/>
                  <a:pt x="1461" y="1820"/>
                </a:cubicBezTo>
              </a:path>
              <a:path w="12066" h="7663" extrusionOk="0">
                <a:moveTo>
                  <a:pt x="1397" y="1249"/>
                </a:moveTo>
                <a:cubicBezTo>
                  <a:pt x="1288" y="1431"/>
                  <a:pt x="1237" y="1603"/>
                  <a:pt x="1164" y="1799"/>
                </a:cubicBezTo>
                <a:cubicBezTo>
                  <a:pt x="1129" y="1870"/>
                  <a:pt x="1122" y="1884"/>
                  <a:pt x="1101" y="1926"/>
                </a:cubicBezTo>
              </a:path>
              <a:path w="12066" h="7663" extrusionOk="0">
                <a:moveTo>
                  <a:pt x="1821" y="1757"/>
                </a:moveTo>
                <a:cubicBezTo>
                  <a:pt x="1821" y="1764"/>
                  <a:pt x="1821" y="1771"/>
                  <a:pt x="1821" y="1778"/>
                </a:cubicBezTo>
              </a:path>
              <a:path w="12066" h="7663" extrusionOk="0">
                <a:moveTo>
                  <a:pt x="2223" y="889"/>
                </a:moveTo>
                <a:cubicBezTo>
                  <a:pt x="2483" y="839"/>
                  <a:pt x="2586" y="790"/>
                  <a:pt x="2794" y="952"/>
                </a:cubicBezTo>
                <a:cubicBezTo>
                  <a:pt x="2711" y="1229"/>
                  <a:pt x="2558" y="1404"/>
                  <a:pt x="2371" y="1630"/>
                </a:cubicBezTo>
                <a:cubicBezTo>
                  <a:pt x="2301" y="1717"/>
                  <a:pt x="2273" y="1728"/>
                  <a:pt x="2286" y="1799"/>
                </a:cubicBezTo>
                <a:cubicBezTo>
                  <a:pt x="2509" y="1808"/>
                  <a:pt x="2734" y="1761"/>
                  <a:pt x="2964" y="1757"/>
                </a:cubicBezTo>
                <a:cubicBezTo>
                  <a:pt x="3006" y="1757"/>
                  <a:pt x="3049" y="1757"/>
                  <a:pt x="3091" y="1757"/>
                </a:cubicBezTo>
              </a:path>
              <a:path w="12066" h="7663" extrusionOk="0">
                <a:moveTo>
                  <a:pt x="2858" y="2455"/>
                </a:moveTo>
                <a:cubicBezTo>
                  <a:pt x="3137" y="2315"/>
                  <a:pt x="3442" y="2176"/>
                  <a:pt x="3599" y="1884"/>
                </a:cubicBezTo>
                <a:cubicBezTo>
                  <a:pt x="3766" y="1575"/>
                  <a:pt x="3722" y="1139"/>
                  <a:pt x="3535" y="846"/>
                </a:cubicBezTo>
                <a:cubicBezTo>
                  <a:pt x="3276" y="439"/>
                  <a:pt x="2845" y="402"/>
                  <a:pt x="2434" y="592"/>
                </a:cubicBezTo>
                <a:cubicBezTo>
                  <a:pt x="2029" y="779"/>
                  <a:pt x="1778" y="1247"/>
                  <a:pt x="1821" y="1693"/>
                </a:cubicBezTo>
                <a:cubicBezTo>
                  <a:pt x="1866" y="2154"/>
                  <a:pt x="2230" y="2408"/>
                  <a:pt x="2625" y="2561"/>
                </a:cubicBezTo>
                <a:cubicBezTo>
                  <a:pt x="2745" y="2596"/>
                  <a:pt x="2865" y="2632"/>
                  <a:pt x="2985" y="2667"/>
                </a:cubicBezTo>
              </a:path>
              <a:path w="12066" h="7663" extrusionOk="0">
                <a:moveTo>
                  <a:pt x="8488" y="106"/>
                </a:moveTo>
                <a:cubicBezTo>
                  <a:pt x="8126" y="70"/>
                  <a:pt x="7815" y="44"/>
                  <a:pt x="7451" y="106"/>
                </a:cubicBezTo>
                <a:cubicBezTo>
                  <a:pt x="6909" y="198"/>
                  <a:pt x="6429" y="414"/>
                  <a:pt x="5969" y="698"/>
                </a:cubicBezTo>
                <a:cubicBezTo>
                  <a:pt x="5558" y="951"/>
                  <a:pt x="5247" y="1248"/>
                  <a:pt x="4953" y="1630"/>
                </a:cubicBezTo>
                <a:cubicBezTo>
                  <a:pt x="4652" y="2020"/>
                  <a:pt x="4424" y="2479"/>
                  <a:pt x="4318" y="2963"/>
                </a:cubicBezTo>
                <a:cubicBezTo>
                  <a:pt x="4190" y="3547"/>
                  <a:pt x="4160" y="4179"/>
                  <a:pt x="4318" y="4762"/>
                </a:cubicBezTo>
                <a:cubicBezTo>
                  <a:pt x="4515" y="5486"/>
                  <a:pt x="4932" y="6124"/>
                  <a:pt x="5504" y="6604"/>
                </a:cubicBezTo>
                <a:cubicBezTo>
                  <a:pt x="6578" y="7505"/>
                  <a:pt x="8281" y="7959"/>
                  <a:pt x="9631" y="7493"/>
                </a:cubicBezTo>
                <a:cubicBezTo>
                  <a:pt x="10166" y="7308"/>
                  <a:pt x="10719" y="6988"/>
                  <a:pt x="11113" y="6583"/>
                </a:cubicBezTo>
                <a:cubicBezTo>
                  <a:pt x="11344" y="6346"/>
                  <a:pt x="11565" y="6058"/>
                  <a:pt x="11705" y="5757"/>
                </a:cubicBezTo>
                <a:cubicBezTo>
                  <a:pt x="11905" y="5326"/>
                  <a:pt x="12025" y="4853"/>
                  <a:pt x="12065" y="4381"/>
                </a:cubicBezTo>
                <a:cubicBezTo>
                  <a:pt x="12090" y="4087"/>
                  <a:pt x="12072" y="3780"/>
                  <a:pt x="12023" y="3492"/>
                </a:cubicBezTo>
                <a:cubicBezTo>
                  <a:pt x="11912" y="2840"/>
                  <a:pt x="11612" y="2251"/>
                  <a:pt x="11240" y="1714"/>
                </a:cubicBezTo>
                <a:cubicBezTo>
                  <a:pt x="11124" y="1547"/>
                  <a:pt x="10991" y="1382"/>
                  <a:pt x="10859" y="1227"/>
                </a:cubicBezTo>
                <a:cubicBezTo>
                  <a:pt x="10736" y="1083"/>
                  <a:pt x="10602" y="965"/>
                  <a:pt x="10457" y="846"/>
                </a:cubicBezTo>
                <a:cubicBezTo>
                  <a:pt x="10334" y="745"/>
                  <a:pt x="10192" y="628"/>
                  <a:pt x="10054" y="550"/>
                </a:cubicBezTo>
                <a:cubicBezTo>
                  <a:pt x="9569" y="276"/>
                  <a:pt x="8950" y="102"/>
                  <a:pt x="8403" y="21"/>
                </a:cubicBezTo>
                <a:cubicBezTo>
                  <a:pt x="8284" y="1"/>
                  <a:pt x="8249" y="-6"/>
                  <a:pt x="8171" y="0"/>
                </a:cubicBezTo>
              </a:path>
              <a:path w="12066" h="7663" extrusionOk="0">
                <a:moveTo>
                  <a:pt x="8806" y="2095"/>
                </a:moveTo>
                <a:cubicBezTo>
                  <a:pt x="8640" y="2051"/>
                  <a:pt x="8511" y="2032"/>
                  <a:pt x="8340" y="2032"/>
                </a:cubicBezTo>
                <a:cubicBezTo>
                  <a:pt x="8144" y="2032"/>
                  <a:pt x="7979" y="2038"/>
                  <a:pt x="7790" y="2095"/>
                </a:cubicBezTo>
                <a:cubicBezTo>
                  <a:pt x="7600" y="2152"/>
                  <a:pt x="7396" y="2247"/>
                  <a:pt x="7239" y="2370"/>
                </a:cubicBezTo>
                <a:cubicBezTo>
                  <a:pt x="7080" y="2495"/>
                  <a:pt x="6917" y="2653"/>
                  <a:pt x="6795" y="2815"/>
                </a:cubicBezTo>
                <a:cubicBezTo>
                  <a:pt x="6672" y="2978"/>
                  <a:pt x="6578" y="3147"/>
                  <a:pt x="6520" y="3344"/>
                </a:cubicBezTo>
                <a:cubicBezTo>
                  <a:pt x="6459" y="3550"/>
                  <a:pt x="6405" y="3764"/>
                  <a:pt x="6393" y="3979"/>
                </a:cubicBezTo>
                <a:cubicBezTo>
                  <a:pt x="6380" y="4198"/>
                  <a:pt x="6397" y="4401"/>
                  <a:pt x="6435" y="4614"/>
                </a:cubicBezTo>
                <a:cubicBezTo>
                  <a:pt x="6468" y="4799"/>
                  <a:pt x="6547" y="4975"/>
                  <a:pt x="6668" y="5122"/>
                </a:cubicBezTo>
                <a:cubicBezTo>
                  <a:pt x="6790" y="5270"/>
                  <a:pt x="6954" y="5409"/>
                  <a:pt x="7133" y="5482"/>
                </a:cubicBezTo>
                <a:cubicBezTo>
                  <a:pt x="7317" y="5557"/>
                  <a:pt x="7531" y="5599"/>
                  <a:pt x="7726" y="5630"/>
                </a:cubicBezTo>
                <a:cubicBezTo>
                  <a:pt x="7938" y="5663"/>
                  <a:pt x="8133" y="5660"/>
                  <a:pt x="8340" y="5609"/>
                </a:cubicBezTo>
                <a:cubicBezTo>
                  <a:pt x="8546" y="5558"/>
                  <a:pt x="8711" y="5488"/>
                  <a:pt x="8890" y="5376"/>
                </a:cubicBezTo>
                <a:cubicBezTo>
                  <a:pt x="8932" y="5348"/>
                  <a:pt x="8975" y="5319"/>
                  <a:pt x="9017" y="5291"/>
                </a:cubicBezTo>
              </a:path>
              <a:path w="12066" h="7663" extrusionOk="0">
                <a:moveTo>
                  <a:pt x="9822" y="4021"/>
                </a:moveTo>
                <a:cubicBezTo>
                  <a:pt x="9842" y="3857"/>
                  <a:pt x="9843" y="3700"/>
                  <a:pt x="9843" y="3535"/>
                </a:cubicBezTo>
                <a:cubicBezTo>
                  <a:pt x="9843" y="3397"/>
                  <a:pt x="9820" y="3244"/>
                  <a:pt x="9779" y="3111"/>
                </a:cubicBezTo>
                <a:cubicBezTo>
                  <a:pt x="9738" y="2978"/>
                  <a:pt x="9674" y="2820"/>
                  <a:pt x="9589" y="2709"/>
                </a:cubicBezTo>
                <a:cubicBezTo>
                  <a:pt x="9508" y="2603"/>
                  <a:pt x="9408" y="2507"/>
                  <a:pt x="9314" y="2413"/>
                </a:cubicBezTo>
                <a:cubicBezTo>
                  <a:pt x="9205" y="2304"/>
                  <a:pt x="9112" y="2233"/>
                  <a:pt x="8975" y="2159"/>
                </a:cubicBezTo>
                <a:cubicBezTo>
                  <a:pt x="8848" y="2090"/>
                  <a:pt x="8714" y="2040"/>
                  <a:pt x="8573" y="2011"/>
                </a:cubicBezTo>
                <a:cubicBezTo>
                  <a:pt x="8531" y="2004"/>
                  <a:pt x="8488" y="1996"/>
                  <a:pt x="8446" y="1989"/>
                </a:cubicBezTo>
              </a:path>
              <a:path w="12066" h="7663" extrusionOk="0">
                <a:moveTo>
                  <a:pt x="8933" y="5355"/>
                </a:moveTo>
                <a:cubicBezTo>
                  <a:pt x="9020" y="5257"/>
                  <a:pt x="9025" y="5246"/>
                  <a:pt x="9102" y="5186"/>
                </a:cubicBezTo>
                <a:cubicBezTo>
                  <a:pt x="9132" y="5162"/>
                  <a:pt x="9156" y="5151"/>
                  <a:pt x="9187" y="5122"/>
                </a:cubicBezTo>
                <a:cubicBezTo>
                  <a:pt x="9213" y="5097"/>
                  <a:pt x="9258" y="5053"/>
                  <a:pt x="9271" y="5037"/>
                </a:cubicBezTo>
                <a:cubicBezTo>
                  <a:pt x="9299" y="5002"/>
                  <a:pt x="9330" y="4968"/>
                  <a:pt x="9356" y="4932"/>
                </a:cubicBezTo>
                <a:cubicBezTo>
                  <a:pt x="9382" y="4897"/>
                  <a:pt x="9402" y="4860"/>
                  <a:pt x="9419" y="4826"/>
                </a:cubicBezTo>
                <a:cubicBezTo>
                  <a:pt x="9447" y="4770"/>
                  <a:pt x="9482" y="4735"/>
                  <a:pt x="9504" y="4678"/>
                </a:cubicBezTo>
                <a:cubicBezTo>
                  <a:pt x="9518" y="4642"/>
                  <a:pt x="9556" y="4607"/>
                  <a:pt x="9568" y="4572"/>
                </a:cubicBezTo>
                <a:cubicBezTo>
                  <a:pt x="9582" y="4532"/>
                  <a:pt x="9592" y="4503"/>
                  <a:pt x="9610" y="4466"/>
                </a:cubicBezTo>
                <a:cubicBezTo>
                  <a:pt x="9629" y="4427"/>
                  <a:pt x="9648" y="4391"/>
                  <a:pt x="9673" y="4360"/>
                </a:cubicBezTo>
                <a:cubicBezTo>
                  <a:pt x="9707" y="4317"/>
                  <a:pt x="9712" y="4304"/>
                  <a:pt x="9737" y="4254"/>
                </a:cubicBezTo>
                <a:cubicBezTo>
                  <a:pt x="9746" y="4236"/>
                  <a:pt x="9775" y="4189"/>
                  <a:pt x="9779" y="4170"/>
                </a:cubicBezTo>
                <a:cubicBezTo>
                  <a:pt x="9797" y="4086"/>
                  <a:pt x="9779" y="3994"/>
                  <a:pt x="9800" y="3916"/>
                </a:cubicBezTo>
              </a:path>
              <a:path w="12066" h="7663" extrusionOk="0">
                <a:moveTo>
                  <a:pt x="8065" y="3873"/>
                </a:moveTo>
                <a:lnTo>
                  <a:pt x="8065" y="3873"/>
                </a:lnTo>
              </a:path>
              <a:path w="12066" h="7663" extrusionOk="0">
                <a:moveTo>
                  <a:pt x="8107" y="3852"/>
                </a:moveTo>
                <a:cubicBezTo>
                  <a:pt x="7961" y="3970"/>
                  <a:pt x="7916" y="3928"/>
                  <a:pt x="8001" y="4043"/>
                </a:cubicBezTo>
                <a:cubicBezTo>
                  <a:pt x="8042" y="4026"/>
                  <a:pt x="8100" y="3987"/>
                  <a:pt x="8107" y="3937"/>
                </a:cubicBezTo>
                <a:cubicBezTo>
                  <a:pt x="8117" y="3860"/>
                  <a:pt x="8048" y="3858"/>
                  <a:pt x="8001" y="3873"/>
                </a:cubicBezTo>
                <a:cubicBezTo>
                  <a:pt x="7928" y="3896"/>
                  <a:pt x="7849" y="3975"/>
                  <a:pt x="7874" y="4064"/>
                </a:cubicBezTo>
                <a:cubicBezTo>
                  <a:pt x="7896" y="4142"/>
                  <a:pt x="8022" y="4041"/>
                  <a:pt x="8044" y="4021"/>
                </a:cubicBezTo>
                <a:cubicBezTo>
                  <a:pt x="8110" y="3962"/>
                  <a:pt x="8115" y="3930"/>
                  <a:pt x="8086" y="3852"/>
                </a:cubicBezTo>
                <a:cubicBezTo>
                  <a:pt x="8010" y="3833"/>
                  <a:pt x="7973" y="3856"/>
                  <a:pt x="7938" y="3937"/>
                </a:cubicBezTo>
                <a:cubicBezTo>
                  <a:pt x="7908" y="4007"/>
                  <a:pt x="7921" y="4028"/>
                  <a:pt x="7959" y="4085"/>
                </a:cubicBezTo>
                <a:cubicBezTo>
                  <a:pt x="8028" y="4070"/>
                  <a:pt x="8106" y="4039"/>
                  <a:pt x="8128" y="3958"/>
                </a:cubicBezTo>
                <a:cubicBezTo>
                  <a:pt x="8142" y="3907"/>
                  <a:pt x="8086" y="3803"/>
                  <a:pt x="8022" y="3831"/>
                </a:cubicBezTo>
                <a:cubicBezTo>
                  <a:pt x="7953" y="3862"/>
                  <a:pt x="7909" y="3959"/>
                  <a:pt x="7895" y="4021"/>
                </a:cubicBezTo>
                <a:cubicBezTo>
                  <a:pt x="7978" y="4073"/>
                  <a:pt x="8022" y="4027"/>
                  <a:pt x="8107" y="3958"/>
                </a:cubicBezTo>
                <a:cubicBezTo>
                  <a:pt x="8164" y="3912"/>
                  <a:pt x="8161" y="3865"/>
                  <a:pt x="8128" y="3810"/>
                </a:cubicBezTo>
                <a:cubicBezTo>
                  <a:pt x="8084" y="3828"/>
                  <a:pt x="8001" y="3898"/>
                  <a:pt x="8001" y="3958"/>
                </a:cubicBezTo>
                <a:cubicBezTo>
                  <a:pt x="8008" y="3972"/>
                  <a:pt x="8015" y="3986"/>
                  <a:pt x="8022" y="4000"/>
                </a:cubicBezTo>
              </a:path>
              <a:path w="12066" h="7663" extrusionOk="0">
                <a:moveTo>
                  <a:pt x="7980" y="3916"/>
                </a:moveTo>
                <a:cubicBezTo>
                  <a:pt x="8045" y="3803"/>
                  <a:pt x="8108" y="3707"/>
                  <a:pt x="8171" y="3598"/>
                </a:cubicBezTo>
                <a:cubicBezTo>
                  <a:pt x="8233" y="3490"/>
                  <a:pt x="8285" y="3371"/>
                  <a:pt x="8340" y="3259"/>
                </a:cubicBezTo>
                <a:cubicBezTo>
                  <a:pt x="8398" y="3141"/>
                  <a:pt x="8464" y="3033"/>
                  <a:pt x="8530" y="2921"/>
                </a:cubicBezTo>
                <a:cubicBezTo>
                  <a:pt x="8617" y="2772"/>
                  <a:pt x="8681" y="2606"/>
                  <a:pt x="8763" y="2455"/>
                </a:cubicBezTo>
                <a:cubicBezTo>
                  <a:pt x="8831" y="2331"/>
                  <a:pt x="8912" y="2222"/>
                  <a:pt x="8975" y="2095"/>
                </a:cubicBezTo>
                <a:cubicBezTo>
                  <a:pt x="9033" y="1979"/>
                  <a:pt x="9106" y="1874"/>
                  <a:pt x="9165" y="1757"/>
                </a:cubicBezTo>
                <a:cubicBezTo>
                  <a:pt x="9233" y="1621"/>
                  <a:pt x="9320" y="1482"/>
                  <a:pt x="9398" y="1354"/>
                </a:cubicBezTo>
                <a:cubicBezTo>
                  <a:pt x="9446" y="1276"/>
                  <a:pt x="9498" y="1200"/>
                  <a:pt x="9546" y="1122"/>
                </a:cubicBezTo>
                <a:cubicBezTo>
                  <a:pt x="9586" y="1057"/>
                  <a:pt x="9631" y="997"/>
                  <a:pt x="9673" y="931"/>
                </a:cubicBezTo>
                <a:cubicBezTo>
                  <a:pt x="9712" y="870"/>
                  <a:pt x="9743" y="804"/>
                  <a:pt x="9779" y="741"/>
                </a:cubicBezTo>
                <a:cubicBezTo>
                  <a:pt x="9805" y="696"/>
                  <a:pt x="9835" y="657"/>
                  <a:pt x="9864" y="614"/>
                </a:cubicBezTo>
                <a:cubicBezTo>
                  <a:pt x="9884" y="584"/>
                  <a:pt x="9892" y="561"/>
                  <a:pt x="9906" y="529"/>
                </a:cubicBezTo>
                <a:cubicBezTo>
                  <a:pt x="9914" y="510"/>
                  <a:pt x="9901" y="529"/>
                  <a:pt x="9906" y="508"/>
                </a:cubicBezTo>
              </a:path>
              <a:path w="12066" h="7663" extrusionOk="0">
                <a:moveTo>
                  <a:pt x="7980" y="3894"/>
                </a:moveTo>
                <a:cubicBezTo>
                  <a:pt x="8121" y="3912"/>
                  <a:pt x="8205" y="3898"/>
                  <a:pt x="8340" y="3894"/>
                </a:cubicBezTo>
                <a:cubicBezTo>
                  <a:pt x="8455" y="3890"/>
                  <a:pt x="8563" y="3873"/>
                  <a:pt x="8679" y="3873"/>
                </a:cubicBezTo>
                <a:cubicBezTo>
                  <a:pt x="8782" y="3873"/>
                  <a:pt x="8874" y="3884"/>
                  <a:pt x="8975" y="3894"/>
                </a:cubicBezTo>
                <a:cubicBezTo>
                  <a:pt x="9192" y="3916"/>
                  <a:pt x="9470" y="3913"/>
                  <a:pt x="9673" y="3873"/>
                </a:cubicBezTo>
                <a:cubicBezTo>
                  <a:pt x="9725" y="3863"/>
                  <a:pt x="9722" y="3876"/>
                  <a:pt x="9758" y="3894"/>
                </a:cubicBezTo>
              </a:path>
              <a:path w="12066" h="7663" extrusionOk="0">
                <a:moveTo>
                  <a:pt x="8361" y="4148"/>
                </a:moveTo>
                <a:cubicBezTo>
                  <a:pt x="8369" y="4144"/>
                  <a:pt x="8603" y="3979"/>
                  <a:pt x="8636" y="4106"/>
                </a:cubicBezTo>
                <a:cubicBezTo>
                  <a:pt x="8659" y="4196"/>
                  <a:pt x="8549" y="4308"/>
                  <a:pt x="8488" y="4360"/>
                </a:cubicBezTo>
                <a:cubicBezTo>
                  <a:pt x="8433" y="4397"/>
                  <a:pt x="8416" y="4403"/>
                  <a:pt x="8403" y="4445"/>
                </a:cubicBezTo>
                <a:cubicBezTo>
                  <a:pt x="8346" y="4416"/>
                  <a:pt x="8502" y="4403"/>
                  <a:pt x="8530" y="4402"/>
                </a:cubicBezTo>
                <a:cubicBezTo>
                  <a:pt x="8579" y="4400"/>
                  <a:pt x="8735" y="4386"/>
                  <a:pt x="8763" y="4445"/>
                </a:cubicBezTo>
                <a:cubicBezTo>
                  <a:pt x="8801" y="4526"/>
                  <a:pt x="8733" y="4631"/>
                  <a:pt x="8679" y="4678"/>
                </a:cubicBezTo>
                <a:cubicBezTo>
                  <a:pt x="8608" y="4740"/>
                  <a:pt x="8457" y="4809"/>
                  <a:pt x="8361" y="4805"/>
                </a:cubicBezTo>
                <a:cubicBezTo>
                  <a:pt x="8319" y="4783"/>
                  <a:pt x="8305" y="4776"/>
                  <a:pt x="8276" y="4762"/>
                </a:cubicBezTo>
              </a:path>
              <a:path w="12066" h="7663" extrusionOk="0">
                <a:moveTo>
                  <a:pt x="8954" y="4445"/>
                </a:moveTo>
                <a:cubicBezTo>
                  <a:pt x="8950" y="4524"/>
                  <a:pt x="8856" y="4695"/>
                  <a:pt x="8933" y="4678"/>
                </a:cubicBezTo>
                <a:cubicBezTo>
                  <a:pt x="8940" y="4671"/>
                  <a:pt x="8947" y="4663"/>
                  <a:pt x="8954" y="4656"/>
                </a:cubicBezTo>
              </a:path>
              <a:path w="12066" h="7663" extrusionOk="0">
                <a:moveTo>
                  <a:pt x="8848" y="4106"/>
                </a:moveTo>
                <a:cubicBezTo>
                  <a:pt x="8862" y="4134"/>
                  <a:pt x="8876" y="4163"/>
                  <a:pt x="8890" y="4191"/>
                </a:cubicBezTo>
              </a:path>
              <a:path w="12066" h="7663" extrusionOk="0">
                <a:moveTo>
                  <a:pt x="9081" y="4424"/>
                </a:moveTo>
                <a:cubicBezTo>
                  <a:pt x="9081" y="4509"/>
                  <a:pt x="9081" y="4593"/>
                  <a:pt x="9081" y="4678"/>
                </a:cubicBezTo>
                <a:cubicBezTo>
                  <a:pt x="9092" y="4568"/>
                  <a:pt x="9127" y="4495"/>
                  <a:pt x="9187" y="4402"/>
                </a:cubicBezTo>
                <a:cubicBezTo>
                  <a:pt x="9231" y="4334"/>
                  <a:pt x="9238" y="4330"/>
                  <a:pt x="9314" y="4318"/>
                </a:cubicBezTo>
                <a:cubicBezTo>
                  <a:pt x="9362" y="4391"/>
                  <a:pt x="9373" y="4476"/>
                  <a:pt x="9356" y="4572"/>
                </a:cubicBezTo>
                <a:cubicBezTo>
                  <a:pt x="9342" y="4649"/>
                  <a:pt x="9319" y="4626"/>
                  <a:pt x="9356" y="4678"/>
                </a:cubicBezTo>
              </a:path>
            </a:pathLst>
          </a:custGeom>
          <a:noFill/>
          <a:ln w="19050" cap="rnd" cmpd="sng">
            <a:solidFill>
              <a:srgbClr val="0070C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94" name="Google Shape;694;p100"/>
          <p:cNvSpPr/>
          <p:nvPr/>
        </p:nvSpPr>
        <p:spPr>
          <a:xfrm>
            <a:off x="5470525" y="1150937"/>
            <a:ext cx="23812" cy="38100"/>
          </a:xfrm>
          <a:prstGeom prst="rect">
            <a:avLst/>
          </a:prstGeom>
          <a:noFill/>
          <a:ln w="19050" cap="rnd" cmpd="sng">
            <a:solidFill>
              <a:srgbClr val="0070C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95" name="Google Shape;695;p100"/>
          <p:cNvSpPr/>
          <p:nvPr/>
        </p:nvSpPr>
        <p:spPr>
          <a:xfrm>
            <a:off x="3703637" y="1082675"/>
            <a:ext cx="2049462" cy="327025"/>
          </a:xfrm>
          <a:custGeom>
            <a:avLst/>
            <a:gdLst/>
            <a:ahLst/>
            <a:cxnLst/>
            <a:rect l="l" t="t" r="r" b="b"/>
            <a:pathLst>
              <a:path w="5695" h="911" extrusionOk="0">
                <a:moveTo>
                  <a:pt x="233" y="444"/>
                </a:moveTo>
                <a:cubicBezTo>
                  <a:pt x="384" y="408"/>
                  <a:pt x="520" y="387"/>
                  <a:pt x="677" y="402"/>
                </a:cubicBezTo>
                <a:cubicBezTo>
                  <a:pt x="875" y="421"/>
                  <a:pt x="1070" y="442"/>
                  <a:pt x="1270" y="444"/>
                </a:cubicBezTo>
                <a:cubicBezTo>
                  <a:pt x="1728" y="450"/>
                  <a:pt x="2189" y="457"/>
                  <a:pt x="2646" y="423"/>
                </a:cubicBezTo>
                <a:cubicBezTo>
                  <a:pt x="2937" y="402"/>
                  <a:pt x="3244" y="351"/>
                  <a:pt x="3535" y="359"/>
                </a:cubicBezTo>
                <a:cubicBezTo>
                  <a:pt x="3591" y="366"/>
                  <a:pt x="3648" y="374"/>
                  <a:pt x="3704" y="381"/>
                </a:cubicBezTo>
              </a:path>
              <a:path w="5695" h="911" extrusionOk="0">
                <a:moveTo>
                  <a:pt x="444" y="148"/>
                </a:moveTo>
                <a:cubicBezTo>
                  <a:pt x="300" y="274"/>
                  <a:pt x="136" y="395"/>
                  <a:pt x="21" y="550"/>
                </a:cubicBezTo>
                <a:cubicBezTo>
                  <a:pt x="14" y="564"/>
                  <a:pt x="7" y="578"/>
                  <a:pt x="0" y="592"/>
                </a:cubicBezTo>
                <a:cubicBezTo>
                  <a:pt x="115" y="644"/>
                  <a:pt x="208" y="665"/>
                  <a:pt x="339" y="656"/>
                </a:cubicBezTo>
                <a:cubicBezTo>
                  <a:pt x="516" y="644"/>
                  <a:pt x="669" y="640"/>
                  <a:pt x="847" y="656"/>
                </a:cubicBezTo>
              </a:path>
              <a:path w="5695" h="911" extrusionOk="0">
                <a:moveTo>
                  <a:pt x="4254" y="0"/>
                </a:moveTo>
                <a:cubicBezTo>
                  <a:pt x="4176" y="169"/>
                  <a:pt x="4069" y="340"/>
                  <a:pt x="4043" y="529"/>
                </a:cubicBezTo>
                <a:cubicBezTo>
                  <a:pt x="4018" y="711"/>
                  <a:pt x="4128" y="792"/>
                  <a:pt x="4297" y="783"/>
                </a:cubicBezTo>
                <a:cubicBezTo>
                  <a:pt x="4471" y="774"/>
                  <a:pt x="4593" y="760"/>
                  <a:pt x="4678" y="613"/>
                </a:cubicBezTo>
                <a:cubicBezTo>
                  <a:pt x="4588" y="515"/>
                  <a:pt x="4491" y="492"/>
                  <a:pt x="4360" y="571"/>
                </a:cubicBezTo>
                <a:cubicBezTo>
                  <a:pt x="4262" y="630"/>
                  <a:pt x="4214" y="758"/>
                  <a:pt x="4297" y="846"/>
                </a:cubicBezTo>
                <a:cubicBezTo>
                  <a:pt x="4343" y="895"/>
                  <a:pt x="4430" y="885"/>
                  <a:pt x="4487" y="889"/>
                </a:cubicBezTo>
              </a:path>
              <a:path w="5695" h="911" extrusionOk="0">
                <a:moveTo>
                  <a:pt x="4974" y="486"/>
                </a:moveTo>
                <a:cubicBezTo>
                  <a:pt x="4975" y="495"/>
                  <a:pt x="4968" y="843"/>
                  <a:pt x="4995" y="846"/>
                </a:cubicBezTo>
                <a:cubicBezTo>
                  <a:pt x="5002" y="839"/>
                  <a:pt x="5009" y="832"/>
                  <a:pt x="5016" y="825"/>
                </a:cubicBezTo>
              </a:path>
              <a:path w="5695" h="911" extrusionOk="0">
                <a:moveTo>
                  <a:pt x="5249" y="529"/>
                </a:moveTo>
                <a:cubicBezTo>
                  <a:pt x="5230" y="611"/>
                  <a:pt x="5200" y="717"/>
                  <a:pt x="5186" y="804"/>
                </a:cubicBezTo>
                <a:cubicBezTo>
                  <a:pt x="5186" y="720"/>
                  <a:pt x="5201" y="644"/>
                  <a:pt x="5249" y="571"/>
                </a:cubicBezTo>
                <a:cubicBezTo>
                  <a:pt x="5302" y="491"/>
                  <a:pt x="5473" y="298"/>
                  <a:pt x="5567" y="465"/>
                </a:cubicBezTo>
                <a:cubicBezTo>
                  <a:pt x="5623" y="565"/>
                  <a:pt x="5599" y="717"/>
                  <a:pt x="5630" y="825"/>
                </a:cubicBezTo>
                <a:cubicBezTo>
                  <a:pt x="5649" y="883"/>
                  <a:pt x="5650" y="901"/>
                  <a:pt x="5694" y="910"/>
                </a:cubicBezTo>
              </a:path>
            </a:pathLst>
          </a:custGeom>
          <a:noFill/>
          <a:ln w="19050" cap="rnd" cmpd="sng">
            <a:solidFill>
              <a:srgbClr val="0070C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sp>
        <p:nvSpPr>
          <p:cNvPr id="700" name="Google Shape;700;p101"/>
          <p:cNvSpPr txBox="1">
            <a:spLocks noGrp="1"/>
          </p:cNvSpPr>
          <p:nvPr>
            <p:ph type="ctrTitle" idx="4294967295"/>
          </p:nvPr>
        </p:nvSpPr>
        <p:spPr>
          <a:xfrm>
            <a:off x="3366868" y="533400"/>
            <a:ext cx="5105400" cy="2868168"/>
          </a:xfrm>
          <a:prstGeom prst="rect">
            <a:avLst/>
          </a:prstGeom>
          <a:noFill/>
          <a:ln>
            <a:noFill/>
          </a:ln>
        </p:spPr>
        <p:txBody>
          <a:bodyPr spcFirstLastPara="1" wrap="square" lIns="45700" tIns="0" rIns="45700" bIns="0" anchor="b" anchorCtr="0">
            <a:noAutofit/>
          </a:bodyPr>
          <a:lstStyle/>
          <a:p>
            <a:pPr marL="0" marR="0" lvl="0" indent="0" algn="r" rtl="0">
              <a:lnSpc>
                <a:spcPct val="100000"/>
              </a:lnSpc>
              <a:spcBef>
                <a:spcPts val="0"/>
              </a:spcBef>
              <a:spcAft>
                <a:spcPts val="0"/>
              </a:spcAft>
              <a:buClr>
                <a:srgbClr val="FEF7F0"/>
              </a:buClr>
              <a:buSzPts val="4200"/>
              <a:buFont typeface="Trebuchet MS"/>
              <a:buNone/>
            </a:pPr>
            <a:r>
              <a:rPr lang="en-US" sz="4200" b="1" i="0" u="none" strike="noStrike" cap="none">
                <a:solidFill>
                  <a:srgbClr val="FEF7F0"/>
                </a:solidFill>
                <a:latin typeface="Trebuchet MS"/>
                <a:ea typeface="Trebuchet MS"/>
                <a:cs typeface="Trebuchet MS"/>
                <a:sym typeface="Trebuchet MS"/>
              </a:rPr>
              <a:t>CHAPTER 11</a:t>
            </a:r>
            <a:endParaRPr sz="4200" b="1" i="0" u="none" strike="noStrike" cap="none">
              <a:solidFill>
                <a:srgbClr val="FEF7F0"/>
              </a:solidFill>
              <a:latin typeface="Trebuchet MS"/>
              <a:ea typeface="Trebuchet MS"/>
              <a:cs typeface="Trebuchet MS"/>
              <a:sym typeface="Trebuchet MS"/>
            </a:endParaRPr>
          </a:p>
        </p:txBody>
      </p:sp>
      <p:sp>
        <p:nvSpPr>
          <p:cNvPr id="701" name="Google Shape;701;p101"/>
          <p:cNvSpPr txBox="1">
            <a:spLocks noGrp="1"/>
          </p:cNvSpPr>
          <p:nvPr>
            <p:ph type="subTitle" idx="1"/>
          </p:nvPr>
        </p:nvSpPr>
        <p:spPr>
          <a:xfrm>
            <a:off x="3354387" y="3540125"/>
            <a:ext cx="5114925" cy="1101725"/>
          </a:xfrm>
          <a:prstGeom prst="rect">
            <a:avLst/>
          </a:prstGeom>
          <a:noFill/>
          <a:ln>
            <a:noFill/>
          </a:ln>
        </p:spPr>
        <p:txBody>
          <a:bodyPr spcFirstLastPara="1" wrap="square" lIns="45700" tIns="0" rIns="45700" bIns="0" anchor="t" anchorCtr="0">
            <a:noAutofit/>
          </a:bodyPr>
          <a:lstStyle/>
          <a:p>
            <a:pPr marL="0" lvl="0" indent="0" algn="r" rtl="0">
              <a:lnSpc>
                <a:spcPct val="100000"/>
              </a:lnSpc>
              <a:spcBef>
                <a:spcPts val="0"/>
              </a:spcBef>
              <a:spcAft>
                <a:spcPts val="0"/>
              </a:spcAft>
              <a:buSzPts val="2044"/>
              <a:buNone/>
            </a:pPr>
            <a:r>
              <a:rPr lang="en-US" sz="2800" b="0" i="0" u="none">
                <a:solidFill>
                  <a:srgbClr val="FFFFFF"/>
                </a:solidFill>
                <a:latin typeface="Trebuchet MS"/>
                <a:ea typeface="Trebuchet MS"/>
                <a:cs typeface="Trebuchet MS"/>
                <a:sym typeface="Trebuchet MS"/>
              </a:rPr>
              <a:t>Polynomials</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p102"/>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dirty="0">
                <a:solidFill>
                  <a:schemeClr val="bg2"/>
                </a:solidFill>
                <a:latin typeface="Trebuchet MS"/>
                <a:ea typeface="Trebuchet MS"/>
                <a:cs typeface="Trebuchet MS"/>
                <a:sym typeface="Trebuchet MS"/>
              </a:rPr>
              <a:t>11-1 ADD AND SUBTRACT POLYNOMIALS</a:t>
            </a:r>
            <a:endParaRPr sz="3420" b="1" i="0" u="none" strike="noStrike" cap="none" dirty="0">
              <a:solidFill>
                <a:schemeClr val="bg2"/>
              </a:solidFill>
              <a:latin typeface="Trebuchet MS"/>
              <a:ea typeface="Trebuchet MS"/>
              <a:cs typeface="Trebuchet MS"/>
              <a:sym typeface="Trebuchet MS"/>
            </a:endParaRPr>
          </a:p>
        </p:txBody>
      </p:sp>
      <p:sp>
        <p:nvSpPr>
          <p:cNvPr id="707" name="Google Shape;707;p102"/>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752"/>
              <a:buFont typeface="Noto Sans Symbols"/>
              <a:buChar char="⦿"/>
            </a:pPr>
            <a:r>
              <a:rPr lang="en-US" sz="3200" b="1" i="0" u="none" dirty="0">
                <a:solidFill>
                  <a:schemeClr val="dk1"/>
                </a:solidFill>
                <a:latin typeface="Trebuchet MS"/>
                <a:ea typeface="Trebuchet MS"/>
                <a:cs typeface="Trebuchet MS"/>
                <a:sym typeface="Trebuchet MS"/>
              </a:rPr>
              <a:t>Polynomials</a:t>
            </a:r>
            <a:r>
              <a:rPr lang="en-US" sz="3200" b="0" i="0" u="none" dirty="0">
                <a:solidFill>
                  <a:schemeClr val="dk1"/>
                </a:solidFill>
                <a:latin typeface="Trebuchet MS"/>
                <a:ea typeface="Trebuchet MS"/>
                <a:cs typeface="Trebuchet MS"/>
                <a:sym typeface="Trebuchet MS"/>
              </a:rPr>
              <a:t> </a:t>
            </a:r>
            <a:r>
              <a:rPr lang="en-US" sz="3200" b="0" i="0" u="none" dirty="0" smtClean="0">
                <a:solidFill>
                  <a:schemeClr val="dk1"/>
                </a:solidFill>
                <a:latin typeface="Trebuchet MS"/>
                <a:ea typeface="Trebuchet MS"/>
                <a:cs typeface="Trebuchet MS"/>
                <a:sym typeface="Trebuchet MS"/>
              </a:rPr>
              <a:t>- </a:t>
            </a:r>
            <a:r>
              <a:rPr lang="en-US" sz="3200" b="0" i="0" u="none" dirty="0">
                <a:solidFill>
                  <a:schemeClr val="dk1"/>
                </a:solidFill>
                <a:latin typeface="Trebuchet MS"/>
                <a:ea typeface="Trebuchet MS"/>
                <a:cs typeface="Trebuchet MS"/>
                <a:sym typeface="Trebuchet MS"/>
              </a:rPr>
              <a:t>expressions with several terms that follow patterns such as </a:t>
            </a:r>
            <a:endParaRPr sz="3200" dirty="0"/>
          </a:p>
          <a:p>
            <a:pPr marL="273050" marR="0" lvl="0" indent="-273050" algn="l" rtl="0">
              <a:lnSpc>
                <a:spcPct val="100000"/>
              </a:lnSpc>
              <a:spcBef>
                <a:spcPts val="600"/>
              </a:spcBef>
              <a:spcAft>
                <a:spcPts val="0"/>
              </a:spcAft>
              <a:buClr>
                <a:schemeClr val="dk2"/>
              </a:buClr>
              <a:buSzPts val="1752"/>
              <a:buFont typeface="Noto Sans Symbols"/>
              <a:buNone/>
            </a:pPr>
            <a:endParaRPr sz="32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752"/>
              <a:buFont typeface="Noto Sans Symbols"/>
              <a:buNone/>
            </a:pPr>
            <a:r>
              <a:rPr lang="en-US" sz="3200" b="0" i="0" u="none" dirty="0" smtClean="0">
                <a:solidFill>
                  <a:schemeClr val="dk1"/>
                </a:solidFill>
                <a:latin typeface="Trebuchet MS"/>
                <a:ea typeface="Trebuchet MS"/>
                <a:cs typeface="Trebuchet MS"/>
                <a:sym typeface="Trebuchet MS"/>
              </a:rPr>
              <a:t>	4x</a:t>
            </a:r>
            <a:r>
              <a:rPr lang="en-US" sz="3200" b="0" i="0" u="none" baseline="30000" dirty="0" smtClean="0">
                <a:solidFill>
                  <a:schemeClr val="dk1"/>
                </a:solidFill>
                <a:latin typeface="Trebuchet MS"/>
                <a:ea typeface="Trebuchet MS"/>
                <a:cs typeface="Trebuchet MS"/>
                <a:sym typeface="Trebuchet MS"/>
              </a:rPr>
              <a:t>3</a:t>
            </a:r>
            <a:r>
              <a:rPr lang="en-US" sz="3200" b="0" i="0" u="none" dirty="0" smtClean="0">
                <a:solidFill>
                  <a:schemeClr val="dk1"/>
                </a:solidFill>
                <a:latin typeface="Trebuchet MS"/>
                <a:ea typeface="Trebuchet MS"/>
                <a:cs typeface="Trebuchet MS"/>
                <a:sym typeface="Trebuchet MS"/>
              </a:rPr>
              <a:t> </a:t>
            </a:r>
            <a:r>
              <a:rPr lang="en-US" sz="3200" b="0" i="0" u="none" dirty="0">
                <a:solidFill>
                  <a:schemeClr val="dk1"/>
                </a:solidFill>
                <a:latin typeface="Trebuchet MS"/>
                <a:ea typeface="Trebuchet MS"/>
                <a:cs typeface="Trebuchet MS"/>
                <a:sym typeface="Trebuchet MS"/>
              </a:rPr>
              <a:t>+ 3x</a:t>
            </a:r>
            <a:r>
              <a:rPr lang="en-US" sz="3200" b="0" i="0" u="none" baseline="30000" dirty="0">
                <a:solidFill>
                  <a:schemeClr val="dk1"/>
                </a:solidFill>
                <a:latin typeface="Trebuchet MS"/>
                <a:ea typeface="Trebuchet MS"/>
                <a:cs typeface="Trebuchet MS"/>
                <a:sym typeface="Trebuchet MS"/>
              </a:rPr>
              <a:t>2 </a:t>
            </a:r>
            <a:r>
              <a:rPr lang="en-US" sz="3200" b="0" i="0" u="none" dirty="0">
                <a:solidFill>
                  <a:schemeClr val="dk1"/>
                </a:solidFill>
                <a:latin typeface="Trebuchet MS"/>
                <a:ea typeface="Trebuchet MS"/>
                <a:cs typeface="Trebuchet MS"/>
                <a:sym typeface="Trebuchet MS"/>
              </a:rPr>
              <a:t>+ 15x + 2</a:t>
            </a:r>
            <a:endParaRPr sz="3200" dirty="0"/>
          </a:p>
          <a:p>
            <a:pPr marL="273050" indent="-273050">
              <a:buSzPts val="1752"/>
              <a:buNone/>
            </a:pPr>
            <a:endParaRPr lang="en-US" sz="2400" dirty="0" smtClean="0"/>
          </a:p>
          <a:p>
            <a:pPr marL="273050" marR="0" lvl="0" indent="-273050" algn="l" rtl="0">
              <a:lnSpc>
                <a:spcPct val="100000"/>
              </a:lnSpc>
              <a:spcBef>
                <a:spcPts val="600"/>
              </a:spcBef>
              <a:spcAft>
                <a:spcPts val="0"/>
              </a:spcAft>
              <a:buClr>
                <a:schemeClr val="dk2"/>
              </a:buClr>
              <a:buSzPts val="1752"/>
              <a:buFont typeface="Noto Sans Symbols"/>
              <a:buNone/>
            </a:pPr>
            <a:endParaRPr sz="2400" b="0" i="0" u="none" dirty="0">
              <a:solidFill>
                <a:schemeClr val="dk1"/>
              </a:solidFill>
              <a:latin typeface="Trebuchet MS"/>
              <a:ea typeface="Trebuchet MS"/>
              <a:cs typeface="Trebuchet MS"/>
              <a:sym typeface="Trebuchet MS"/>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711"/>
        <p:cNvGrpSpPr/>
        <p:nvPr/>
      </p:nvGrpSpPr>
      <p:grpSpPr>
        <a:xfrm>
          <a:off x="0" y="0"/>
          <a:ext cx="0" cy="0"/>
          <a:chOff x="0" y="0"/>
          <a:chExt cx="0" cy="0"/>
        </a:xfrm>
      </p:grpSpPr>
      <p:sp>
        <p:nvSpPr>
          <p:cNvPr id="712" name="Google Shape;712;p103"/>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smtClean="0">
                <a:solidFill>
                  <a:schemeClr val="bg2"/>
                </a:solidFill>
                <a:latin typeface="Trebuchet MS"/>
                <a:ea typeface="Trebuchet MS"/>
                <a:cs typeface="Trebuchet MS"/>
                <a:sym typeface="Trebuchet MS"/>
              </a:rPr>
              <a:t>Types of Polynomials</a:t>
            </a:r>
            <a:endParaRPr sz="3800" b="1" i="0" u="none" strike="noStrike" cap="none" dirty="0">
              <a:solidFill>
                <a:schemeClr val="bg2"/>
              </a:solidFill>
              <a:latin typeface="Trebuchet MS"/>
              <a:ea typeface="Trebuchet MS"/>
              <a:cs typeface="Trebuchet MS"/>
              <a:sym typeface="Trebuchet MS"/>
            </a:endParaRPr>
          </a:p>
        </p:txBody>
      </p:sp>
      <p:sp>
        <p:nvSpPr>
          <p:cNvPr id="713" name="Google Shape;713;p10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b="1" dirty="0" smtClean="0"/>
              <a:t>Monomial</a:t>
            </a:r>
            <a:r>
              <a:rPr lang="en-US" dirty="0" smtClean="0"/>
              <a:t> – one term (3x)</a:t>
            </a:r>
          </a:p>
          <a:p>
            <a:pPr marL="273050" marR="0" lvl="0" indent="-273050" algn="l" rtl="0">
              <a:lnSpc>
                <a:spcPct val="100000"/>
              </a:lnSpc>
              <a:spcBef>
                <a:spcPts val="0"/>
              </a:spcBef>
              <a:spcAft>
                <a:spcPts val="0"/>
              </a:spcAft>
              <a:buClr>
                <a:schemeClr val="dk2"/>
              </a:buClr>
              <a:buSzPts val="1898"/>
              <a:buFont typeface="Noto Sans Symbols"/>
              <a:buChar char="⦿"/>
            </a:pPr>
            <a:r>
              <a:rPr lang="en-US" b="1" dirty="0" smtClean="0"/>
              <a:t>Binomial</a:t>
            </a:r>
            <a:r>
              <a:rPr lang="en-US" dirty="0" smtClean="0"/>
              <a:t> – two terms (5x – 7)</a:t>
            </a:r>
          </a:p>
          <a:p>
            <a:pPr marL="273050" marR="0" lvl="0" indent="-273050" algn="l" rtl="0">
              <a:lnSpc>
                <a:spcPct val="100000"/>
              </a:lnSpc>
              <a:spcBef>
                <a:spcPts val="0"/>
              </a:spcBef>
              <a:spcAft>
                <a:spcPts val="0"/>
              </a:spcAft>
              <a:buClr>
                <a:schemeClr val="dk2"/>
              </a:buClr>
              <a:buSzPts val="1898"/>
              <a:buFont typeface="Noto Sans Symbols"/>
              <a:buChar char="⦿"/>
            </a:pPr>
            <a:r>
              <a:rPr lang="en-US" b="1" dirty="0" smtClean="0"/>
              <a:t>Trinomial</a:t>
            </a:r>
            <a:r>
              <a:rPr lang="en-US" dirty="0" smtClean="0"/>
              <a:t> – three terms (2x</a:t>
            </a:r>
            <a:r>
              <a:rPr lang="en-US" baseline="30000" dirty="0" smtClean="0"/>
              <a:t>2</a:t>
            </a:r>
            <a:r>
              <a:rPr lang="en-US" dirty="0" smtClean="0"/>
              <a:t> + 5x – 8)</a:t>
            </a:r>
          </a:p>
          <a:p>
            <a:pPr marL="273050" marR="0" lvl="0" indent="-273050" algn="l" rtl="0">
              <a:lnSpc>
                <a:spcPct val="100000"/>
              </a:lnSpc>
              <a:spcBef>
                <a:spcPts val="0"/>
              </a:spcBef>
              <a:spcAft>
                <a:spcPts val="0"/>
              </a:spcAft>
              <a:buClr>
                <a:schemeClr val="dk2"/>
              </a:buClr>
              <a:buSzPts val="1898"/>
              <a:buFont typeface="Noto Sans Symbols"/>
              <a:buChar char="⦿"/>
            </a:pPr>
            <a:r>
              <a:rPr lang="en-US" b="1" dirty="0" smtClean="0"/>
              <a:t>Constant</a:t>
            </a:r>
            <a:r>
              <a:rPr lang="en-US" dirty="0" smtClean="0"/>
              <a:t> – a number by itself</a:t>
            </a:r>
          </a:p>
          <a:p>
            <a:pPr marL="273050" marR="0" lvl="0" indent="-273050" algn="l" rtl="0">
              <a:lnSpc>
                <a:spcPct val="100000"/>
              </a:lnSpc>
              <a:spcBef>
                <a:spcPts val="0"/>
              </a:spcBef>
              <a:spcAft>
                <a:spcPts val="0"/>
              </a:spcAft>
              <a:buClr>
                <a:schemeClr val="dk2"/>
              </a:buClr>
              <a:buSzPts val="1898"/>
              <a:buFont typeface="Noto Sans Symbols"/>
              <a:buChar char="⦿"/>
            </a:pPr>
            <a:endParaRPr lang="en-US" dirty="0" smtClean="0"/>
          </a:p>
          <a:p>
            <a:pPr marL="273050" marR="0" lvl="0" indent="-273050" algn="l" rtl="0">
              <a:lnSpc>
                <a:spcPct val="100000"/>
              </a:lnSpc>
              <a:spcBef>
                <a:spcPts val="0"/>
              </a:spcBef>
              <a:spcAft>
                <a:spcPts val="0"/>
              </a:spcAft>
              <a:buClr>
                <a:schemeClr val="dk2"/>
              </a:buClr>
              <a:buSzPts val="1898"/>
              <a:buFont typeface="Noto Sans Symbols"/>
              <a:buChar char="⦿"/>
            </a:pPr>
            <a:endParaRPr lang="en-US" dirty="0" smtClean="0"/>
          </a:p>
          <a:p>
            <a:pPr marL="273050" marR="0" lvl="0" indent="-273050" algn="l" rtl="0">
              <a:lnSpc>
                <a:spcPct val="100000"/>
              </a:lnSpc>
              <a:spcBef>
                <a:spcPts val="600"/>
              </a:spcBef>
              <a:spcAft>
                <a:spcPts val="0"/>
              </a:spcAft>
              <a:buClr>
                <a:schemeClr val="dk2"/>
              </a:buClr>
              <a:buSzPts val="1898"/>
              <a:buFont typeface="Noto Sans Symbols"/>
              <a:buChar char="⦿"/>
            </a:pPr>
            <a:r>
              <a:rPr lang="en-US" sz="2600" b="1" i="0" u="none" dirty="0" smtClean="0">
                <a:solidFill>
                  <a:schemeClr val="dk1"/>
                </a:solidFill>
                <a:latin typeface="Trebuchet MS"/>
                <a:ea typeface="Trebuchet MS"/>
                <a:cs typeface="Trebuchet MS"/>
                <a:sym typeface="Trebuchet MS"/>
              </a:rPr>
              <a:t>Like </a:t>
            </a:r>
            <a:r>
              <a:rPr lang="en-US" sz="2600" b="1" i="0" u="none" dirty="0">
                <a:solidFill>
                  <a:schemeClr val="dk1"/>
                </a:solidFill>
                <a:latin typeface="Trebuchet MS"/>
                <a:ea typeface="Trebuchet MS"/>
                <a:cs typeface="Trebuchet MS"/>
                <a:sym typeface="Trebuchet MS"/>
              </a:rPr>
              <a:t>Terms </a:t>
            </a:r>
            <a:r>
              <a:rPr lang="en-US" sz="2600" b="0" i="0" u="none" dirty="0">
                <a:solidFill>
                  <a:schemeClr val="dk1"/>
                </a:solidFill>
                <a:latin typeface="Trebuchet MS"/>
                <a:ea typeface="Trebuchet MS"/>
                <a:cs typeface="Trebuchet MS"/>
                <a:sym typeface="Trebuchet MS"/>
              </a:rPr>
              <a:t>are terms in which the variables </a:t>
            </a:r>
            <a:r>
              <a:rPr lang="en-US" sz="2600" b="0" i="0" u="none" dirty="0" smtClean="0">
                <a:solidFill>
                  <a:schemeClr val="dk1"/>
                </a:solidFill>
                <a:latin typeface="Trebuchet MS"/>
                <a:ea typeface="Trebuchet MS"/>
                <a:cs typeface="Trebuchet MS"/>
                <a:sym typeface="Trebuchet MS"/>
              </a:rPr>
              <a:t>are </a:t>
            </a:r>
            <a:r>
              <a:rPr lang="en-US" sz="2600" b="0" i="0" u="none" dirty="0">
                <a:solidFill>
                  <a:schemeClr val="dk1"/>
                </a:solidFill>
                <a:latin typeface="Trebuchet MS"/>
                <a:ea typeface="Trebuchet MS"/>
                <a:cs typeface="Trebuchet MS"/>
                <a:sym typeface="Trebuchet MS"/>
              </a:rPr>
              <a:t>identical.</a:t>
            </a:r>
            <a:endParaRPr dirty="0"/>
          </a:p>
          <a:p>
            <a:pPr marL="273050" marR="0" lvl="0" indent="-273050" algn="l" rtl="0">
              <a:lnSpc>
                <a:spcPct val="100000"/>
              </a:lnSpc>
              <a:spcBef>
                <a:spcPts val="600"/>
              </a:spcBef>
              <a:spcAft>
                <a:spcPts val="0"/>
              </a:spcAft>
              <a:buClr>
                <a:schemeClr val="dk2"/>
              </a:buClr>
              <a:buSzPts val="1898"/>
              <a:buFont typeface="Noto Sans Symbols"/>
              <a:buChar char="⦿"/>
            </a:pPr>
            <a:r>
              <a:rPr lang="en-US" sz="2600" b="1" i="0" u="none" dirty="0" smtClean="0">
                <a:solidFill>
                  <a:schemeClr val="dk1"/>
                </a:solidFill>
                <a:latin typeface="Trebuchet MS"/>
                <a:ea typeface="Trebuchet MS"/>
                <a:cs typeface="Trebuchet MS"/>
                <a:sym typeface="Trebuchet MS"/>
              </a:rPr>
              <a:t>Standard form - </a:t>
            </a:r>
            <a:r>
              <a:rPr lang="en-US" sz="2600" b="0" i="0" u="none" dirty="0" smtClean="0">
                <a:solidFill>
                  <a:schemeClr val="dk1"/>
                </a:solidFill>
                <a:latin typeface="Trebuchet MS"/>
                <a:ea typeface="Trebuchet MS"/>
                <a:cs typeface="Trebuchet MS"/>
                <a:sym typeface="Trebuchet MS"/>
              </a:rPr>
              <a:t>the </a:t>
            </a:r>
            <a:r>
              <a:rPr lang="en-US" sz="2600" b="0" i="0" u="none" dirty="0">
                <a:solidFill>
                  <a:schemeClr val="dk1"/>
                </a:solidFill>
                <a:latin typeface="Trebuchet MS"/>
                <a:ea typeface="Trebuchet MS"/>
                <a:cs typeface="Trebuchet MS"/>
                <a:sym typeface="Trebuchet MS"/>
              </a:rPr>
              <a:t>terms are ordered from the greatest power of one of the variables to the least power of that variable.</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13">
                                            <p:txEl>
                                              <p:pRg st="0" end="0"/>
                                            </p:txEl>
                                          </p:spTgt>
                                        </p:tgtEl>
                                        <p:attrNameLst>
                                          <p:attrName>style.visibility</p:attrName>
                                        </p:attrNameLst>
                                      </p:cBhvr>
                                      <p:to>
                                        <p:strVal val="visible"/>
                                      </p:to>
                                    </p:set>
                                    <p:animEffect transition="in" filter="wipe(down)">
                                      <p:cBhvr>
                                        <p:cTn id="7" dur="500"/>
                                        <p:tgtEl>
                                          <p:spTgt spid="7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13">
                                            <p:txEl>
                                              <p:pRg st="1" end="1"/>
                                            </p:txEl>
                                          </p:spTgt>
                                        </p:tgtEl>
                                        <p:attrNameLst>
                                          <p:attrName>style.visibility</p:attrName>
                                        </p:attrNameLst>
                                      </p:cBhvr>
                                      <p:to>
                                        <p:strVal val="visible"/>
                                      </p:to>
                                    </p:set>
                                    <p:animEffect transition="in" filter="wipe(down)">
                                      <p:cBhvr>
                                        <p:cTn id="12" dur="500"/>
                                        <p:tgtEl>
                                          <p:spTgt spid="7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13">
                                            <p:txEl>
                                              <p:pRg st="2" end="2"/>
                                            </p:txEl>
                                          </p:spTgt>
                                        </p:tgtEl>
                                        <p:attrNameLst>
                                          <p:attrName>style.visibility</p:attrName>
                                        </p:attrNameLst>
                                      </p:cBhvr>
                                      <p:to>
                                        <p:strVal val="visible"/>
                                      </p:to>
                                    </p:set>
                                    <p:animEffect transition="in" filter="wipe(down)">
                                      <p:cBhvr>
                                        <p:cTn id="17" dur="500"/>
                                        <p:tgtEl>
                                          <p:spTgt spid="71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13">
                                            <p:txEl>
                                              <p:pRg st="3" end="3"/>
                                            </p:txEl>
                                          </p:spTgt>
                                        </p:tgtEl>
                                        <p:attrNameLst>
                                          <p:attrName>style.visibility</p:attrName>
                                        </p:attrNameLst>
                                      </p:cBhvr>
                                      <p:to>
                                        <p:strVal val="visible"/>
                                      </p:to>
                                    </p:set>
                                    <p:animEffect transition="in" filter="wipe(down)">
                                      <p:cBhvr>
                                        <p:cTn id="22" dur="500"/>
                                        <p:tgtEl>
                                          <p:spTgt spid="71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13">
                                            <p:txEl>
                                              <p:pRg st="6" end="6"/>
                                            </p:txEl>
                                          </p:spTgt>
                                        </p:tgtEl>
                                        <p:attrNameLst>
                                          <p:attrName>style.visibility</p:attrName>
                                        </p:attrNameLst>
                                      </p:cBhvr>
                                      <p:to>
                                        <p:strVal val="visible"/>
                                      </p:to>
                                    </p:set>
                                    <p:animEffect transition="in" filter="wipe(down)">
                                      <p:cBhvr>
                                        <p:cTn id="27" dur="500"/>
                                        <p:tgtEl>
                                          <p:spTgt spid="71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13">
                                            <p:txEl>
                                              <p:pRg st="7" end="7"/>
                                            </p:txEl>
                                          </p:spTgt>
                                        </p:tgtEl>
                                        <p:attrNameLst>
                                          <p:attrName>style.visibility</p:attrName>
                                        </p:attrNameLst>
                                      </p:cBhvr>
                                      <p:to>
                                        <p:strVal val="visible"/>
                                      </p:to>
                                    </p:set>
                                    <p:animEffect transition="in" filter="wipe(down)">
                                      <p:cBhvr>
                                        <p:cTn id="32" dur="500"/>
                                        <p:tgtEl>
                                          <p:spTgt spid="71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sp>
        <p:nvSpPr>
          <p:cNvPr id="718" name="Google Shape;718;p104"/>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EXAMPLES	</a:t>
            </a:r>
            <a:endParaRPr sz="3800" b="1" i="0" u="none" strike="noStrike" cap="none" dirty="0">
              <a:solidFill>
                <a:schemeClr val="bg2"/>
              </a:solidFill>
              <a:latin typeface="Trebuchet MS"/>
              <a:ea typeface="Trebuchet MS"/>
              <a:cs typeface="Trebuchet MS"/>
              <a:sym typeface="Trebuchet MS"/>
            </a:endParaRPr>
          </a:p>
        </p:txBody>
      </p:sp>
      <p:sp>
        <p:nvSpPr>
          <p:cNvPr id="719" name="Google Shape;719;p104"/>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Add 8a</a:t>
            </a:r>
            <a:r>
              <a:rPr lang="en-US" sz="2600" b="0" i="0" u="none" baseline="30000" dirty="0">
                <a:solidFill>
                  <a:schemeClr val="dk1"/>
                </a:solidFill>
                <a:latin typeface="Trebuchet MS"/>
                <a:ea typeface="Trebuchet MS"/>
                <a:cs typeface="Trebuchet MS"/>
                <a:sym typeface="Trebuchet MS"/>
              </a:rPr>
              <a:t>2</a:t>
            </a:r>
            <a:r>
              <a:rPr lang="en-US" sz="2600" b="0" i="0" u="none" dirty="0">
                <a:solidFill>
                  <a:schemeClr val="dk1"/>
                </a:solidFill>
                <a:latin typeface="Trebuchet MS"/>
                <a:ea typeface="Trebuchet MS"/>
                <a:cs typeface="Trebuchet MS"/>
                <a:sym typeface="Trebuchet MS"/>
              </a:rPr>
              <a:t>b + 6ab</a:t>
            </a:r>
            <a:r>
              <a:rPr lang="en-US" sz="2600" b="0" i="0" u="none" baseline="30000" dirty="0">
                <a:solidFill>
                  <a:schemeClr val="dk1"/>
                </a:solidFill>
                <a:latin typeface="Trebuchet MS"/>
                <a:ea typeface="Trebuchet MS"/>
                <a:cs typeface="Trebuchet MS"/>
                <a:sym typeface="Trebuchet MS"/>
              </a:rPr>
              <a:t>2</a:t>
            </a:r>
            <a:r>
              <a:rPr lang="en-US" sz="2600" b="0" i="0" u="none" dirty="0">
                <a:solidFill>
                  <a:schemeClr val="dk1"/>
                </a:solidFill>
                <a:latin typeface="Trebuchet MS"/>
                <a:ea typeface="Trebuchet MS"/>
                <a:cs typeface="Trebuchet MS"/>
                <a:sym typeface="Trebuchet MS"/>
              </a:rPr>
              <a:t> to 4a</a:t>
            </a:r>
            <a:r>
              <a:rPr lang="en-US" sz="2600" b="0" i="0" u="none" baseline="30000" dirty="0">
                <a:solidFill>
                  <a:schemeClr val="dk1"/>
                </a:solidFill>
                <a:latin typeface="Trebuchet MS"/>
                <a:ea typeface="Trebuchet MS"/>
                <a:cs typeface="Trebuchet MS"/>
                <a:sym typeface="Trebuchet MS"/>
              </a:rPr>
              <a:t>2</a:t>
            </a:r>
            <a:r>
              <a:rPr lang="en-US" sz="2600" b="0" i="0" u="none" dirty="0">
                <a:solidFill>
                  <a:schemeClr val="dk1"/>
                </a:solidFill>
                <a:latin typeface="Trebuchet MS"/>
                <a:ea typeface="Trebuchet MS"/>
                <a:cs typeface="Trebuchet MS"/>
                <a:sym typeface="Trebuchet MS"/>
              </a:rPr>
              <a:t>b – 3ab</a:t>
            </a:r>
            <a:r>
              <a:rPr lang="en-US" sz="2600" b="0" i="0" u="none" baseline="30000" dirty="0">
                <a:solidFill>
                  <a:schemeClr val="dk1"/>
                </a:solidFill>
                <a:latin typeface="Trebuchet MS"/>
                <a:ea typeface="Trebuchet MS"/>
                <a:cs typeface="Trebuchet MS"/>
                <a:sym typeface="Trebuchet MS"/>
              </a:rPr>
              <a:t>2</a:t>
            </a:r>
            <a:endParaRPr dirty="0"/>
          </a:p>
          <a:p>
            <a:pPr marL="273050" marR="0" lvl="0" indent="-152527" algn="l" rtl="0">
              <a:lnSpc>
                <a:spcPct val="100000"/>
              </a:lnSpc>
              <a:spcBef>
                <a:spcPts val="600"/>
              </a:spcBef>
              <a:spcAft>
                <a:spcPts val="0"/>
              </a:spcAft>
              <a:buClr>
                <a:schemeClr val="dk2"/>
              </a:buClr>
              <a:buSzPts val="1898"/>
              <a:buFont typeface="Noto Sans Symbols"/>
              <a:buNone/>
            </a:pPr>
            <a:endParaRPr sz="2600" b="0" i="0" u="none" baseline="30000" dirty="0">
              <a:solidFill>
                <a:schemeClr val="dk1"/>
              </a:solidFill>
              <a:latin typeface="Trebuchet MS"/>
              <a:ea typeface="Trebuchet MS"/>
              <a:cs typeface="Trebuchet MS"/>
              <a:sym typeface="Trebuchet MS"/>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baseline="30000"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Subtract 5m</a:t>
            </a:r>
            <a:r>
              <a:rPr lang="en-US" sz="2600" b="0" i="0" u="none" baseline="30000" dirty="0">
                <a:solidFill>
                  <a:schemeClr val="dk1"/>
                </a:solidFill>
                <a:latin typeface="Trebuchet MS"/>
                <a:ea typeface="Trebuchet MS"/>
                <a:cs typeface="Trebuchet MS"/>
                <a:sym typeface="Trebuchet MS"/>
              </a:rPr>
              <a:t>2</a:t>
            </a:r>
            <a:r>
              <a:rPr lang="en-US" sz="2600" b="0" i="0" u="none" dirty="0">
                <a:solidFill>
                  <a:schemeClr val="dk1"/>
                </a:solidFill>
                <a:latin typeface="Trebuchet MS"/>
                <a:ea typeface="Trebuchet MS"/>
                <a:cs typeface="Trebuchet MS"/>
                <a:sym typeface="Trebuchet MS"/>
              </a:rPr>
              <a:t> – 2m from 8m</a:t>
            </a:r>
            <a:r>
              <a:rPr lang="en-US" sz="2600" b="0" i="0" u="none" baseline="30000" dirty="0">
                <a:solidFill>
                  <a:schemeClr val="dk1"/>
                </a:solidFill>
                <a:latin typeface="Trebuchet MS"/>
                <a:ea typeface="Trebuchet MS"/>
                <a:cs typeface="Trebuchet MS"/>
                <a:sym typeface="Trebuchet MS"/>
              </a:rPr>
              <a:t>2 </a:t>
            </a:r>
            <a:r>
              <a:rPr lang="en-US" sz="2600" b="0" i="0" u="none" dirty="0">
                <a:solidFill>
                  <a:schemeClr val="dk1"/>
                </a:solidFill>
                <a:latin typeface="Trebuchet MS"/>
                <a:ea typeface="Trebuchet MS"/>
                <a:cs typeface="Trebuchet MS"/>
                <a:sym typeface="Trebuchet MS"/>
              </a:rPr>
              <a:t>+ m</a:t>
            </a:r>
            <a:endParaRPr dirty="0"/>
          </a:p>
          <a:p>
            <a:pPr marL="273050" marR="0" lvl="0" indent="-152527" algn="l" rtl="0">
              <a:lnSpc>
                <a:spcPct val="100000"/>
              </a:lnSpc>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Subtract s</a:t>
            </a:r>
            <a:r>
              <a:rPr lang="en-US" sz="2600" b="0" i="0" u="none" baseline="30000" dirty="0">
                <a:solidFill>
                  <a:schemeClr val="dk1"/>
                </a:solidFill>
                <a:latin typeface="Trebuchet MS"/>
                <a:ea typeface="Trebuchet MS"/>
                <a:cs typeface="Trebuchet MS"/>
                <a:sym typeface="Trebuchet MS"/>
              </a:rPr>
              <a:t>2</a:t>
            </a:r>
            <a:r>
              <a:rPr lang="en-US" sz="2600" b="0" i="0" u="none" dirty="0">
                <a:solidFill>
                  <a:schemeClr val="dk1"/>
                </a:solidFill>
                <a:latin typeface="Trebuchet MS"/>
                <a:ea typeface="Trebuchet MS"/>
                <a:cs typeface="Trebuchet MS"/>
                <a:sym typeface="Trebuchet MS"/>
              </a:rPr>
              <a:t> + 3s -4 from 3s</a:t>
            </a:r>
            <a:r>
              <a:rPr lang="en-US" sz="2600" b="0" i="0" u="none" baseline="30000" dirty="0">
                <a:solidFill>
                  <a:schemeClr val="dk1"/>
                </a:solidFill>
                <a:latin typeface="Trebuchet MS"/>
                <a:ea typeface="Trebuchet MS"/>
                <a:cs typeface="Trebuchet MS"/>
                <a:sym typeface="Trebuchet MS"/>
              </a:rPr>
              <a:t>2</a:t>
            </a:r>
            <a:r>
              <a:rPr lang="en-US" sz="2600" b="0" i="0" u="none" dirty="0">
                <a:solidFill>
                  <a:schemeClr val="dk1"/>
                </a:solidFill>
                <a:latin typeface="Trebuchet MS"/>
                <a:ea typeface="Trebuchet MS"/>
                <a:cs typeface="Trebuchet MS"/>
                <a:sym typeface="Trebuchet MS"/>
              </a:rPr>
              <a:t> -5s -3</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19">
                                            <p:txEl>
                                              <p:pRg st="0" end="0"/>
                                            </p:txEl>
                                          </p:spTgt>
                                        </p:tgtEl>
                                        <p:attrNameLst>
                                          <p:attrName>style.visibility</p:attrName>
                                        </p:attrNameLst>
                                      </p:cBhvr>
                                      <p:to>
                                        <p:strVal val="visible"/>
                                      </p:to>
                                    </p:set>
                                    <p:animEffect transition="in" filter="wipe(down)">
                                      <p:cBhvr>
                                        <p:cTn id="7" dur="500"/>
                                        <p:tgtEl>
                                          <p:spTgt spid="7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19">
                                            <p:txEl>
                                              <p:pRg st="3" end="3"/>
                                            </p:txEl>
                                          </p:spTgt>
                                        </p:tgtEl>
                                        <p:attrNameLst>
                                          <p:attrName>style.visibility</p:attrName>
                                        </p:attrNameLst>
                                      </p:cBhvr>
                                      <p:to>
                                        <p:strVal val="visible"/>
                                      </p:to>
                                    </p:set>
                                    <p:animEffect transition="in" filter="wipe(down)">
                                      <p:cBhvr>
                                        <p:cTn id="12" dur="500"/>
                                        <p:tgtEl>
                                          <p:spTgt spid="71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19">
                                            <p:txEl>
                                              <p:pRg st="6" end="6"/>
                                            </p:txEl>
                                          </p:spTgt>
                                        </p:tgtEl>
                                        <p:attrNameLst>
                                          <p:attrName>style.visibility</p:attrName>
                                        </p:attrNameLst>
                                      </p:cBhvr>
                                      <p:to>
                                        <p:strVal val="visible"/>
                                      </p:to>
                                    </p:set>
                                    <p:animEffect transition="in" filter="wipe(down)">
                                      <p:cBhvr>
                                        <p:cTn id="17" dur="500"/>
                                        <p:tgtEl>
                                          <p:spTgt spid="7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9"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723"/>
        <p:cNvGrpSpPr/>
        <p:nvPr/>
      </p:nvGrpSpPr>
      <p:grpSpPr>
        <a:xfrm>
          <a:off x="0" y="0"/>
          <a:ext cx="0" cy="0"/>
          <a:chOff x="0" y="0"/>
          <a:chExt cx="0" cy="0"/>
        </a:xfrm>
      </p:grpSpPr>
      <p:sp>
        <p:nvSpPr>
          <p:cNvPr id="724" name="Google Shape;724;p105"/>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11-2 MULTIPLY BY A MONOMIAL</a:t>
            </a:r>
            <a:endParaRPr sz="3800" b="1" i="0" u="none" strike="noStrike" cap="none" dirty="0">
              <a:solidFill>
                <a:schemeClr val="bg2"/>
              </a:solidFill>
              <a:latin typeface="Trebuchet MS"/>
              <a:ea typeface="Trebuchet MS"/>
              <a:cs typeface="Trebuchet MS"/>
              <a:sym typeface="Trebuchet MS"/>
            </a:endParaRPr>
          </a:p>
        </p:txBody>
      </p:sp>
      <p:sp>
        <p:nvSpPr>
          <p:cNvPr id="725" name="Google Shape;725;p105"/>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3200" b="1" i="0" u="none" dirty="0">
                <a:solidFill>
                  <a:schemeClr val="dk1"/>
                </a:solidFill>
                <a:latin typeface="Trebuchet MS"/>
                <a:ea typeface="Trebuchet MS"/>
                <a:cs typeface="Trebuchet MS"/>
                <a:sym typeface="Trebuchet MS"/>
              </a:rPr>
              <a:t>When you multiply a polynomial by a monomial, the </a:t>
            </a:r>
            <a:r>
              <a:rPr lang="en-US" sz="3200" b="1" i="0" u="none" dirty="0" smtClean="0">
                <a:solidFill>
                  <a:schemeClr val="dk1"/>
                </a:solidFill>
                <a:latin typeface="Trebuchet MS"/>
                <a:ea typeface="Trebuchet MS"/>
                <a:cs typeface="Trebuchet MS"/>
                <a:sym typeface="Trebuchet MS"/>
              </a:rPr>
              <a:t>product always </a:t>
            </a:r>
            <a:r>
              <a:rPr lang="en-US" sz="3200" b="1" i="0" u="none" dirty="0">
                <a:solidFill>
                  <a:schemeClr val="dk1"/>
                </a:solidFill>
                <a:latin typeface="Trebuchet MS"/>
                <a:ea typeface="Trebuchet MS"/>
                <a:cs typeface="Trebuchet MS"/>
                <a:sym typeface="Trebuchet MS"/>
              </a:rPr>
              <a:t>has the same number of terms as the original polynomial. </a:t>
            </a:r>
            <a:endParaRPr sz="3200" b="1" dirty="0"/>
          </a:p>
          <a:p>
            <a:pPr marL="273050" marR="0" lvl="0" indent="-152527" algn="l" rtl="0">
              <a:lnSpc>
                <a:spcPct val="100000"/>
              </a:lnSpc>
              <a:spcBef>
                <a:spcPts val="600"/>
              </a:spcBef>
              <a:spcAft>
                <a:spcPts val="0"/>
              </a:spcAft>
              <a:buClr>
                <a:schemeClr val="dk2"/>
              </a:buClr>
              <a:buSzPts val="1898"/>
              <a:buFont typeface="Noto Sans Symbols"/>
              <a:buNone/>
            </a:pPr>
            <a:endParaRPr sz="3200" b="1"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3200" b="1" i="0" u="none" dirty="0">
                <a:solidFill>
                  <a:schemeClr val="dk1"/>
                </a:solidFill>
                <a:latin typeface="Trebuchet MS"/>
                <a:ea typeface="Trebuchet MS"/>
                <a:cs typeface="Trebuchet MS"/>
                <a:sym typeface="Trebuchet MS"/>
              </a:rPr>
              <a:t>So when you multiply a binomial by a monomial, the </a:t>
            </a:r>
            <a:r>
              <a:rPr lang="en-US" sz="3200" b="1" i="0" u="none" dirty="0" smtClean="0">
                <a:solidFill>
                  <a:schemeClr val="dk1"/>
                </a:solidFill>
                <a:latin typeface="Trebuchet MS"/>
                <a:ea typeface="Trebuchet MS"/>
                <a:cs typeface="Trebuchet MS"/>
                <a:sym typeface="Trebuchet MS"/>
              </a:rPr>
              <a:t>product will </a:t>
            </a:r>
            <a:r>
              <a:rPr lang="en-US" sz="3200" b="1" i="0" u="none" dirty="0">
                <a:solidFill>
                  <a:schemeClr val="dk1"/>
                </a:solidFill>
                <a:latin typeface="Trebuchet MS"/>
                <a:ea typeface="Trebuchet MS"/>
                <a:cs typeface="Trebuchet MS"/>
                <a:sym typeface="Trebuchet MS"/>
              </a:rPr>
              <a:t>remain a binomial.</a:t>
            </a:r>
            <a:endParaRPr sz="3200" b="1" dirty="0"/>
          </a:p>
          <a:p>
            <a:pPr marL="273050" marR="0" lvl="0" indent="-152527" algn="l" rtl="0">
              <a:lnSpc>
                <a:spcPct val="100000"/>
              </a:lnSpc>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dirty="0">
                <a:solidFill>
                  <a:schemeClr val="dk1"/>
                </a:solidFill>
                <a:latin typeface="Trebuchet MS"/>
                <a:ea typeface="Trebuchet MS"/>
                <a:cs typeface="Trebuchet MS"/>
                <a:sym typeface="Trebuchet MS"/>
              </a:rPr>
              <a:t> </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25">
                                            <p:txEl>
                                              <p:pRg st="0" end="0"/>
                                            </p:txEl>
                                          </p:spTgt>
                                        </p:tgtEl>
                                        <p:attrNameLst>
                                          <p:attrName>style.visibility</p:attrName>
                                        </p:attrNameLst>
                                      </p:cBhvr>
                                      <p:to>
                                        <p:strVal val="visible"/>
                                      </p:to>
                                    </p:set>
                                    <p:animEffect transition="in" filter="wipe(down)">
                                      <p:cBhvr>
                                        <p:cTn id="7" dur="500"/>
                                        <p:tgtEl>
                                          <p:spTgt spid="7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25">
                                            <p:txEl>
                                              <p:pRg st="2" end="2"/>
                                            </p:txEl>
                                          </p:spTgt>
                                        </p:tgtEl>
                                        <p:attrNameLst>
                                          <p:attrName>style.visibility</p:attrName>
                                        </p:attrNameLst>
                                      </p:cBhvr>
                                      <p:to>
                                        <p:strVal val="visible"/>
                                      </p:to>
                                    </p:set>
                                    <p:animEffect transition="in" filter="wipe(down)">
                                      <p:cBhvr>
                                        <p:cTn id="12" dur="500"/>
                                        <p:tgtEl>
                                          <p:spTgt spid="72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25">
                                            <p:txEl>
                                              <p:pRg st="4" end="4"/>
                                            </p:txEl>
                                          </p:spTgt>
                                        </p:tgtEl>
                                        <p:attrNameLst>
                                          <p:attrName>style.visibility</p:attrName>
                                        </p:attrNameLst>
                                      </p:cBhvr>
                                      <p:to>
                                        <p:strVal val="visible"/>
                                      </p:to>
                                    </p:set>
                                    <p:animEffect transition="in" filter="wipe(down)">
                                      <p:cBhvr>
                                        <p:cTn id="17" dur="500"/>
                                        <p:tgtEl>
                                          <p:spTgt spid="72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5"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729"/>
        <p:cNvGrpSpPr/>
        <p:nvPr/>
      </p:nvGrpSpPr>
      <p:grpSpPr>
        <a:xfrm>
          <a:off x="0" y="0"/>
          <a:ext cx="0" cy="0"/>
          <a:chOff x="0" y="0"/>
          <a:chExt cx="0" cy="0"/>
        </a:xfrm>
      </p:grpSpPr>
      <p:sp>
        <p:nvSpPr>
          <p:cNvPr id="730" name="Google Shape;730;p106"/>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EXAMPLES</a:t>
            </a:r>
            <a:endParaRPr sz="3800" b="1" i="0" u="none" strike="noStrike" cap="none" dirty="0">
              <a:solidFill>
                <a:schemeClr val="bg2"/>
              </a:solidFill>
              <a:latin typeface="Trebuchet MS"/>
              <a:ea typeface="Trebuchet MS"/>
              <a:cs typeface="Trebuchet MS"/>
              <a:sym typeface="Trebuchet MS"/>
            </a:endParaRPr>
          </a:p>
        </p:txBody>
      </p:sp>
      <p:sp>
        <p:nvSpPr>
          <p:cNvPr id="731" name="Google Shape;731;p106"/>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Simplify</a:t>
            </a:r>
            <a:endParaRPr dirty="0"/>
          </a:p>
          <a:p>
            <a:pPr marL="273050" marR="0" lvl="0" indent="-273050" algn="l" rtl="0">
              <a:lnSpc>
                <a:spcPct val="100000"/>
              </a:lnSpc>
              <a:spcBef>
                <a:spcPts val="600"/>
              </a:spcBef>
              <a:spcAft>
                <a:spcPts val="0"/>
              </a:spcAft>
              <a:buClr>
                <a:schemeClr val="dk2"/>
              </a:buClr>
              <a:buSzPts val="2628"/>
              <a:buFont typeface="Noto Sans Symbols"/>
              <a:buChar char="⦿"/>
            </a:pPr>
            <a:r>
              <a:rPr lang="en-US" sz="3600" b="0" i="0" u="none" dirty="0">
                <a:solidFill>
                  <a:schemeClr val="dk1"/>
                </a:solidFill>
                <a:latin typeface="Trebuchet MS"/>
                <a:ea typeface="Trebuchet MS"/>
                <a:cs typeface="Trebuchet MS"/>
                <a:sym typeface="Trebuchet MS"/>
              </a:rPr>
              <a:t>(8a)(3b)</a:t>
            </a:r>
            <a:endParaRPr dirty="0"/>
          </a:p>
          <a:p>
            <a:pPr marL="273050" marR="0" lvl="0" indent="-106171" algn="l" rtl="0">
              <a:lnSpc>
                <a:spcPct val="100000"/>
              </a:lnSpc>
              <a:spcBef>
                <a:spcPts val="600"/>
              </a:spcBef>
              <a:spcAft>
                <a:spcPts val="0"/>
              </a:spcAft>
              <a:buClr>
                <a:schemeClr val="dk2"/>
              </a:buClr>
              <a:buSzPts val="2628"/>
              <a:buFont typeface="Noto Sans Symbols"/>
              <a:buNone/>
            </a:pPr>
            <a:endParaRPr sz="36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628"/>
              <a:buFont typeface="Noto Sans Symbols"/>
              <a:buChar char="⦿"/>
            </a:pPr>
            <a:r>
              <a:rPr lang="en-US" sz="3600" b="0" i="0" u="none" dirty="0">
                <a:solidFill>
                  <a:schemeClr val="dk1"/>
                </a:solidFill>
                <a:latin typeface="Trebuchet MS"/>
                <a:ea typeface="Trebuchet MS"/>
                <a:cs typeface="Trebuchet MS"/>
                <a:sym typeface="Trebuchet MS"/>
              </a:rPr>
              <a:t>(3m)(-2n)</a:t>
            </a:r>
            <a:endParaRPr dirty="0"/>
          </a:p>
          <a:p>
            <a:pPr marL="273050" marR="0" lvl="0" indent="-106171" algn="l" rtl="0">
              <a:lnSpc>
                <a:spcPct val="100000"/>
              </a:lnSpc>
              <a:spcBef>
                <a:spcPts val="600"/>
              </a:spcBef>
              <a:spcAft>
                <a:spcPts val="0"/>
              </a:spcAft>
              <a:buClr>
                <a:schemeClr val="dk2"/>
              </a:buClr>
              <a:buSzPts val="2628"/>
              <a:buFont typeface="Noto Sans Symbols"/>
              <a:buNone/>
            </a:pPr>
            <a:endParaRPr sz="36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628"/>
              <a:buFont typeface="Noto Sans Symbols"/>
              <a:buChar char="⦿"/>
            </a:pPr>
            <a:r>
              <a:rPr lang="en-US" sz="3600" b="0" i="0" u="none" dirty="0">
                <a:solidFill>
                  <a:schemeClr val="dk1"/>
                </a:solidFill>
                <a:latin typeface="Trebuchet MS"/>
                <a:ea typeface="Trebuchet MS"/>
                <a:cs typeface="Trebuchet MS"/>
                <a:sym typeface="Trebuchet MS"/>
              </a:rPr>
              <a:t>(-2x)(-5x</a:t>
            </a:r>
            <a:r>
              <a:rPr lang="en-US" sz="3600" b="0" i="0" u="none" baseline="30000" dirty="0">
                <a:solidFill>
                  <a:schemeClr val="dk1"/>
                </a:solidFill>
                <a:latin typeface="Trebuchet MS"/>
                <a:ea typeface="Trebuchet MS"/>
                <a:cs typeface="Trebuchet MS"/>
                <a:sym typeface="Trebuchet MS"/>
              </a:rPr>
              <a:t>2</a:t>
            </a:r>
            <a:r>
              <a:rPr lang="en-US" sz="3600" b="0" i="0" u="none" dirty="0">
                <a:solidFill>
                  <a:schemeClr val="dk1"/>
                </a:solidFill>
                <a:latin typeface="Trebuchet MS"/>
                <a:ea typeface="Trebuchet MS"/>
                <a:cs typeface="Trebuchet MS"/>
                <a:sym typeface="Trebuchet MS"/>
              </a:rPr>
              <a:t>)</a:t>
            </a:r>
            <a:endParaRPr dirty="0"/>
          </a:p>
          <a:p>
            <a:pPr marL="273050" marR="0" lvl="0" indent="-152527" algn="l" rtl="0">
              <a:lnSpc>
                <a:spcPct val="100000"/>
              </a:lnSpc>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marR="0" lvl="0" indent="-152527" algn="l" rtl="0">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31">
                                            <p:txEl>
                                              <p:pRg st="0" end="0"/>
                                            </p:txEl>
                                          </p:spTgt>
                                        </p:tgtEl>
                                        <p:attrNameLst>
                                          <p:attrName>style.visibility</p:attrName>
                                        </p:attrNameLst>
                                      </p:cBhvr>
                                      <p:to>
                                        <p:strVal val="visible"/>
                                      </p:to>
                                    </p:set>
                                    <p:anim calcmode="lin" valueType="num">
                                      <p:cBhvr additive="base">
                                        <p:cTn id="7" dur="500" fill="hold"/>
                                        <p:tgtEl>
                                          <p:spTgt spid="73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31">
                                            <p:txEl>
                                              <p:pRg st="1" end="1"/>
                                            </p:txEl>
                                          </p:spTgt>
                                        </p:tgtEl>
                                        <p:attrNameLst>
                                          <p:attrName>style.visibility</p:attrName>
                                        </p:attrNameLst>
                                      </p:cBhvr>
                                      <p:to>
                                        <p:strVal val="visible"/>
                                      </p:to>
                                    </p:set>
                                    <p:anim calcmode="lin" valueType="num">
                                      <p:cBhvr additive="base">
                                        <p:cTn id="13" dur="500" fill="hold"/>
                                        <p:tgtEl>
                                          <p:spTgt spid="73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3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31">
                                            <p:txEl>
                                              <p:pRg st="3" end="3"/>
                                            </p:txEl>
                                          </p:spTgt>
                                        </p:tgtEl>
                                        <p:attrNameLst>
                                          <p:attrName>style.visibility</p:attrName>
                                        </p:attrNameLst>
                                      </p:cBhvr>
                                      <p:to>
                                        <p:strVal val="visible"/>
                                      </p:to>
                                    </p:set>
                                    <p:anim calcmode="lin" valueType="num">
                                      <p:cBhvr additive="base">
                                        <p:cTn id="19" dur="500" fill="hold"/>
                                        <p:tgtEl>
                                          <p:spTgt spid="73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3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31">
                                            <p:txEl>
                                              <p:pRg st="5" end="5"/>
                                            </p:txEl>
                                          </p:spTgt>
                                        </p:tgtEl>
                                        <p:attrNameLst>
                                          <p:attrName>style.visibility</p:attrName>
                                        </p:attrNameLst>
                                      </p:cBhvr>
                                      <p:to>
                                        <p:strVal val="visible"/>
                                      </p:to>
                                    </p:set>
                                    <p:anim calcmode="lin" valueType="num">
                                      <p:cBhvr additive="base">
                                        <p:cTn id="25" dur="500" fill="hold"/>
                                        <p:tgtEl>
                                          <p:spTgt spid="731">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3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1"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sp>
        <p:nvSpPr>
          <p:cNvPr id="736" name="Google Shape;736;p107"/>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737" name="Google Shape;737;p107"/>
          <p:cNvSpPr txBox="1">
            <a:spLocks noGrp="1"/>
          </p:cNvSpPr>
          <p:nvPr>
            <p:ph type="body" idx="1"/>
          </p:nvPr>
        </p:nvSpPr>
        <p:spPr>
          <a:xfrm>
            <a:off x="304800" y="1600200"/>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628"/>
              <a:buFont typeface="Noto Sans Symbols"/>
              <a:buChar char="⦿"/>
            </a:pPr>
            <a:r>
              <a:rPr lang="en-US" sz="3600" b="0" i="0" u="none" dirty="0">
                <a:solidFill>
                  <a:schemeClr val="dk1"/>
                </a:solidFill>
                <a:latin typeface="Trebuchet MS"/>
                <a:ea typeface="Trebuchet MS"/>
                <a:cs typeface="Trebuchet MS"/>
                <a:sym typeface="Trebuchet MS"/>
              </a:rPr>
              <a:t>2x(3x-4)</a:t>
            </a:r>
            <a:endParaRPr dirty="0"/>
          </a:p>
          <a:p>
            <a:pPr marL="273050" marR="0" lvl="0" indent="-106171" algn="l" rtl="0">
              <a:lnSpc>
                <a:spcPct val="100000"/>
              </a:lnSpc>
              <a:spcBef>
                <a:spcPts val="600"/>
              </a:spcBef>
              <a:spcAft>
                <a:spcPts val="0"/>
              </a:spcAft>
              <a:buClr>
                <a:schemeClr val="dk2"/>
              </a:buClr>
              <a:buSzPts val="2628"/>
              <a:buFont typeface="Noto Sans Symbols"/>
              <a:buNone/>
            </a:pPr>
            <a:endParaRPr sz="3600" b="0" i="0" u="none" dirty="0">
              <a:solidFill>
                <a:schemeClr val="dk1"/>
              </a:solidFill>
              <a:latin typeface="Trebuchet MS"/>
              <a:ea typeface="Trebuchet MS"/>
              <a:cs typeface="Trebuchet MS"/>
              <a:sym typeface="Trebuchet MS"/>
            </a:endParaRPr>
          </a:p>
          <a:p>
            <a:pPr marL="273050" marR="0" lvl="0" indent="-106171" algn="l" rtl="0">
              <a:lnSpc>
                <a:spcPct val="100000"/>
              </a:lnSpc>
              <a:spcBef>
                <a:spcPts val="600"/>
              </a:spcBef>
              <a:spcAft>
                <a:spcPts val="0"/>
              </a:spcAft>
              <a:buClr>
                <a:schemeClr val="dk2"/>
              </a:buClr>
              <a:buSzPts val="2628"/>
              <a:buFont typeface="Noto Sans Symbols"/>
              <a:buNone/>
            </a:pPr>
            <a:endParaRPr sz="36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628"/>
              <a:buFont typeface="Noto Sans Symbols"/>
              <a:buChar char="⦿"/>
            </a:pPr>
            <a:r>
              <a:rPr lang="en-US" sz="3600" b="0" i="0" u="none" dirty="0">
                <a:solidFill>
                  <a:schemeClr val="dk1"/>
                </a:solidFill>
                <a:latin typeface="Trebuchet MS"/>
                <a:ea typeface="Trebuchet MS"/>
                <a:cs typeface="Trebuchet MS"/>
                <a:sym typeface="Trebuchet MS"/>
              </a:rPr>
              <a:t>3v</a:t>
            </a:r>
            <a:r>
              <a:rPr lang="en-US" sz="3600" b="0" i="0" u="none" baseline="30000" dirty="0">
                <a:solidFill>
                  <a:schemeClr val="dk1"/>
                </a:solidFill>
                <a:latin typeface="Trebuchet MS"/>
                <a:ea typeface="Trebuchet MS"/>
                <a:cs typeface="Trebuchet MS"/>
                <a:sym typeface="Trebuchet MS"/>
              </a:rPr>
              <a:t>2</a:t>
            </a:r>
            <a:r>
              <a:rPr lang="en-US" sz="3600" b="0" i="0" u="none" dirty="0">
                <a:solidFill>
                  <a:schemeClr val="dk1"/>
                </a:solidFill>
                <a:latin typeface="Trebuchet MS"/>
                <a:ea typeface="Trebuchet MS"/>
                <a:cs typeface="Trebuchet MS"/>
                <a:sym typeface="Trebuchet MS"/>
              </a:rPr>
              <a:t>(v</a:t>
            </a:r>
            <a:r>
              <a:rPr lang="en-US" sz="3600" b="0" i="0" u="none" baseline="30000" dirty="0">
                <a:solidFill>
                  <a:schemeClr val="dk1"/>
                </a:solidFill>
                <a:latin typeface="Trebuchet MS"/>
                <a:ea typeface="Trebuchet MS"/>
                <a:cs typeface="Trebuchet MS"/>
                <a:sym typeface="Trebuchet MS"/>
              </a:rPr>
              <a:t>2</a:t>
            </a:r>
            <a:r>
              <a:rPr lang="en-US" sz="3600" b="0" i="0" u="none" dirty="0">
                <a:solidFill>
                  <a:schemeClr val="dk1"/>
                </a:solidFill>
                <a:latin typeface="Trebuchet MS"/>
                <a:ea typeface="Trebuchet MS"/>
                <a:cs typeface="Trebuchet MS"/>
                <a:sym typeface="Trebuchet MS"/>
              </a:rPr>
              <a:t> + v +1)</a:t>
            </a:r>
            <a:endParaRPr dirty="0"/>
          </a:p>
          <a:p>
            <a:pPr marL="273050" marR="0" lvl="0" indent="-106171" algn="l" rtl="0">
              <a:lnSpc>
                <a:spcPct val="100000"/>
              </a:lnSpc>
              <a:spcBef>
                <a:spcPts val="600"/>
              </a:spcBef>
              <a:spcAft>
                <a:spcPts val="0"/>
              </a:spcAft>
              <a:buClr>
                <a:schemeClr val="dk2"/>
              </a:buClr>
              <a:buSzPts val="2628"/>
              <a:buFont typeface="Noto Sans Symbols"/>
              <a:buNone/>
            </a:pPr>
            <a:endParaRPr sz="3600" b="0" i="0" u="none" dirty="0">
              <a:solidFill>
                <a:schemeClr val="dk1"/>
              </a:solidFill>
              <a:latin typeface="Trebuchet MS"/>
              <a:ea typeface="Trebuchet MS"/>
              <a:cs typeface="Trebuchet MS"/>
              <a:sym typeface="Trebuchet MS"/>
            </a:endParaRPr>
          </a:p>
          <a:p>
            <a:pPr marL="273050" marR="0" lvl="0" indent="-106171" algn="l" rtl="0">
              <a:lnSpc>
                <a:spcPct val="100000"/>
              </a:lnSpc>
              <a:spcBef>
                <a:spcPts val="600"/>
              </a:spcBef>
              <a:spcAft>
                <a:spcPts val="0"/>
              </a:spcAft>
              <a:buClr>
                <a:schemeClr val="dk2"/>
              </a:buClr>
              <a:buSzPts val="2628"/>
              <a:buFont typeface="Noto Sans Symbols"/>
              <a:buNone/>
            </a:pPr>
            <a:endParaRPr sz="36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628"/>
              <a:buFont typeface="Noto Sans Symbols"/>
              <a:buChar char="⦿"/>
            </a:pPr>
            <a:r>
              <a:rPr lang="en-US" sz="3600" b="0" i="0" u="none" dirty="0" smtClean="0">
                <a:solidFill>
                  <a:schemeClr val="dk1"/>
                </a:solidFill>
                <a:latin typeface="Trebuchet MS"/>
                <a:ea typeface="Trebuchet MS"/>
                <a:cs typeface="Trebuchet MS"/>
                <a:sym typeface="Trebuchet MS"/>
              </a:rPr>
              <a:t>12b(a</a:t>
            </a:r>
            <a:r>
              <a:rPr lang="en-US" sz="3600" b="0" i="0" u="none" baseline="30000" dirty="0" smtClean="0">
                <a:solidFill>
                  <a:schemeClr val="dk1"/>
                </a:solidFill>
                <a:latin typeface="Trebuchet MS"/>
                <a:ea typeface="Trebuchet MS"/>
                <a:cs typeface="Trebuchet MS"/>
                <a:sym typeface="Trebuchet MS"/>
              </a:rPr>
              <a:t>2</a:t>
            </a:r>
            <a:r>
              <a:rPr lang="en-US" sz="3600" b="0" i="0" u="none" dirty="0" smtClean="0">
                <a:solidFill>
                  <a:schemeClr val="dk1"/>
                </a:solidFill>
                <a:latin typeface="Trebuchet MS"/>
                <a:ea typeface="Trebuchet MS"/>
                <a:cs typeface="Trebuchet MS"/>
                <a:sym typeface="Trebuchet MS"/>
              </a:rPr>
              <a:t> </a:t>
            </a:r>
            <a:r>
              <a:rPr lang="en-US" sz="3600" b="0" i="0" u="none" dirty="0">
                <a:solidFill>
                  <a:schemeClr val="dk1"/>
                </a:solidFill>
                <a:latin typeface="Trebuchet MS"/>
                <a:ea typeface="Trebuchet MS"/>
                <a:cs typeface="Trebuchet MS"/>
                <a:sym typeface="Trebuchet MS"/>
              </a:rPr>
              <a:t>+ 3ab</a:t>
            </a:r>
            <a:r>
              <a:rPr lang="en-US" sz="3600" b="0" i="0" u="none" baseline="30000" dirty="0">
                <a:solidFill>
                  <a:schemeClr val="dk1"/>
                </a:solidFill>
                <a:latin typeface="Trebuchet MS"/>
                <a:ea typeface="Trebuchet MS"/>
                <a:cs typeface="Trebuchet MS"/>
                <a:sym typeface="Trebuchet MS"/>
              </a:rPr>
              <a:t>2</a:t>
            </a:r>
            <a:r>
              <a:rPr lang="en-US" sz="3600" b="0" i="0" u="none" dirty="0">
                <a:solidFill>
                  <a:schemeClr val="dk1"/>
                </a:solidFill>
                <a:latin typeface="Trebuchet MS"/>
                <a:ea typeface="Trebuchet MS"/>
                <a:cs typeface="Trebuchet MS"/>
                <a:sym typeface="Trebuchet MS"/>
              </a:rPr>
              <a:t> -3b</a:t>
            </a:r>
            <a:r>
              <a:rPr lang="en-US" sz="3600" b="0" i="0" u="none" baseline="30000" dirty="0">
                <a:solidFill>
                  <a:schemeClr val="dk1"/>
                </a:solidFill>
                <a:latin typeface="Trebuchet MS"/>
                <a:ea typeface="Trebuchet MS"/>
                <a:cs typeface="Trebuchet MS"/>
                <a:sym typeface="Trebuchet MS"/>
              </a:rPr>
              <a:t>3</a:t>
            </a:r>
            <a:r>
              <a:rPr lang="en-US" sz="3600" b="0" i="0" u="none" dirty="0">
                <a:solidFill>
                  <a:schemeClr val="dk1"/>
                </a:solidFill>
                <a:latin typeface="Trebuchet MS"/>
                <a:ea typeface="Trebuchet MS"/>
                <a:cs typeface="Trebuchet MS"/>
                <a:sym typeface="Trebuchet MS"/>
              </a:rPr>
              <a:t> -10)</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37">
                                            <p:txEl>
                                              <p:pRg st="0" end="0"/>
                                            </p:txEl>
                                          </p:spTgt>
                                        </p:tgtEl>
                                        <p:attrNameLst>
                                          <p:attrName>style.visibility</p:attrName>
                                        </p:attrNameLst>
                                      </p:cBhvr>
                                      <p:to>
                                        <p:strVal val="visible"/>
                                      </p:to>
                                    </p:set>
                                    <p:anim calcmode="lin" valueType="num">
                                      <p:cBhvr additive="base">
                                        <p:cTn id="7" dur="500" fill="hold"/>
                                        <p:tgtEl>
                                          <p:spTgt spid="73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3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37">
                                            <p:txEl>
                                              <p:pRg st="3" end="3"/>
                                            </p:txEl>
                                          </p:spTgt>
                                        </p:tgtEl>
                                        <p:attrNameLst>
                                          <p:attrName>style.visibility</p:attrName>
                                        </p:attrNameLst>
                                      </p:cBhvr>
                                      <p:to>
                                        <p:strVal val="visible"/>
                                      </p:to>
                                    </p:set>
                                    <p:anim calcmode="lin" valueType="num">
                                      <p:cBhvr additive="base">
                                        <p:cTn id="13" dur="500" fill="hold"/>
                                        <p:tgtEl>
                                          <p:spTgt spid="737">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3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37">
                                            <p:txEl>
                                              <p:pRg st="6" end="6"/>
                                            </p:txEl>
                                          </p:spTgt>
                                        </p:tgtEl>
                                        <p:attrNameLst>
                                          <p:attrName>style.visibility</p:attrName>
                                        </p:attrNameLst>
                                      </p:cBhvr>
                                      <p:to>
                                        <p:strVal val="visible"/>
                                      </p:to>
                                    </p:set>
                                    <p:anim calcmode="lin" valueType="num">
                                      <p:cBhvr additive="base">
                                        <p:cTn id="19" dur="500" fill="hold"/>
                                        <p:tgtEl>
                                          <p:spTgt spid="737">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3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p108"/>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11-3 DIVIDE AND FIND FACTORS</a:t>
            </a:r>
            <a:endParaRPr sz="3800" b="1" i="0" u="none" strike="noStrike" cap="none" dirty="0">
              <a:solidFill>
                <a:schemeClr val="bg2"/>
              </a:solidFill>
              <a:latin typeface="Trebuchet MS"/>
              <a:ea typeface="Trebuchet MS"/>
              <a:cs typeface="Trebuchet MS"/>
              <a:sym typeface="Trebuchet MS"/>
            </a:endParaRPr>
          </a:p>
        </p:txBody>
      </p:sp>
      <p:sp>
        <p:nvSpPr>
          <p:cNvPr id="743" name="Google Shape;743;p108"/>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indent="-273050">
              <a:spcBef>
                <a:spcPts val="0"/>
              </a:spcBef>
              <a:buSzPts val="1898"/>
            </a:pPr>
            <a:r>
              <a:rPr lang="en-US" sz="3200" b="1" u="sng" dirty="0" smtClean="0"/>
              <a:t>GCF</a:t>
            </a:r>
            <a:r>
              <a:rPr lang="en-US" sz="3200" b="1" dirty="0" smtClean="0"/>
              <a:t> </a:t>
            </a:r>
            <a:r>
              <a:rPr lang="en-US" sz="3200" b="1" dirty="0" smtClean="0"/>
              <a:t>- greatest </a:t>
            </a:r>
            <a:r>
              <a:rPr lang="en-US" sz="3200" b="1" dirty="0" smtClean="0"/>
              <a:t>common factor.   </a:t>
            </a:r>
            <a:endParaRPr lang="en-US" sz="3200" b="1" dirty="0" smtClean="0"/>
          </a:p>
          <a:p>
            <a:pPr marL="273050" indent="-273050">
              <a:spcBef>
                <a:spcPts val="0"/>
              </a:spcBef>
              <a:buSzPts val="1898"/>
              <a:buNone/>
            </a:pPr>
            <a:endParaRPr lang="en-US" sz="3200" b="1" i="0" u="none" dirty="0" smtClean="0">
              <a:solidFill>
                <a:schemeClr val="dk1"/>
              </a:solidFill>
              <a:latin typeface="Trebuchet MS"/>
              <a:ea typeface="Trebuchet MS"/>
              <a:cs typeface="Trebuchet MS"/>
              <a:sym typeface="Trebuchet MS"/>
            </a:endParaRPr>
          </a:p>
          <a:p>
            <a:pPr marL="273050" marR="0" lvl="0" indent="-273050" algn="l" rtl="0">
              <a:lnSpc>
                <a:spcPct val="100000"/>
              </a:lnSpc>
              <a:spcBef>
                <a:spcPts val="0"/>
              </a:spcBef>
              <a:spcAft>
                <a:spcPts val="0"/>
              </a:spcAft>
              <a:buClr>
                <a:schemeClr val="dk2"/>
              </a:buClr>
              <a:buSzPts val="1898"/>
              <a:buFont typeface="Noto Sans Symbols"/>
              <a:buChar char="⦿"/>
            </a:pPr>
            <a:r>
              <a:rPr lang="en-US" sz="3200" b="1" i="0" u="none" dirty="0" smtClean="0">
                <a:solidFill>
                  <a:schemeClr val="dk1"/>
                </a:solidFill>
                <a:latin typeface="Trebuchet MS"/>
                <a:ea typeface="Trebuchet MS"/>
                <a:cs typeface="Trebuchet MS"/>
                <a:sym typeface="Trebuchet MS"/>
              </a:rPr>
              <a:t>Extracting Factors – find GCF of all terms of polynomial and divide</a:t>
            </a:r>
          </a:p>
          <a:p>
            <a:pPr marL="273050" marR="0" lvl="0" indent="-273050" algn="l" rtl="0">
              <a:lnSpc>
                <a:spcPct val="100000"/>
              </a:lnSpc>
              <a:spcBef>
                <a:spcPts val="0"/>
              </a:spcBef>
              <a:spcAft>
                <a:spcPts val="0"/>
              </a:spcAft>
              <a:buClr>
                <a:schemeClr val="dk2"/>
              </a:buClr>
              <a:buSzPts val="1898"/>
              <a:buNone/>
            </a:pPr>
            <a:endParaRPr lang="en-US" sz="3200" b="1" i="0" u="none" dirty="0" smtClean="0">
              <a:solidFill>
                <a:schemeClr val="dk1"/>
              </a:solidFill>
              <a:latin typeface="Trebuchet MS"/>
              <a:ea typeface="Trebuchet MS"/>
              <a:cs typeface="Trebuchet MS"/>
              <a:sym typeface="Trebuchet MS"/>
            </a:endParaRPr>
          </a:p>
          <a:p>
            <a:pPr marL="273050" marR="0" lvl="0" indent="-273050" algn="l" rtl="0">
              <a:lnSpc>
                <a:spcPct val="100000"/>
              </a:lnSpc>
              <a:spcBef>
                <a:spcPts val="0"/>
              </a:spcBef>
              <a:spcAft>
                <a:spcPts val="0"/>
              </a:spcAft>
              <a:buClr>
                <a:schemeClr val="dk2"/>
              </a:buClr>
              <a:buSzPts val="1898"/>
              <a:buFont typeface="Noto Sans Symbols"/>
              <a:buChar char="⦿"/>
            </a:pPr>
            <a:r>
              <a:rPr lang="en-US" sz="3200" b="1" dirty="0" smtClean="0"/>
              <a:t>Write your answer as a product of the GCF and the remaining polynomial</a:t>
            </a:r>
            <a:endParaRPr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43">
                                            <p:txEl>
                                              <p:pRg st="0" end="0"/>
                                            </p:txEl>
                                          </p:spTgt>
                                        </p:tgtEl>
                                        <p:attrNameLst>
                                          <p:attrName>style.visibility</p:attrName>
                                        </p:attrNameLst>
                                      </p:cBhvr>
                                      <p:to>
                                        <p:strVal val="visible"/>
                                      </p:to>
                                    </p:set>
                                    <p:animEffect transition="in" filter="wipe(down)">
                                      <p:cBhvr>
                                        <p:cTn id="7" dur="500"/>
                                        <p:tgtEl>
                                          <p:spTgt spid="7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43">
                                            <p:txEl>
                                              <p:pRg st="2" end="2"/>
                                            </p:txEl>
                                          </p:spTgt>
                                        </p:tgtEl>
                                        <p:attrNameLst>
                                          <p:attrName>style.visibility</p:attrName>
                                        </p:attrNameLst>
                                      </p:cBhvr>
                                      <p:to>
                                        <p:strVal val="visible"/>
                                      </p:to>
                                    </p:set>
                                    <p:animEffect transition="in" filter="wipe(down)">
                                      <p:cBhvr>
                                        <p:cTn id="12" dur="500"/>
                                        <p:tgtEl>
                                          <p:spTgt spid="74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43">
                                            <p:txEl>
                                              <p:pRg st="4" end="4"/>
                                            </p:txEl>
                                          </p:spTgt>
                                        </p:tgtEl>
                                        <p:attrNameLst>
                                          <p:attrName>style.visibility</p:attrName>
                                        </p:attrNameLst>
                                      </p:cBhvr>
                                      <p:to>
                                        <p:strVal val="visible"/>
                                      </p:to>
                                    </p:set>
                                    <p:animEffect transition="in" filter="wipe(down)">
                                      <p:cBhvr>
                                        <p:cTn id="17" dur="500"/>
                                        <p:tgtEl>
                                          <p:spTgt spid="7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sp>
        <p:nvSpPr>
          <p:cNvPr id="748" name="Google Shape;748;p109"/>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EXAMPLES</a:t>
            </a:r>
            <a:endParaRPr sz="3800" b="1" i="0" u="none" strike="noStrike" cap="none" dirty="0">
              <a:solidFill>
                <a:schemeClr val="bg2"/>
              </a:solidFill>
              <a:latin typeface="Trebuchet MS"/>
              <a:ea typeface="Trebuchet MS"/>
              <a:cs typeface="Trebuchet MS"/>
              <a:sym typeface="Trebuchet MS"/>
            </a:endParaRPr>
          </a:p>
        </p:txBody>
      </p:sp>
      <p:sp>
        <p:nvSpPr>
          <p:cNvPr id="749" name="Google Shape;749;p109"/>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152527" algn="l" rtl="0">
              <a:lnSpc>
                <a:spcPct val="100000"/>
              </a:lnSpc>
              <a:spcBef>
                <a:spcPts val="600"/>
              </a:spcBef>
              <a:spcAft>
                <a:spcPts val="0"/>
              </a:spcAft>
              <a:buClr>
                <a:schemeClr val="dk2"/>
              </a:buClr>
              <a:buSzPts val="1898"/>
              <a:buFont typeface="Noto Sans Symbols"/>
              <a:buNone/>
            </a:pPr>
            <a:r>
              <a:rPr lang="en-US" sz="2600" b="1" i="0" u="none" dirty="0" smtClean="0">
                <a:solidFill>
                  <a:schemeClr val="dk1"/>
                </a:solidFill>
                <a:latin typeface="Trebuchet MS"/>
                <a:ea typeface="Trebuchet MS"/>
                <a:cs typeface="Trebuchet MS"/>
                <a:sym typeface="Trebuchet MS"/>
              </a:rPr>
              <a:t>Factor.</a:t>
            </a:r>
            <a:endParaRPr sz="2600" b="1"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1" i="0" u="none" dirty="0" smtClean="0">
                <a:solidFill>
                  <a:schemeClr val="dk1"/>
                </a:solidFill>
                <a:latin typeface="Trebuchet MS"/>
                <a:ea typeface="Trebuchet MS"/>
                <a:cs typeface="Trebuchet MS"/>
                <a:sym typeface="Trebuchet MS"/>
              </a:rPr>
              <a:t>4x + 2</a:t>
            </a:r>
            <a:endParaRPr b="1" dirty="0"/>
          </a:p>
          <a:p>
            <a:pPr marL="273050" marR="0" lvl="0" indent="-152527" algn="l" rtl="0">
              <a:lnSpc>
                <a:spcPct val="100000"/>
              </a:lnSpc>
              <a:spcBef>
                <a:spcPts val="600"/>
              </a:spcBef>
              <a:spcAft>
                <a:spcPts val="0"/>
              </a:spcAft>
              <a:buClr>
                <a:schemeClr val="dk2"/>
              </a:buClr>
              <a:buSzPts val="1898"/>
              <a:buFont typeface="Noto Sans Symbols"/>
              <a:buNone/>
            </a:pPr>
            <a:endParaRPr sz="2600" b="1"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1" i="0" u="none" dirty="0" smtClean="0">
                <a:solidFill>
                  <a:schemeClr val="dk1"/>
                </a:solidFill>
                <a:latin typeface="Trebuchet MS"/>
                <a:ea typeface="Trebuchet MS"/>
                <a:cs typeface="Trebuchet MS"/>
                <a:sym typeface="Trebuchet MS"/>
              </a:rPr>
              <a:t>6y </a:t>
            </a:r>
            <a:r>
              <a:rPr lang="en-US" sz="2600" b="1" i="0" u="none" dirty="0">
                <a:solidFill>
                  <a:schemeClr val="dk1"/>
                </a:solidFill>
                <a:latin typeface="Trebuchet MS"/>
                <a:ea typeface="Trebuchet MS"/>
                <a:cs typeface="Trebuchet MS"/>
                <a:sym typeface="Trebuchet MS"/>
              </a:rPr>
              <a:t>+ </a:t>
            </a:r>
            <a:r>
              <a:rPr lang="en-US" sz="2600" b="1" i="0" u="none" dirty="0" smtClean="0">
                <a:solidFill>
                  <a:schemeClr val="dk1"/>
                </a:solidFill>
                <a:latin typeface="Trebuchet MS"/>
                <a:ea typeface="Trebuchet MS"/>
                <a:cs typeface="Trebuchet MS"/>
                <a:sym typeface="Trebuchet MS"/>
              </a:rPr>
              <a:t>15</a:t>
            </a:r>
            <a:endParaRPr b="1" dirty="0"/>
          </a:p>
          <a:p>
            <a:pPr marL="273050" marR="0" lvl="0" indent="-152527" algn="l" rtl="0">
              <a:lnSpc>
                <a:spcPct val="100000"/>
              </a:lnSpc>
              <a:spcBef>
                <a:spcPts val="600"/>
              </a:spcBef>
              <a:spcAft>
                <a:spcPts val="0"/>
              </a:spcAft>
              <a:buClr>
                <a:schemeClr val="dk2"/>
              </a:buClr>
              <a:buSzPts val="1898"/>
              <a:buFont typeface="Noto Sans Symbols"/>
              <a:buNone/>
            </a:pPr>
            <a:endParaRPr sz="2600" b="1"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1" i="0" u="none" dirty="0" smtClean="0">
                <a:solidFill>
                  <a:schemeClr val="dk1"/>
                </a:solidFill>
                <a:latin typeface="Trebuchet MS"/>
                <a:ea typeface="Trebuchet MS"/>
                <a:cs typeface="Trebuchet MS"/>
                <a:sym typeface="Trebuchet MS"/>
              </a:rPr>
              <a:t>2x </a:t>
            </a:r>
            <a:r>
              <a:rPr lang="en-US" sz="2600" b="1" i="0" u="none" dirty="0">
                <a:solidFill>
                  <a:schemeClr val="dk1"/>
                </a:solidFill>
                <a:latin typeface="Trebuchet MS"/>
                <a:ea typeface="Trebuchet MS"/>
                <a:cs typeface="Trebuchet MS"/>
                <a:sym typeface="Trebuchet MS"/>
              </a:rPr>
              <a:t>- </a:t>
            </a:r>
            <a:r>
              <a:rPr lang="en-US" sz="2600" b="1" i="0" u="none" dirty="0" smtClean="0">
                <a:solidFill>
                  <a:schemeClr val="dk1"/>
                </a:solidFill>
                <a:latin typeface="Trebuchet MS"/>
                <a:ea typeface="Trebuchet MS"/>
                <a:cs typeface="Trebuchet MS"/>
                <a:sym typeface="Trebuchet MS"/>
              </a:rPr>
              <a:t>6x</a:t>
            </a:r>
            <a:r>
              <a:rPr lang="en-US" sz="2600" b="1" i="0" u="none" baseline="30000" dirty="0" smtClean="0">
                <a:solidFill>
                  <a:schemeClr val="dk1"/>
                </a:solidFill>
                <a:latin typeface="Trebuchet MS"/>
                <a:ea typeface="Trebuchet MS"/>
                <a:cs typeface="Trebuchet MS"/>
                <a:sym typeface="Trebuchet MS"/>
              </a:rPr>
              <a:t>2</a:t>
            </a:r>
            <a:endParaRPr b="1" dirty="0"/>
          </a:p>
          <a:p>
            <a:pPr marL="273050" marR="0" lvl="0" indent="-152527" algn="l" rtl="0">
              <a:lnSpc>
                <a:spcPct val="100000"/>
              </a:lnSpc>
              <a:spcBef>
                <a:spcPts val="600"/>
              </a:spcBef>
              <a:spcAft>
                <a:spcPts val="0"/>
              </a:spcAft>
              <a:buClr>
                <a:schemeClr val="dk2"/>
              </a:buClr>
              <a:buSzPts val="1898"/>
              <a:buFont typeface="Noto Sans Symbols"/>
              <a:buNone/>
            </a:pPr>
            <a:endParaRPr sz="2600" b="1"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1" i="0" u="none" dirty="0" smtClean="0">
                <a:solidFill>
                  <a:schemeClr val="dk1"/>
                </a:solidFill>
                <a:latin typeface="Trebuchet MS"/>
                <a:ea typeface="Trebuchet MS"/>
                <a:cs typeface="Trebuchet MS"/>
                <a:sym typeface="Trebuchet MS"/>
              </a:rPr>
              <a:t>4y</a:t>
            </a:r>
            <a:r>
              <a:rPr lang="en-US" sz="2600" b="1" i="0" u="none" baseline="30000" dirty="0" smtClean="0">
                <a:solidFill>
                  <a:schemeClr val="dk1"/>
                </a:solidFill>
                <a:latin typeface="Trebuchet MS"/>
                <a:ea typeface="Trebuchet MS"/>
                <a:cs typeface="Trebuchet MS"/>
                <a:sym typeface="Trebuchet MS"/>
              </a:rPr>
              <a:t>2</a:t>
            </a:r>
            <a:r>
              <a:rPr lang="en-US" sz="2600" b="1" i="0" u="none" dirty="0" smtClean="0">
                <a:solidFill>
                  <a:schemeClr val="dk1"/>
                </a:solidFill>
                <a:latin typeface="Trebuchet MS"/>
                <a:ea typeface="Trebuchet MS"/>
                <a:cs typeface="Trebuchet MS"/>
                <a:sym typeface="Trebuchet MS"/>
              </a:rPr>
              <a:t> </a:t>
            </a:r>
            <a:r>
              <a:rPr lang="en-US" sz="2600" b="1" i="0" u="none" dirty="0">
                <a:solidFill>
                  <a:schemeClr val="dk1"/>
                </a:solidFill>
                <a:latin typeface="Trebuchet MS"/>
                <a:ea typeface="Trebuchet MS"/>
                <a:cs typeface="Trebuchet MS"/>
                <a:sym typeface="Trebuchet MS"/>
              </a:rPr>
              <a:t>+</a:t>
            </a:r>
            <a:r>
              <a:rPr lang="en-US" sz="2600" b="1" i="0" u="none" dirty="0" smtClean="0">
                <a:solidFill>
                  <a:schemeClr val="dk1"/>
                </a:solidFill>
                <a:latin typeface="Trebuchet MS"/>
                <a:ea typeface="Trebuchet MS"/>
                <a:cs typeface="Trebuchet MS"/>
                <a:sym typeface="Trebuchet MS"/>
              </a:rPr>
              <a:t>16y</a:t>
            </a:r>
          </a:p>
          <a:p>
            <a:pPr marL="273050" marR="0" lvl="0" indent="-273050" algn="l" rtl="0">
              <a:lnSpc>
                <a:spcPct val="100000"/>
              </a:lnSpc>
              <a:spcBef>
                <a:spcPts val="600"/>
              </a:spcBef>
              <a:spcAft>
                <a:spcPts val="0"/>
              </a:spcAft>
              <a:buClr>
                <a:schemeClr val="dk2"/>
              </a:buClr>
              <a:buSzPts val="1898"/>
              <a:buNone/>
            </a:pPr>
            <a:endParaRPr lang="en-US" sz="2600" b="1" i="0" u="none" dirty="0" smtClean="0">
              <a:solidFill>
                <a:schemeClr val="dk1"/>
              </a:solidFill>
              <a:latin typeface="Trebuchet MS"/>
              <a:ea typeface="Trebuchet MS"/>
              <a:cs typeface="Trebuchet MS"/>
              <a:sym typeface="Trebuchet MS"/>
            </a:endParaRPr>
          </a:p>
          <a:p>
            <a:pPr marL="273050" lvl="0" indent="-273050">
              <a:buSzPts val="1898"/>
            </a:pPr>
            <a:r>
              <a:rPr lang="en-US" b="1" dirty="0" smtClean="0"/>
              <a:t>15xy</a:t>
            </a:r>
            <a:r>
              <a:rPr lang="en-US" b="1" baseline="30000" dirty="0" smtClean="0"/>
              <a:t>3</a:t>
            </a:r>
            <a:r>
              <a:rPr lang="en-US" b="1" dirty="0" smtClean="0"/>
              <a:t> -3x</a:t>
            </a:r>
            <a:r>
              <a:rPr lang="en-US" b="1" baseline="30000" dirty="0" smtClean="0"/>
              <a:t>2</a:t>
            </a:r>
            <a:r>
              <a:rPr lang="en-US" b="1" dirty="0" smtClean="0"/>
              <a:t>y</a:t>
            </a:r>
            <a:r>
              <a:rPr lang="en-US" b="1" baseline="30000" dirty="0" smtClean="0"/>
              <a:t>2</a:t>
            </a:r>
            <a:endParaRPr b="1" dirty="0"/>
          </a:p>
          <a:p>
            <a:pPr marL="273050" marR="0" lvl="0" indent="-152527" algn="l" rtl="0">
              <a:spcBef>
                <a:spcPts val="600"/>
              </a:spcBef>
              <a:spcAft>
                <a:spcPts val="0"/>
              </a:spcAft>
              <a:buClr>
                <a:schemeClr val="dk2"/>
              </a:buClr>
              <a:buSzPts val="1898"/>
              <a:buFont typeface="Noto Sans Symbols"/>
              <a:buNone/>
            </a:pPr>
            <a:endParaRPr sz="2600" b="1" i="0" u="none" dirty="0">
              <a:solidFill>
                <a:schemeClr val="dk1"/>
              </a:solidFill>
              <a:latin typeface="Trebuchet MS"/>
              <a:ea typeface="Trebuchet MS"/>
              <a:cs typeface="Trebuchet MS"/>
              <a:sym typeface="Trebuchet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49">
                                            <p:txEl>
                                              <p:pRg st="0" end="0"/>
                                            </p:txEl>
                                          </p:spTgt>
                                        </p:tgtEl>
                                        <p:attrNameLst>
                                          <p:attrName>style.visibility</p:attrName>
                                        </p:attrNameLst>
                                      </p:cBhvr>
                                      <p:to>
                                        <p:strVal val="visible"/>
                                      </p:to>
                                    </p:set>
                                    <p:animEffect transition="in" filter="wipe(down)">
                                      <p:cBhvr>
                                        <p:cTn id="7" dur="500"/>
                                        <p:tgtEl>
                                          <p:spTgt spid="7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49">
                                            <p:txEl>
                                              <p:pRg st="1" end="1"/>
                                            </p:txEl>
                                          </p:spTgt>
                                        </p:tgtEl>
                                        <p:attrNameLst>
                                          <p:attrName>style.visibility</p:attrName>
                                        </p:attrNameLst>
                                      </p:cBhvr>
                                      <p:to>
                                        <p:strVal val="visible"/>
                                      </p:to>
                                    </p:set>
                                    <p:animEffect transition="in" filter="wipe(down)">
                                      <p:cBhvr>
                                        <p:cTn id="12" dur="500"/>
                                        <p:tgtEl>
                                          <p:spTgt spid="74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49">
                                            <p:txEl>
                                              <p:pRg st="3" end="3"/>
                                            </p:txEl>
                                          </p:spTgt>
                                        </p:tgtEl>
                                        <p:attrNameLst>
                                          <p:attrName>style.visibility</p:attrName>
                                        </p:attrNameLst>
                                      </p:cBhvr>
                                      <p:to>
                                        <p:strVal val="visible"/>
                                      </p:to>
                                    </p:set>
                                    <p:animEffect transition="in" filter="wipe(down)">
                                      <p:cBhvr>
                                        <p:cTn id="17" dur="500"/>
                                        <p:tgtEl>
                                          <p:spTgt spid="74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49">
                                            <p:txEl>
                                              <p:pRg st="5" end="5"/>
                                            </p:txEl>
                                          </p:spTgt>
                                        </p:tgtEl>
                                        <p:attrNameLst>
                                          <p:attrName>style.visibility</p:attrName>
                                        </p:attrNameLst>
                                      </p:cBhvr>
                                      <p:to>
                                        <p:strVal val="visible"/>
                                      </p:to>
                                    </p:set>
                                    <p:animEffect transition="in" filter="wipe(down)">
                                      <p:cBhvr>
                                        <p:cTn id="22" dur="500"/>
                                        <p:tgtEl>
                                          <p:spTgt spid="749">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49">
                                            <p:txEl>
                                              <p:pRg st="7" end="7"/>
                                            </p:txEl>
                                          </p:spTgt>
                                        </p:tgtEl>
                                        <p:attrNameLst>
                                          <p:attrName>style.visibility</p:attrName>
                                        </p:attrNameLst>
                                      </p:cBhvr>
                                      <p:to>
                                        <p:strVal val="visible"/>
                                      </p:to>
                                    </p:set>
                                    <p:animEffect transition="in" filter="wipe(down)">
                                      <p:cBhvr>
                                        <p:cTn id="27" dur="500"/>
                                        <p:tgtEl>
                                          <p:spTgt spid="749">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49">
                                            <p:txEl>
                                              <p:pRg st="9" end="9"/>
                                            </p:txEl>
                                          </p:spTgt>
                                        </p:tgtEl>
                                        <p:attrNameLst>
                                          <p:attrName>style.visibility</p:attrName>
                                        </p:attrNameLst>
                                      </p:cBhvr>
                                      <p:to>
                                        <p:strVal val="visible"/>
                                      </p:to>
                                    </p:set>
                                    <p:animEffect transition="in" filter="wipe(down)">
                                      <p:cBhvr>
                                        <p:cTn id="32" dur="500"/>
                                        <p:tgtEl>
                                          <p:spTgt spid="74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9"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0" name="Google Shape;760;p111"/>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11-4 MULTIPLY TWO BINOMIALS</a:t>
            </a:r>
            <a:endParaRPr sz="3800" b="1" i="0" u="none" strike="noStrike" cap="none" dirty="0">
              <a:solidFill>
                <a:schemeClr val="bg2"/>
              </a:solidFill>
              <a:latin typeface="Trebuchet MS"/>
              <a:ea typeface="Trebuchet MS"/>
              <a:cs typeface="Trebuchet MS"/>
              <a:sym typeface="Trebuchet MS"/>
            </a:endParaRPr>
          </a:p>
        </p:txBody>
      </p:sp>
      <p:sp>
        <p:nvSpPr>
          <p:cNvPr id="761" name="Google Shape;761;p111"/>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600"/>
              </a:spcBef>
              <a:spcAft>
                <a:spcPts val="0"/>
              </a:spcAft>
              <a:buClr>
                <a:schemeClr val="dk2"/>
              </a:buClr>
              <a:buSzPts val="1898"/>
              <a:buFont typeface="Noto Sans Symbols"/>
              <a:buChar char="⦿"/>
            </a:pPr>
            <a:r>
              <a:rPr lang="en-US" sz="3200" b="1" i="0" u="none" dirty="0" smtClean="0">
                <a:solidFill>
                  <a:schemeClr val="dk1"/>
                </a:solidFill>
                <a:latin typeface="Trebuchet MS"/>
                <a:ea typeface="Trebuchet MS"/>
                <a:cs typeface="Trebuchet MS"/>
                <a:sym typeface="Trebuchet MS"/>
              </a:rPr>
              <a:t>To multiply </a:t>
            </a:r>
            <a:r>
              <a:rPr lang="en-US" sz="3200" b="1" i="0" u="none" dirty="0">
                <a:solidFill>
                  <a:schemeClr val="dk1"/>
                </a:solidFill>
                <a:latin typeface="Trebuchet MS"/>
                <a:ea typeface="Trebuchet MS"/>
                <a:cs typeface="Trebuchet MS"/>
                <a:sym typeface="Trebuchet MS"/>
              </a:rPr>
              <a:t>the two binomials, use the distributive property </a:t>
            </a:r>
            <a:r>
              <a:rPr lang="en-US" sz="3200" b="1" i="0" u="sng" dirty="0">
                <a:solidFill>
                  <a:schemeClr val="dk1"/>
                </a:solidFill>
                <a:latin typeface="Trebuchet MS"/>
                <a:ea typeface="Trebuchet MS"/>
                <a:cs typeface="Trebuchet MS"/>
                <a:sym typeface="Trebuchet MS"/>
              </a:rPr>
              <a:t>twice.</a:t>
            </a:r>
            <a:endParaRPr sz="3200" b="1" u="sng" dirty="0"/>
          </a:p>
          <a:p>
            <a:pPr marL="273050" marR="0" lvl="0" indent="-273050" algn="l" rtl="0">
              <a:lnSpc>
                <a:spcPct val="100000"/>
              </a:lnSpc>
              <a:spcBef>
                <a:spcPts val="600"/>
              </a:spcBef>
              <a:spcAft>
                <a:spcPts val="0"/>
              </a:spcAft>
              <a:buClr>
                <a:schemeClr val="dk2"/>
              </a:buClr>
              <a:buSzPts val="1898"/>
              <a:buFont typeface="Noto Sans Symbols"/>
              <a:buChar char="⦿"/>
            </a:pPr>
            <a:r>
              <a:rPr lang="en-US" sz="3200" b="1" i="0" u="none" dirty="0">
                <a:solidFill>
                  <a:schemeClr val="dk1"/>
                </a:solidFill>
                <a:latin typeface="Trebuchet MS"/>
                <a:ea typeface="Trebuchet MS"/>
                <a:cs typeface="Trebuchet MS"/>
                <a:sym typeface="Trebuchet MS"/>
              </a:rPr>
              <a:t>Multiply the second binomial by each term in the first </a:t>
            </a:r>
            <a:r>
              <a:rPr lang="en-US" sz="3200" b="1" i="0" u="none" dirty="0" smtClean="0">
                <a:solidFill>
                  <a:schemeClr val="dk1"/>
                </a:solidFill>
                <a:latin typeface="Trebuchet MS"/>
                <a:ea typeface="Trebuchet MS"/>
                <a:cs typeface="Trebuchet MS"/>
                <a:sym typeface="Trebuchet MS"/>
              </a:rPr>
              <a:t>binomial.</a:t>
            </a:r>
            <a:endParaRPr sz="3200" b="1" dirty="0"/>
          </a:p>
          <a:p>
            <a:pPr marL="273050" marR="0" lvl="0" indent="-273050" algn="l" rtl="0">
              <a:lnSpc>
                <a:spcPct val="100000"/>
              </a:lnSpc>
              <a:spcBef>
                <a:spcPts val="600"/>
              </a:spcBef>
              <a:spcAft>
                <a:spcPts val="0"/>
              </a:spcAft>
              <a:buClr>
                <a:schemeClr val="dk2"/>
              </a:buClr>
              <a:buSzPts val="1898"/>
              <a:buFont typeface="Noto Sans Symbols"/>
              <a:buChar char="⦿"/>
            </a:pPr>
            <a:r>
              <a:rPr lang="en-US" sz="3200" b="1" i="0" u="none" dirty="0" smtClean="0">
                <a:solidFill>
                  <a:schemeClr val="dk1"/>
                </a:solidFill>
                <a:latin typeface="Trebuchet MS"/>
                <a:ea typeface="Trebuchet MS"/>
                <a:cs typeface="Trebuchet MS"/>
                <a:sym typeface="Trebuchet MS"/>
              </a:rPr>
              <a:t>Add </a:t>
            </a:r>
            <a:r>
              <a:rPr lang="en-US" sz="3200" b="1" i="0" u="none" dirty="0">
                <a:solidFill>
                  <a:schemeClr val="dk1"/>
                </a:solidFill>
                <a:latin typeface="Trebuchet MS"/>
                <a:ea typeface="Trebuchet MS"/>
                <a:cs typeface="Trebuchet MS"/>
                <a:sym typeface="Trebuchet MS"/>
              </a:rPr>
              <a:t>the </a:t>
            </a:r>
            <a:r>
              <a:rPr lang="en-US" sz="3200" b="1" i="0" u="none" dirty="0" smtClean="0">
                <a:solidFill>
                  <a:schemeClr val="dk1"/>
                </a:solidFill>
                <a:latin typeface="Trebuchet MS"/>
                <a:ea typeface="Trebuchet MS"/>
                <a:cs typeface="Trebuchet MS"/>
                <a:sym typeface="Trebuchet MS"/>
              </a:rPr>
              <a:t>like terms together</a:t>
            </a:r>
            <a:r>
              <a:rPr lang="en-US" sz="3200" b="1" i="0" u="none" dirty="0">
                <a:solidFill>
                  <a:schemeClr val="dk1"/>
                </a:solidFill>
                <a:latin typeface="Trebuchet MS"/>
                <a:ea typeface="Trebuchet MS"/>
                <a:cs typeface="Trebuchet MS"/>
                <a:sym typeface="Trebuchet MS"/>
              </a:rPr>
              <a:t>.</a:t>
            </a:r>
            <a:endParaRPr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61">
                                            <p:txEl>
                                              <p:pRg st="0" end="0"/>
                                            </p:txEl>
                                          </p:spTgt>
                                        </p:tgtEl>
                                        <p:attrNameLst>
                                          <p:attrName>style.visibility</p:attrName>
                                        </p:attrNameLst>
                                      </p:cBhvr>
                                      <p:to>
                                        <p:strVal val="visible"/>
                                      </p:to>
                                    </p:set>
                                    <p:anim calcmode="lin" valueType="num">
                                      <p:cBhvr additive="base">
                                        <p:cTn id="7" dur="500" fill="hold"/>
                                        <p:tgtEl>
                                          <p:spTgt spid="76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6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61">
                                            <p:txEl>
                                              <p:pRg st="1" end="1"/>
                                            </p:txEl>
                                          </p:spTgt>
                                        </p:tgtEl>
                                        <p:attrNameLst>
                                          <p:attrName>style.visibility</p:attrName>
                                        </p:attrNameLst>
                                      </p:cBhvr>
                                      <p:to>
                                        <p:strVal val="visible"/>
                                      </p:to>
                                    </p:set>
                                    <p:anim calcmode="lin" valueType="num">
                                      <p:cBhvr additive="base">
                                        <p:cTn id="13" dur="500" fill="hold"/>
                                        <p:tgtEl>
                                          <p:spTgt spid="76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6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61">
                                            <p:txEl>
                                              <p:pRg st="2" end="2"/>
                                            </p:txEl>
                                          </p:spTgt>
                                        </p:tgtEl>
                                        <p:attrNameLst>
                                          <p:attrName>style.visibility</p:attrName>
                                        </p:attrNameLst>
                                      </p:cBhvr>
                                      <p:to>
                                        <p:strVal val="visible"/>
                                      </p:to>
                                    </p:set>
                                    <p:anim calcmode="lin" valueType="num">
                                      <p:cBhvr additive="base">
                                        <p:cTn id="19" dur="500" fill="hold"/>
                                        <p:tgtEl>
                                          <p:spTgt spid="76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6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1"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sp>
        <p:nvSpPr>
          <p:cNvPr id="772" name="Google Shape;772;p113"/>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FOIL</a:t>
            </a:r>
            <a:endParaRPr sz="3800" b="1" i="0" u="none" strike="noStrike" cap="none" dirty="0">
              <a:solidFill>
                <a:schemeClr val="bg2"/>
              </a:solidFill>
              <a:latin typeface="Trebuchet MS"/>
              <a:ea typeface="Trebuchet MS"/>
              <a:cs typeface="Trebuchet MS"/>
              <a:sym typeface="Trebuchet MS"/>
            </a:endParaRPr>
          </a:p>
        </p:txBody>
      </p:sp>
      <p:sp>
        <p:nvSpPr>
          <p:cNvPr id="773" name="Google Shape;773;p11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920"/>
              <a:buFont typeface="Noto Sans Symbols"/>
              <a:buChar char="⦿"/>
            </a:pPr>
            <a:r>
              <a:rPr lang="en-US" sz="4000" b="0" i="0" u="none" dirty="0" smtClean="0">
                <a:solidFill>
                  <a:schemeClr val="dk1"/>
                </a:solidFill>
                <a:latin typeface="Trebuchet MS"/>
                <a:ea typeface="Trebuchet MS"/>
                <a:cs typeface="Trebuchet MS"/>
                <a:sym typeface="Trebuchet MS"/>
              </a:rPr>
              <a:t>F-First</a:t>
            </a:r>
            <a:endParaRPr dirty="0"/>
          </a:p>
          <a:p>
            <a:pPr marL="273050" marR="0" lvl="0" indent="-273050" algn="l" rtl="0">
              <a:lnSpc>
                <a:spcPct val="100000"/>
              </a:lnSpc>
              <a:spcBef>
                <a:spcPts val="600"/>
              </a:spcBef>
              <a:spcAft>
                <a:spcPts val="0"/>
              </a:spcAft>
              <a:buClr>
                <a:schemeClr val="dk2"/>
              </a:buClr>
              <a:buSzPts val="2920"/>
              <a:buFont typeface="Noto Sans Symbols"/>
              <a:buChar char="⦿"/>
            </a:pPr>
            <a:r>
              <a:rPr lang="en-US" sz="4000" b="0" i="0" u="none" dirty="0" smtClean="0">
                <a:solidFill>
                  <a:schemeClr val="dk1"/>
                </a:solidFill>
                <a:latin typeface="Trebuchet MS"/>
                <a:ea typeface="Trebuchet MS"/>
                <a:cs typeface="Trebuchet MS"/>
                <a:sym typeface="Trebuchet MS"/>
              </a:rPr>
              <a:t>O-Outer</a:t>
            </a:r>
            <a:endParaRPr dirty="0"/>
          </a:p>
          <a:p>
            <a:pPr marL="273050" marR="0" lvl="0" indent="-273050" algn="l" rtl="0">
              <a:lnSpc>
                <a:spcPct val="100000"/>
              </a:lnSpc>
              <a:spcBef>
                <a:spcPts val="600"/>
              </a:spcBef>
              <a:spcAft>
                <a:spcPts val="0"/>
              </a:spcAft>
              <a:buClr>
                <a:schemeClr val="dk2"/>
              </a:buClr>
              <a:buSzPts val="2920"/>
              <a:buFont typeface="Noto Sans Symbols"/>
              <a:buChar char="⦿"/>
            </a:pPr>
            <a:r>
              <a:rPr lang="en-US" sz="4000" b="0" i="0" u="none" dirty="0" smtClean="0">
                <a:solidFill>
                  <a:schemeClr val="dk1"/>
                </a:solidFill>
                <a:latin typeface="Trebuchet MS"/>
                <a:ea typeface="Trebuchet MS"/>
                <a:cs typeface="Trebuchet MS"/>
                <a:sym typeface="Trebuchet MS"/>
              </a:rPr>
              <a:t>I-Inner</a:t>
            </a:r>
            <a:endParaRPr dirty="0"/>
          </a:p>
          <a:p>
            <a:pPr marL="273050" marR="0" lvl="0" indent="-273050" algn="l" rtl="0">
              <a:lnSpc>
                <a:spcPct val="100000"/>
              </a:lnSpc>
              <a:spcBef>
                <a:spcPts val="600"/>
              </a:spcBef>
              <a:spcAft>
                <a:spcPts val="0"/>
              </a:spcAft>
              <a:buClr>
                <a:schemeClr val="dk2"/>
              </a:buClr>
              <a:buSzPts val="2920"/>
              <a:buFont typeface="Noto Sans Symbols"/>
              <a:buChar char="⦿"/>
            </a:pPr>
            <a:r>
              <a:rPr lang="en-US" sz="4000" b="0" i="0" u="none" dirty="0" smtClean="0">
                <a:solidFill>
                  <a:schemeClr val="dk1"/>
                </a:solidFill>
                <a:latin typeface="Trebuchet MS"/>
                <a:ea typeface="Trebuchet MS"/>
                <a:cs typeface="Trebuchet MS"/>
                <a:sym typeface="Trebuchet MS"/>
              </a:rPr>
              <a:t>L-Last</a:t>
            </a:r>
            <a:endParaRPr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8" name="Google Shape;778;p114"/>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MULTIPLY AND SIMPLIFY</a:t>
            </a:r>
            <a:endParaRPr sz="3800" b="1" i="0" u="none" strike="noStrike" cap="none" dirty="0">
              <a:solidFill>
                <a:schemeClr val="bg2"/>
              </a:solidFill>
              <a:latin typeface="Trebuchet MS"/>
              <a:ea typeface="Trebuchet MS"/>
              <a:cs typeface="Trebuchet MS"/>
              <a:sym typeface="Trebuchet MS"/>
            </a:endParaRPr>
          </a:p>
        </p:txBody>
      </p:sp>
      <p:sp>
        <p:nvSpPr>
          <p:cNvPr id="779" name="Google Shape;779;p114"/>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628"/>
              <a:buFont typeface="Noto Sans Symbols"/>
              <a:buChar char="⦿"/>
            </a:pPr>
            <a:r>
              <a:rPr lang="en-US" sz="3600" b="0" i="0" u="none" dirty="0">
                <a:solidFill>
                  <a:schemeClr val="dk1"/>
                </a:solidFill>
                <a:latin typeface="Trebuchet MS"/>
                <a:ea typeface="Trebuchet MS"/>
                <a:cs typeface="Trebuchet MS"/>
                <a:sym typeface="Trebuchet MS"/>
              </a:rPr>
              <a:t>(y-5)(y+5)</a:t>
            </a:r>
            <a:endParaRPr dirty="0"/>
          </a:p>
          <a:p>
            <a:pPr marL="273050" marR="0" lvl="0" indent="-106171" algn="l" rtl="0">
              <a:lnSpc>
                <a:spcPct val="100000"/>
              </a:lnSpc>
              <a:spcBef>
                <a:spcPts val="600"/>
              </a:spcBef>
              <a:spcAft>
                <a:spcPts val="0"/>
              </a:spcAft>
              <a:buClr>
                <a:schemeClr val="dk2"/>
              </a:buClr>
              <a:buSzPts val="2628"/>
              <a:buFont typeface="Noto Sans Symbols"/>
              <a:buNone/>
            </a:pPr>
            <a:endParaRPr sz="36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628"/>
              <a:buFont typeface="Noto Sans Symbols"/>
              <a:buChar char="⦿"/>
            </a:pPr>
            <a:r>
              <a:rPr lang="en-US" sz="3600" b="0" i="0" u="none" dirty="0">
                <a:solidFill>
                  <a:schemeClr val="dk1"/>
                </a:solidFill>
                <a:latin typeface="Trebuchet MS"/>
                <a:ea typeface="Trebuchet MS"/>
                <a:cs typeface="Trebuchet MS"/>
                <a:sym typeface="Trebuchet MS"/>
              </a:rPr>
              <a:t>(x+3) (x-4)</a:t>
            </a:r>
            <a:endParaRPr dirty="0"/>
          </a:p>
          <a:p>
            <a:pPr marL="273050" marR="0" lvl="0" indent="-106171" algn="l" rtl="0">
              <a:lnSpc>
                <a:spcPct val="100000"/>
              </a:lnSpc>
              <a:spcBef>
                <a:spcPts val="600"/>
              </a:spcBef>
              <a:spcAft>
                <a:spcPts val="0"/>
              </a:spcAft>
              <a:buClr>
                <a:schemeClr val="dk2"/>
              </a:buClr>
              <a:buSzPts val="2628"/>
              <a:buFont typeface="Noto Sans Symbols"/>
              <a:buNone/>
            </a:pPr>
            <a:endParaRPr sz="36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628"/>
              <a:buFont typeface="Noto Sans Symbols"/>
              <a:buChar char="⦿"/>
            </a:pPr>
            <a:r>
              <a:rPr lang="en-US" sz="3600" b="0" i="0" u="none" dirty="0">
                <a:solidFill>
                  <a:schemeClr val="dk1"/>
                </a:solidFill>
                <a:latin typeface="Trebuchet MS"/>
                <a:ea typeface="Trebuchet MS"/>
                <a:cs typeface="Trebuchet MS"/>
                <a:sym typeface="Trebuchet MS"/>
              </a:rPr>
              <a:t>(a-2)(a-3</a:t>
            </a:r>
            <a:r>
              <a:rPr lang="en-US" sz="3600" b="0" i="0" u="none" dirty="0" smtClean="0">
                <a:solidFill>
                  <a:schemeClr val="dk1"/>
                </a:solidFill>
                <a:latin typeface="Trebuchet MS"/>
                <a:ea typeface="Trebuchet MS"/>
                <a:cs typeface="Trebuchet MS"/>
                <a:sym typeface="Trebuchet MS"/>
              </a:rPr>
              <a:t>)</a:t>
            </a:r>
          </a:p>
          <a:p>
            <a:pPr marL="273050" marR="0" lvl="0" indent="-273050" algn="l" rtl="0">
              <a:lnSpc>
                <a:spcPct val="100000"/>
              </a:lnSpc>
              <a:spcBef>
                <a:spcPts val="600"/>
              </a:spcBef>
              <a:spcAft>
                <a:spcPts val="0"/>
              </a:spcAft>
              <a:buClr>
                <a:schemeClr val="dk2"/>
              </a:buClr>
              <a:buSzPts val="2628"/>
              <a:buNone/>
            </a:pPr>
            <a:endParaRPr lang="en-US" sz="3600" b="0" i="0" u="none" dirty="0" smtClean="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628"/>
              <a:buFont typeface="Noto Sans Symbols"/>
              <a:buChar char="⦿"/>
            </a:pPr>
            <a:r>
              <a:rPr lang="en-US" sz="3600" dirty="0" smtClean="0"/>
              <a:t>(3x – 7)(x + 3)</a:t>
            </a:r>
            <a:endParaRPr dirty="0"/>
          </a:p>
          <a:p>
            <a:pPr marL="273050" marR="0" lvl="0" indent="-106171" algn="l" rtl="0">
              <a:lnSpc>
                <a:spcPct val="100000"/>
              </a:lnSpc>
              <a:spcBef>
                <a:spcPts val="600"/>
              </a:spcBef>
              <a:spcAft>
                <a:spcPts val="0"/>
              </a:spcAft>
              <a:buClr>
                <a:schemeClr val="dk2"/>
              </a:buClr>
              <a:buSzPts val="2628"/>
              <a:buFont typeface="Noto Sans Symbols"/>
              <a:buNone/>
            </a:pPr>
            <a:endParaRPr sz="3600" b="0" i="0" u="none" dirty="0">
              <a:solidFill>
                <a:schemeClr val="dk1"/>
              </a:solidFill>
              <a:latin typeface="Trebuchet MS"/>
              <a:ea typeface="Trebuchet MS"/>
              <a:cs typeface="Trebuchet MS"/>
              <a:sym typeface="Trebuchet MS"/>
            </a:endParaRPr>
          </a:p>
          <a:p>
            <a:pPr marL="273050" marR="0" lvl="0" indent="-106171" algn="l" rtl="0">
              <a:spcBef>
                <a:spcPts val="600"/>
              </a:spcBef>
              <a:spcAft>
                <a:spcPts val="0"/>
              </a:spcAft>
              <a:buClr>
                <a:schemeClr val="dk2"/>
              </a:buClr>
              <a:buSzPts val="2628"/>
              <a:buFont typeface="Noto Sans Symbols"/>
              <a:buNone/>
            </a:pPr>
            <a:endParaRPr sz="3600" b="0" i="0" u="none" dirty="0">
              <a:solidFill>
                <a:schemeClr val="dk1"/>
              </a:solidFill>
              <a:latin typeface="Trebuchet MS"/>
              <a:ea typeface="Trebuchet MS"/>
              <a:cs typeface="Trebuchet MS"/>
              <a:sym typeface="Trebuchet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79">
                                            <p:txEl>
                                              <p:pRg st="0" end="0"/>
                                            </p:txEl>
                                          </p:spTgt>
                                        </p:tgtEl>
                                        <p:attrNameLst>
                                          <p:attrName>style.visibility</p:attrName>
                                        </p:attrNameLst>
                                      </p:cBhvr>
                                      <p:to>
                                        <p:strVal val="visible"/>
                                      </p:to>
                                    </p:set>
                                    <p:animEffect transition="in" filter="wipe(down)">
                                      <p:cBhvr>
                                        <p:cTn id="7" dur="500"/>
                                        <p:tgtEl>
                                          <p:spTgt spid="7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79">
                                            <p:txEl>
                                              <p:pRg st="2" end="2"/>
                                            </p:txEl>
                                          </p:spTgt>
                                        </p:tgtEl>
                                        <p:attrNameLst>
                                          <p:attrName>style.visibility</p:attrName>
                                        </p:attrNameLst>
                                      </p:cBhvr>
                                      <p:to>
                                        <p:strVal val="visible"/>
                                      </p:to>
                                    </p:set>
                                    <p:animEffect transition="in" filter="wipe(down)">
                                      <p:cBhvr>
                                        <p:cTn id="12" dur="500"/>
                                        <p:tgtEl>
                                          <p:spTgt spid="7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79">
                                            <p:txEl>
                                              <p:pRg st="4" end="4"/>
                                            </p:txEl>
                                          </p:spTgt>
                                        </p:tgtEl>
                                        <p:attrNameLst>
                                          <p:attrName>style.visibility</p:attrName>
                                        </p:attrNameLst>
                                      </p:cBhvr>
                                      <p:to>
                                        <p:strVal val="visible"/>
                                      </p:to>
                                    </p:set>
                                    <p:animEffect transition="in" filter="wipe(down)">
                                      <p:cBhvr>
                                        <p:cTn id="17" dur="500"/>
                                        <p:tgtEl>
                                          <p:spTgt spid="77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79">
                                            <p:txEl>
                                              <p:pRg st="6" end="6"/>
                                            </p:txEl>
                                          </p:spTgt>
                                        </p:tgtEl>
                                        <p:attrNameLst>
                                          <p:attrName>style.visibility</p:attrName>
                                        </p:attrNameLst>
                                      </p:cBhvr>
                                      <p:to>
                                        <p:strVal val="visible"/>
                                      </p:to>
                                    </p:set>
                                    <p:animEffect transition="in" filter="wipe(down)">
                                      <p:cBhvr>
                                        <p:cTn id="22" dur="500"/>
                                        <p:tgtEl>
                                          <p:spTgt spid="7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9"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sp>
        <p:nvSpPr>
          <p:cNvPr id="784" name="Google Shape;784;p115"/>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11-7 FACTOR TRINOMIALS</a:t>
            </a:r>
            <a:endParaRPr sz="3800" b="1" i="0" u="none" strike="noStrike" cap="none" dirty="0">
              <a:solidFill>
                <a:schemeClr val="bg2"/>
              </a:solidFill>
              <a:latin typeface="Trebuchet MS"/>
              <a:ea typeface="Trebuchet MS"/>
              <a:cs typeface="Trebuchet MS"/>
              <a:sym typeface="Trebuchet MS"/>
            </a:endParaRPr>
          </a:p>
        </p:txBody>
      </p:sp>
      <p:sp>
        <p:nvSpPr>
          <p:cNvPr id="785" name="Google Shape;785;p115"/>
          <p:cNvSpPr txBox="1">
            <a:spLocks noGrp="1"/>
          </p:cNvSpPr>
          <p:nvPr>
            <p:ph type="body" idx="1"/>
          </p:nvPr>
        </p:nvSpPr>
        <p:spPr>
          <a:xfrm>
            <a:off x="457200" y="1600200"/>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A trinomial that does have a monomial factor, still may be able to be factored</a:t>
            </a:r>
            <a:r>
              <a:rPr lang="en-US" sz="2600" b="0" i="0" u="none" dirty="0" smtClean="0">
                <a:solidFill>
                  <a:schemeClr val="dk1"/>
                </a:solidFill>
                <a:latin typeface="Trebuchet MS"/>
                <a:ea typeface="Trebuchet MS"/>
                <a:cs typeface="Trebuchet MS"/>
                <a:sym typeface="Trebuchet MS"/>
              </a:rPr>
              <a:t>.</a:t>
            </a:r>
            <a:endParaRPr dirty="0" smtClean="0"/>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smtClean="0">
                <a:solidFill>
                  <a:schemeClr val="dk1"/>
                </a:solidFill>
                <a:latin typeface="Trebuchet MS"/>
                <a:ea typeface="Trebuchet MS"/>
                <a:cs typeface="Trebuchet MS"/>
                <a:sym typeface="Trebuchet MS"/>
              </a:rPr>
              <a:t>FOIL these binomials and look for a pattern.</a:t>
            </a:r>
            <a:endParaRPr dirty="0" smtClean="0"/>
          </a:p>
          <a:p>
            <a:pPr marL="273050" marR="0" lvl="0" indent="-273050" algn="l" rtl="0">
              <a:lnSpc>
                <a:spcPct val="100000"/>
              </a:lnSpc>
              <a:spcBef>
                <a:spcPts val="600"/>
              </a:spcBef>
              <a:spcAft>
                <a:spcPts val="0"/>
              </a:spcAft>
              <a:buClr>
                <a:schemeClr val="dk2"/>
              </a:buClr>
              <a:buSzPts val="1898"/>
              <a:buFont typeface="Noto Sans Symbols"/>
              <a:buNone/>
            </a:pPr>
            <a:endParaRPr sz="2600" b="0" i="0" u="none" dirty="0" smtClean="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smtClean="0">
                <a:solidFill>
                  <a:schemeClr val="dk1"/>
                </a:solidFill>
                <a:latin typeface="Trebuchet MS"/>
                <a:ea typeface="Trebuchet MS"/>
                <a:cs typeface="Trebuchet MS"/>
                <a:sym typeface="Trebuchet MS"/>
              </a:rPr>
              <a:t>(x+3)(x+4)</a:t>
            </a:r>
            <a:endParaRPr dirty="0" smtClean="0"/>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smtClean="0">
                <a:solidFill>
                  <a:schemeClr val="dk1"/>
                </a:solidFill>
                <a:latin typeface="Trebuchet MS"/>
                <a:ea typeface="Trebuchet MS"/>
                <a:cs typeface="Trebuchet MS"/>
                <a:sym typeface="Trebuchet MS"/>
              </a:rPr>
              <a:t>(x-3)(x-4)</a:t>
            </a:r>
            <a:endParaRPr dirty="0" smtClean="0"/>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smtClean="0">
                <a:solidFill>
                  <a:schemeClr val="dk1"/>
                </a:solidFill>
                <a:latin typeface="Trebuchet MS"/>
                <a:ea typeface="Trebuchet MS"/>
                <a:cs typeface="Trebuchet MS"/>
                <a:sym typeface="Trebuchet MS"/>
              </a:rPr>
              <a:t>(x-3)(x+4)</a:t>
            </a:r>
            <a:endParaRPr dirty="0" smtClean="0"/>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smtClean="0">
                <a:solidFill>
                  <a:schemeClr val="dk1"/>
                </a:solidFill>
                <a:latin typeface="Trebuchet MS"/>
                <a:ea typeface="Trebuchet MS"/>
                <a:cs typeface="Trebuchet MS"/>
                <a:sym typeface="Trebuchet MS"/>
              </a:rPr>
              <a:t>(x+3)(x-4)</a:t>
            </a:r>
            <a:endParaRPr dirty="0" smtClean="0"/>
          </a:p>
          <a:p>
            <a:pPr marL="273050" marR="0" lvl="0" indent="-152527" algn="l" rtl="0">
              <a:lnSpc>
                <a:spcPct val="100000"/>
              </a:lnSpc>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a:p>
            <a:pPr marL="273050" marR="0" lvl="0" indent="-152527" algn="l" rtl="0">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85">
                                            <p:txEl>
                                              <p:pRg st="0" end="0"/>
                                            </p:txEl>
                                          </p:spTgt>
                                        </p:tgtEl>
                                        <p:attrNameLst>
                                          <p:attrName>style.visibility</p:attrName>
                                        </p:attrNameLst>
                                      </p:cBhvr>
                                      <p:to>
                                        <p:strVal val="visible"/>
                                      </p:to>
                                    </p:set>
                                    <p:animEffect transition="in" filter="wipe(down)">
                                      <p:cBhvr>
                                        <p:cTn id="7" dur="500"/>
                                        <p:tgtEl>
                                          <p:spTgt spid="78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85">
                                            <p:txEl>
                                              <p:pRg st="1" end="1"/>
                                            </p:txEl>
                                          </p:spTgt>
                                        </p:tgtEl>
                                        <p:attrNameLst>
                                          <p:attrName>style.visibility</p:attrName>
                                        </p:attrNameLst>
                                      </p:cBhvr>
                                      <p:to>
                                        <p:strVal val="visible"/>
                                      </p:to>
                                    </p:set>
                                    <p:animEffect transition="in" filter="wipe(down)">
                                      <p:cBhvr>
                                        <p:cTn id="12" dur="500"/>
                                        <p:tgtEl>
                                          <p:spTgt spid="78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85">
                                            <p:txEl>
                                              <p:pRg st="3" end="3"/>
                                            </p:txEl>
                                          </p:spTgt>
                                        </p:tgtEl>
                                        <p:attrNameLst>
                                          <p:attrName>style.visibility</p:attrName>
                                        </p:attrNameLst>
                                      </p:cBhvr>
                                      <p:to>
                                        <p:strVal val="visible"/>
                                      </p:to>
                                    </p:set>
                                    <p:animEffect transition="in" filter="wipe(down)">
                                      <p:cBhvr>
                                        <p:cTn id="17" dur="500"/>
                                        <p:tgtEl>
                                          <p:spTgt spid="78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85">
                                            <p:txEl>
                                              <p:pRg st="4" end="4"/>
                                            </p:txEl>
                                          </p:spTgt>
                                        </p:tgtEl>
                                        <p:attrNameLst>
                                          <p:attrName>style.visibility</p:attrName>
                                        </p:attrNameLst>
                                      </p:cBhvr>
                                      <p:to>
                                        <p:strVal val="visible"/>
                                      </p:to>
                                    </p:set>
                                    <p:animEffect transition="in" filter="wipe(down)">
                                      <p:cBhvr>
                                        <p:cTn id="22" dur="500"/>
                                        <p:tgtEl>
                                          <p:spTgt spid="78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85">
                                            <p:txEl>
                                              <p:pRg st="5" end="5"/>
                                            </p:txEl>
                                          </p:spTgt>
                                        </p:tgtEl>
                                        <p:attrNameLst>
                                          <p:attrName>style.visibility</p:attrName>
                                        </p:attrNameLst>
                                      </p:cBhvr>
                                      <p:to>
                                        <p:strVal val="visible"/>
                                      </p:to>
                                    </p:set>
                                    <p:animEffect transition="in" filter="wipe(down)">
                                      <p:cBhvr>
                                        <p:cTn id="27" dur="500"/>
                                        <p:tgtEl>
                                          <p:spTgt spid="78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85">
                                            <p:txEl>
                                              <p:pRg st="6" end="6"/>
                                            </p:txEl>
                                          </p:spTgt>
                                        </p:tgtEl>
                                        <p:attrNameLst>
                                          <p:attrName>style.visibility</p:attrName>
                                        </p:attrNameLst>
                                      </p:cBhvr>
                                      <p:to>
                                        <p:strVal val="visible"/>
                                      </p:to>
                                    </p:set>
                                    <p:animEffect transition="in" filter="wipe(down)">
                                      <p:cBhvr>
                                        <p:cTn id="32" dur="500"/>
                                        <p:tgtEl>
                                          <p:spTgt spid="78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5"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789"/>
        <p:cNvGrpSpPr/>
        <p:nvPr/>
      </p:nvGrpSpPr>
      <p:grpSpPr>
        <a:xfrm>
          <a:off x="0" y="0"/>
          <a:ext cx="0" cy="0"/>
          <a:chOff x="0" y="0"/>
          <a:chExt cx="0" cy="0"/>
        </a:xfrm>
      </p:grpSpPr>
      <p:sp>
        <p:nvSpPr>
          <p:cNvPr id="790" name="Google Shape;790;p116"/>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791" name="Google Shape;791;p116"/>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smtClean="0">
                <a:solidFill>
                  <a:schemeClr val="dk1"/>
                </a:solidFill>
                <a:latin typeface="Trebuchet MS"/>
                <a:ea typeface="Trebuchet MS"/>
                <a:cs typeface="Trebuchet MS"/>
                <a:sym typeface="Trebuchet MS"/>
              </a:rPr>
              <a:t>Look </a:t>
            </a:r>
            <a:r>
              <a:rPr lang="en-US" sz="2600" b="0" i="0" u="none" dirty="0">
                <a:solidFill>
                  <a:schemeClr val="dk1"/>
                </a:solidFill>
                <a:latin typeface="Trebuchet MS"/>
                <a:ea typeface="Trebuchet MS"/>
                <a:cs typeface="Trebuchet MS"/>
                <a:sym typeface="Trebuchet MS"/>
              </a:rPr>
              <a:t>at the third term in each trinomial and the sign before it.  </a:t>
            </a:r>
            <a:endParaRPr dirty="0"/>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dirty="0">
                <a:solidFill>
                  <a:schemeClr val="dk1"/>
                </a:solidFill>
                <a:latin typeface="Trebuchet MS"/>
                <a:ea typeface="Trebuchet MS"/>
                <a:cs typeface="Trebuchet MS"/>
                <a:sym typeface="Trebuchet MS"/>
              </a:rPr>
              <a:t>Look at the second term and the sign before it. </a:t>
            </a:r>
            <a:endParaRPr dirty="0"/>
          </a:p>
          <a:p>
            <a:pPr marL="273050" marR="0" lvl="0" indent="-152527" algn="l" rtl="0">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91">
                                            <p:txEl>
                                              <p:pRg st="0" end="0"/>
                                            </p:txEl>
                                          </p:spTgt>
                                        </p:tgtEl>
                                        <p:attrNameLst>
                                          <p:attrName>style.visibility</p:attrName>
                                        </p:attrNameLst>
                                      </p:cBhvr>
                                      <p:to>
                                        <p:strVal val="visible"/>
                                      </p:to>
                                    </p:set>
                                    <p:animEffect transition="in" filter="wipe(down)">
                                      <p:cBhvr>
                                        <p:cTn id="7" dur="500"/>
                                        <p:tgtEl>
                                          <p:spTgt spid="7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91">
                                            <p:txEl>
                                              <p:pRg st="1" end="1"/>
                                            </p:txEl>
                                          </p:spTgt>
                                        </p:tgtEl>
                                        <p:attrNameLst>
                                          <p:attrName>style.visibility</p:attrName>
                                        </p:attrNameLst>
                                      </p:cBhvr>
                                      <p:to>
                                        <p:strVal val="visible"/>
                                      </p:to>
                                    </p:set>
                                    <p:animEffect transition="in" filter="wipe(down)">
                                      <p:cBhvr>
                                        <p:cTn id="12" dur="500"/>
                                        <p:tgtEl>
                                          <p:spTgt spid="7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1"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795"/>
        <p:cNvGrpSpPr/>
        <p:nvPr/>
      </p:nvGrpSpPr>
      <p:grpSpPr>
        <a:xfrm>
          <a:off x="0" y="0"/>
          <a:ext cx="0" cy="0"/>
          <a:chOff x="0" y="0"/>
          <a:chExt cx="0" cy="0"/>
        </a:xfrm>
      </p:grpSpPr>
      <p:sp>
        <p:nvSpPr>
          <p:cNvPr id="796" name="Google Shape;796;p117"/>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EXAMPLES</a:t>
            </a:r>
            <a:endParaRPr sz="3800" b="1" i="0" u="none" strike="noStrike" cap="none" dirty="0">
              <a:solidFill>
                <a:schemeClr val="bg2"/>
              </a:solidFill>
              <a:latin typeface="Trebuchet MS"/>
              <a:ea typeface="Trebuchet MS"/>
              <a:cs typeface="Trebuchet MS"/>
              <a:sym typeface="Trebuchet MS"/>
            </a:endParaRPr>
          </a:p>
        </p:txBody>
      </p:sp>
      <p:sp>
        <p:nvSpPr>
          <p:cNvPr id="797" name="Google Shape;797;p117"/>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628"/>
              <a:buFont typeface="Noto Sans Symbols"/>
              <a:buNone/>
            </a:pPr>
            <a:r>
              <a:rPr lang="en-US" sz="3600" b="0" i="0" u="none" dirty="0">
                <a:solidFill>
                  <a:schemeClr val="dk1"/>
                </a:solidFill>
                <a:latin typeface="Trebuchet MS"/>
                <a:ea typeface="Trebuchet MS"/>
                <a:cs typeface="Trebuchet MS"/>
                <a:sym typeface="Trebuchet MS"/>
              </a:rPr>
              <a:t>Factor.</a:t>
            </a:r>
            <a:endParaRPr dirty="0"/>
          </a:p>
          <a:p>
            <a:pPr marL="273050" marR="0" lvl="0" indent="-273050" algn="l" rtl="0">
              <a:lnSpc>
                <a:spcPct val="100000"/>
              </a:lnSpc>
              <a:spcBef>
                <a:spcPts val="600"/>
              </a:spcBef>
              <a:spcAft>
                <a:spcPts val="0"/>
              </a:spcAft>
              <a:buClr>
                <a:schemeClr val="dk2"/>
              </a:buClr>
              <a:buSzPts val="2628"/>
              <a:buFont typeface="Noto Sans Symbols"/>
              <a:buChar char="⦿"/>
            </a:pPr>
            <a:r>
              <a:rPr lang="en-US" sz="3600" b="0" i="0" u="none" dirty="0">
                <a:solidFill>
                  <a:schemeClr val="dk1"/>
                </a:solidFill>
                <a:latin typeface="Trebuchet MS"/>
                <a:ea typeface="Trebuchet MS"/>
                <a:cs typeface="Trebuchet MS"/>
                <a:sym typeface="Trebuchet MS"/>
              </a:rPr>
              <a:t>x</a:t>
            </a:r>
            <a:r>
              <a:rPr lang="en-US" sz="3600" b="0" i="0" u="none" baseline="30000" dirty="0">
                <a:solidFill>
                  <a:schemeClr val="dk1"/>
                </a:solidFill>
                <a:latin typeface="Trebuchet MS"/>
                <a:ea typeface="Trebuchet MS"/>
                <a:cs typeface="Trebuchet MS"/>
                <a:sym typeface="Trebuchet MS"/>
              </a:rPr>
              <a:t>2</a:t>
            </a:r>
            <a:r>
              <a:rPr lang="en-US" sz="3600" b="0" i="0" u="none" dirty="0">
                <a:solidFill>
                  <a:schemeClr val="dk1"/>
                </a:solidFill>
                <a:latin typeface="Trebuchet MS"/>
                <a:ea typeface="Trebuchet MS"/>
                <a:cs typeface="Trebuchet MS"/>
                <a:sym typeface="Trebuchet MS"/>
              </a:rPr>
              <a:t> -8x +15</a:t>
            </a:r>
            <a:endParaRPr dirty="0"/>
          </a:p>
          <a:p>
            <a:pPr marL="273050" marR="0" lvl="0" indent="-106171" algn="l" rtl="0">
              <a:lnSpc>
                <a:spcPct val="100000"/>
              </a:lnSpc>
              <a:spcBef>
                <a:spcPts val="600"/>
              </a:spcBef>
              <a:spcAft>
                <a:spcPts val="0"/>
              </a:spcAft>
              <a:buClr>
                <a:schemeClr val="dk2"/>
              </a:buClr>
              <a:buSzPts val="2628"/>
              <a:buFont typeface="Noto Sans Symbols"/>
              <a:buNone/>
            </a:pPr>
            <a:endParaRPr sz="36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628"/>
              <a:buFont typeface="Noto Sans Symbols"/>
              <a:buChar char="⦿"/>
            </a:pPr>
            <a:r>
              <a:rPr lang="en-US" sz="3600" b="0" i="0" u="none" dirty="0">
                <a:solidFill>
                  <a:schemeClr val="dk1"/>
                </a:solidFill>
                <a:latin typeface="Trebuchet MS"/>
                <a:ea typeface="Trebuchet MS"/>
                <a:cs typeface="Trebuchet MS"/>
                <a:sym typeface="Trebuchet MS"/>
              </a:rPr>
              <a:t>x</a:t>
            </a:r>
            <a:r>
              <a:rPr lang="en-US" sz="3600" b="0" i="0" u="none" baseline="30000" dirty="0">
                <a:solidFill>
                  <a:schemeClr val="dk1"/>
                </a:solidFill>
                <a:latin typeface="Trebuchet MS"/>
                <a:ea typeface="Trebuchet MS"/>
                <a:cs typeface="Trebuchet MS"/>
                <a:sym typeface="Trebuchet MS"/>
              </a:rPr>
              <a:t>2  </a:t>
            </a:r>
            <a:r>
              <a:rPr lang="en-US" sz="3600" b="0" i="0" u="none" dirty="0">
                <a:solidFill>
                  <a:schemeClr val="dk1"/>
                </a:solidFill>
                <a:latin typeface="Trebuchet MS"/>
                <a:ea typeface="Trebuchet MS"/>
                <a:cs typeface="Trebuchet MS"/>
                <a:sym typeface="Trebuchet MS"/>
              </a:rPr>
              <a:t>+ 6x + 8</a:t>
            </a:r>
            <a:endParaRPr dirty="0"/>
          </a:p>
          <a:p>
            <a:pPr marL="273050" marR="0" lvl="0" indent="-273050" algn="l" rtl="0">
              <a:lnSpc>
                <a:spcPct val="100000"/>
              </a:lnSpc>
              <a:spcBef>
                <a:spcPts val="600"/>
              </a:spcBef>
              <a:spcAft>
                <a:spcPts val="0"/>
              </a:spcAft>
              <a:buClr>
                <a:schemeClr val="dk2"/>
              </a:buClr>
              <a:buSzPts val="2628"/>
              <a:buFont typeface="Noto Sans Symbols"/>
              <a:buNone/>
            </a:pPr>
            <a:endParaRPr sz="3600" b="0" i="0" u="none" dirty="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628"/>
              <a:buFont typeface="Noto Sans Symbols"/>
              <a:buChar char="⦿"/>
            </a:pPr>
            <a:r>
              <a:rPr lang="en-US" sz="3600" b="0" i="0" u="none" dirty="0">
                <a:solidFill>
                  <a:schemeClr val="dk1"/>
                </a:solidFill>
                <a:latin typeface="Trebuchet MS"/>
                <a:ea typeface="Trebuchet MS"/>
                <a:cs typeface="Trebuchet MS"/>
                <a:sym typeface="Trebuchet MS"/>
              </a:rPr>
              <a:t>x</a:t>
            </a:r>
            <a:r>
              <a:rPr lang="en-US" sz="3600" b="0" i="0" u="none" baseline="30000" dirty="0">
                <a:solidFill>
                  <a:schemeClr val="dk1"/>
                </a:solidFill>
                <a:latin typeface="Trebuchet MS"/>
                <a:ea typeface="Trebuchet MS"/>
                <a:cs typeface="Trebuchet MS"/>
                <a:sym typeface="Trebuchet MS"/>
              </a:rPr>
              <a:t>2 </a:t>
            </a:r>
            <a:r>
              <a:rPr lang="en-US" sz="3600" b="0" i="0" u="none" dirty="0">
                <a:solidFill>
                  <a:schemeClr val="dk1"/>
                </a:solidFill>
                <a:latin typeface="Trebuchet MS"/>
                <a:ea typeface="Trebuchet MS"/>
                <a:cs typeface="Trebuchet MS"/>
                <a:sym typeface="Trebuchet MS"/>
              </a:rPr>
              <a:t>-3x -40</a:t>
            </a:r>
            <a:endParaRPr dirty="0"/>
          </a:p>
          <a:p>
            <a:pPr marL="273050" marR="0" lvl="0" indent="-106171" algn="l" rtl="0">
              <a:spcBef>
                <a:spcPts val="600"/>
              </a:spcBef>
              <a:spcAft>
                <a:spcPts val="0"/>
              </a:spcAft>
              <a:buClr>
                <a:schemeClr val="dk2"/>
              </a:buClr>
              <a:buSzPts val="2628"/>
              <a:buFont typeface="Noto Sans Symbols"/>
              <a:buNone/>
            </a:pPr>
            <a:endParaRPr sz="3600" b="0" i="0" u="none" dirty="0">
              <a:solidFill>
                <a:schemeClr val="dk1"/>
              </a:solidFill>
              <a:latin typeface="Trebuchet MS"/>
              <a:ea typeface="Trebuchet MS"/>
              <a:cs typeface="Trebuchet MS"/>
              <a:sym typeface="Trebuchet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97">
                                            <p:txEl>
                                              <p:pRg st="0" end="0"/>
                                            </p:txEl>
                                          </p:spTgt>
                                        </p:tgtEl>
                                        <p:attrNameLst>
                                          <p:attrName>style.visibility</p:attrName>
                                        </p:attrNameLst>
                                      </p:cBhvr>
                                      <p:to>
                                        <p:strVal val="visible"/>
                                      </p:to>
                                    </p:set>
                                    <p:animEffect transition="in" filter="wipe(down)">
                                      <p:cBhvr>
                                        <p:cTn id="7" dur="500"/>
                                        <p:tgtEl>
                                          <p:spTgt spid="79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97">
                                            <p:txEl>
                                              <p:pRg st="1" end="1"/>
                                            </p:txEl>
                                          </p:spTgt>
                                        </p:tgtEl>
                                        <p:attrNameLst>
                                          <p:attrName>style.visibility</p:attrName>
                                        </p:attrNameLst>
                                      </p:cBhvr>
                                      <p:to>
                                        <p:strVal val="visible"/>
                                      </p:to>
                                    </p:set>
                                    <p:animEffect transition="in" filter="wipe(down)">
                                      <p:cBhvr>
                                        <p:cTn id="12" dur="500"/>
                                        <p:tgtEl>
                                          <p:spTgt spid="79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97">
                                            <p:txEl>
                                              <p:pRg st="3" end="3"/>
                                            </p:txEl>
                                          </p:spTgt>
                                        </p:tgtEl>
                                        <p:attrNameLst>
                                          <p:attrName>style.visibility</p:attrName>
                                        </p:attrNameLst>
                                      </p:cBhvr>
                                      <p:to>
                                        <p:strVal val="visible"/>
                                      </p:to>
                                    </p:set>
                                    <p:animEffect transition="in" filter="wipe(down)">
                                      <p:cBhvr>
                                        <p:cTn id="17" dur="500"/>
                                        <p:tgtEl>
                                          <p:spTgt spid="79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97">
                                            <p:txEl>
                                              <p:pRg st="5" end="5"/>
                                            </p:txEl>
                                          </p:spTgt>
                                        </p:tgtEl>
                                        <p:attrNameLst>
                                          <p:attrName>style.visibility</p:attrName>
                                        </p:attrNameLst>
                                      </p:cBhvr>
                                      <p:to>
                                        <p:strVal val="visible"/>
                                      </p:to>
                                    </p:set>
                                    <p:animEffect transition="in" filter="wipe(down)">
                                      <p:cBhvr>
                                        <p:cTn id="22" dur="500"/>
                                        <p:tgtEl>
                                          <p:spTgt spid="79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7"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2"/>
                </a:solidFill>
              </a:rPr>
              <a:t>11-6 Special Factoring Patterns</a:t>
            </a:r>
            <a:endParaRPr lang="en-US" dirty="0"/>
          </a:p>
        </p:txBody>
      </p:sp>
      <p:sp>
        <p:nvSpPr>
          <p:cNvPr id="3" name="Text Placeholder 2"/>
          <p:cNvSpPr>
            <a:spLocks noGrp="1"/>
          </p:cNvSpPr>
          <p:nvPr>
            <p:ph type="body" idx="1"/>
          </p:nvPr>
        </p:nvSpPr>
        <p:spPr>
          <a:xfrm>
            <a:off x="627963" y="1443210"/>
            <a:ext cx="7557570" cy="6088148"/>
          </a:xfrm>
        </p:spPr>
        <p:txBody>
          <a:bodyPr/>
          <a:lstStyle/>
          <a:p>
            <a:r>
              <a:rPr lang="en-US" sz="3200" b="1" dirty="0" smtClean="0"/>
              <a:t>Multiply the following together and look for a pattern</a:t>
            </a:r>
          </a:p>
          <a:p>
            <a:pPr>
              <a:buNone/>
            </a:pPr>
            <a:endParaRPr lang="en-US" sz="3200" b="1" dirty="0" smtClean="0"/>
          </a:p>
          <a:p>
            <a:pPr>
              <a:buNone/>
            </a:pPr>
            <a:r>
              <a:rPr lang="en-US" sz="3200" b="1" dirty="0" smtClean="0"/>
              <a:t>(x – 3)(x – 3)</a:t>
            </a:r>
          </a:p>
          <a:p>
            <a:pPr>
              <a:buNone/>
            </a:pPr>
            <a:r>
              <a:rPr lang="en-US" sz="3200" b="1" dirty="0" smtClean="0"/>
              <a:t>(m + 2)(m + 2)</a:t>
            </a:r>
          </a:p>
          <a:p>
            <a:pPr>
              <a:buNone/>
            </a:pPr>
            <a:r>
              <a:rPr lang="en-US" sz="3200" b="1" dirty="0" smtClean="0"/>
              <a:t>(6a – 5)(6a – 5) </a:t>
            </a:r>
          </a:p>
          <a:p>
            <a:pPr>
              <a:buNone/>
            </a:pPr>
            <a:endParaRPr lang="en-US" sz="32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2"/>
                </a:solidFill>
              </a:rPr>
              <a:t>Perfect Square Trinomial</a:t>
            </a:r>
            <a:endParaRPr lang="en-US" dirty="0">
              <a:solidFill>
                <a:schemeClr val="bg2"/>
              </a:solidFill>
            </a:endParaRPr>
          </a:p>
        </p:txBody>
      </p:sp>
      <p:sp>
        <p:nvSpPr>
          <p:cNvPr id="3" name="Text Placeholder 2"/>
          <p:cNvSpPr>
            <a:spLocks noGrp="1"/>
          </p:cNvSpPr>
          <p:nvPr>
            <p:ph type="body" idx="1"/>
          </p:nvPr>
        </p:nvSpPr>
        <p:spPr>
          <a:xfrm>
            <a:off x="583895" y="1498293"/>
            <a:ext cx="7579604" cy="6154249"/>
          </a:xfrm>
        </p:spPr>
        <p:txBody>
          <a:bodyPr/>
          <a:lstStyle/>
          <a:p>
            <a:r>
              <a:rPr lang="en-US" sz="2800" b="1" dirty="0" smtClean="0"/>
              <a:t>The first and last terms are perfect squares.  The middle term is the sum of the two second terms</a:t>
            </a:r>
            <a:r>
              <a:rPr lang="en-US" sz="2800" b="1" dirty="0" smtClean="0"/>
              <a:t>.</a:t>
            </a:r>
          </a:p>
          <a:p>
            <a:endParaRPr lang="en-US" sz="2800" b="1" dirty="0" smtClean="0"/>
          </a:p>
          <a:p>
            <a:pPr>
              <a:buNone/>
            </a:pPr>
            <a:r>
              <a:rPr lang="en-US" sz="2800" b="1" dirty="0" smtClean="0"/>
              <a:t>Examples:</a:t>
            </a:r>
          </a:p>
          <a:p>
            <a:pPr marL="659511" indent="-514350">
              <a:buAutoNum type="arabicPeriod"/>
            </a:pPr>
            <a:r>
              <a:rPr lang="en-US" sz="2800" b="1" dirty="0" smtClean="0"/>
              <a:t>x</a:t>
            </a:r>
            <a:r>
              <a:rPr lang="en-US" sz="2800" b="1" baseline="30000" dirty="0" smtClean="0"/>
              <a:t>2</a:t>
            </a:r>
            <a:r>
              <a:rPr lang="en-US" sz="2800" b="1" dirty="0" smtClean="0"/>
              <a:t> – 4x + 4</a:t>
            </a:r>
          </a:p>
          <a:p>
            <a:pPr marL="659511" indent="-514350">
              <a:buAutoNum type="arabicPeriod"/>
            </a:pPr>
            <a:r>
              <a:rPr lang="en-US" sz="2800" b="1" dirty="0" smtClean="0"/>
              <a:t>y</a:t>
            </a:r>
            <a:r>
              <a:rPr lang="en-US" sz="2800" b="1" baseline="30000" dirty="0" smtClean="0"/>
              <a:t>2</a:t>
            </a:r>
            <a:r>
              <a:rPr lang="en-US" sz="2800" b="1" dirty="0" smtClean="0"/>
              <a:t> + 8y + 16</a:t>
            </a:r>
          </a:p>
          <a:p>
            <a:pPr marL="659511" indent="-514350">
              <a:buAutoNum type="arabicPeriod"/>
            </a:pPr>
            <a:r>
              <a:rPr lang="en-US" sz="2800" b="1" dirty="0" smtClean="0"/>
              <a:t>9m</a:t>
            </a:r>
            <a:r>
              <a:rPr lang="en-US" sz="2800" b="1" baseline="30000" dirty="0" smtClean="0"/>
              <a:t>2</a:t>
            </a:r>
            <a:r>
              <a:rPr lang="en-US" sz="2800" b="1" dirty="0" smtClean="0"/>
              <a:t> + 12m + 4</a:t>
            </a:r>
            <a:endParaRPr lang="en-US" sz="2800" b="1"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2"/>
                </a:solidFill>
              </a:rPr>
              <a:t>Difference of Squares</a:t>
            </a:r>
            <a:endParaRPr lang="en-US" dirty="0"/>
          </a:p>
        </p:txBody>
      </p:sp>
      <p:sp>
        <p:nvSpPr>
          <p:cNvPr id="3" name="Text Placeholder 2"/>
          <p:cNvSpPr>
            <a:spLocks noGrp="1"/>
          </p:cNvSpPr>
          <p:nvPr>
            <p:ph type="body" idx="1"/>
          </p:nvPr>
        </p:nvSpPr>
        <p:spPr>
          <a:xfrm>
            <a:off x="506776" y="1465243"/>
            <a:ext cx="7645705" cy="6187300"/>
          </a:xfrm>
        </p:spPr>
        <p:txBody>
          <a:bodyPr/>
          <a:lstStyle/>
          <a:p>
            <a:r>
              <a:rPr lang="en-US" sz="3200" b="1" dirty="0" smtClean="0"/>
              <a:t>Multiply and look for a pattern.</a:t>
            </a:r>
          </a:p>
          <a:p>
            <a:pPr>
              <a:buNone/>
            </a:pPr>
            <a:endParaRPr lang="en-US" sz="3200" b="1" dirty="0" smtClean="0"/>
          </a:p>
          <a:p>
            <a:pPr>
              <a:buNone/>
            </a:pPr>
            <a:r>
              <a:rPr lang="en-US" sz="3200" b="1" dirty="0" smtClean="0"/>
              <a:t>(x + 2)(x – 2)</a:t>
            </a:r>
          </a:p>
          <a:p>
            <a:pPr>
              <a:buNone/>
            </a:pPr>
            <a:r>
              <a:rPr lang="en-US" sz="3200" b="1" dirty="0" smtClean="0"/>
              <a:t>(a + 4)(a – 4)</a:t>
            </a:r>
          </a:p>
          <a:p>
            <a:pPr>
              <a:buNone/>
            </a:pPr>
            <a:r>
              <a:rPr lang="en-US" sz="3200" b="1" dirty="0" smtClean="0"/>
              <a:t>(3m – 6)(3m + 6)</a:t>
            </a:r>
            <a:endParaRPr lang="en-US"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2"/>
                </a:solidFill>
              </a:rPr>
              <a:t>Difference of Squares</a:t>
            </a:r>
            <a:endParaRPr lang="en-US" dirty="0"/>
          </a:p>
        </p:txBody>
      </p:sp>
      <p:sp>
        <p:nvSpPr>
          <p:cNvPr id="3" name="Text Placeholder 2"/>
          <p:cNvSpPr>
            <a:spLocks noGrp="1"/>
          </p:cNvSpPr>
          <p:nvPr>
            <p:ph type="body" idx="1"/>
          </p:nvPr>
        </p:nvSpPr>
        <p:spPr>
          <a:xfrm>
            <a:off x="473725" y="1564395"/>
            <a:ext cx="7678757" cy="6088148"/>
          </a:xfrm>
        </p:spPr>
        <p:txBody>
          <a:bodyPr/>
          <a:lstStyle/>
          <a:p>
            <a:r>
              <a:rPr lang="en-US" sz="3200" b="1" dirty="0" smtClean="0"/>
              <a:t>The middle term cancels out to leave only two perfect squares</a:t>
            </a:r>
          </a:p>
          <a:p>
            <a:endParaRPr lang="en-US" sz="3200" b="1" dirty="0" smtClean="0"/>
          </a:p>
          <a:p>
            <a:pPr>
              <a:buNone/>
            </a:pPr>
            <a:r>
              <a:rPr lang="en-US" sz="3200" b="1" dirty="0" smtClean="0"/>
              <a:t>Examples</a:t>
            </a:r>
          </a:p>
          <a:p>
            <a:pPr marL="659511" indent="-514350">
              <a:buAutoNum type="arabicPeriod"/>
            </a:pPr>
            <a:r>
              <a:rPr lang="en-US" sz="3200" b="1" dirty="0" smtClean="0"/>
              <a:t>x</a:t>
            </a:r>
            <a:r>
              <a:rPr lang="en-US" sz="3200" b="1" baseline="30000" dirty="0" smtClean="0"/>
              <a:t>2</a:t>
            </a:r>
            <a:r>
              <a:rPr lang="en-US" sz="3200" b="1" dirty="0" smtClean="0"/>
              <a:t>- 25</a:t>
            </a:r>
          </a:p>
          <a:p>
            <a:pPr marL="659511" indent="-514350">
              <a:buAutoNum type="arabicPeriod"/>
            </a:pPr>
            <a:r>
              <a:rPr lang="en-US" sz="3200" b="1" dirty="0" smtClean="0"/>
              <a:t>y</a:t>
            </a:r>
            <a:r>
              <a:rPr lang="en-US" sz="3200" b="1" baseline="30000" dirty="0" smtClean="0"/>
              <a:t>2</a:t>
            </a:r>
            <a:r>
              <a:rPr lang="en-US" sz="3200" b="1" dirty="0" smtClean="0"/>
              <a:t> – 81</a:t>
            </a:r>
          </a:p>
          <a:p>
            <a:pPr marL="659511" indent="-514350">
              <a:buAutoNum type="arabicPeriod"/>
            </a:pPr>
            <a:r>
              <a:rPr lang="en-US" sz="3200" b="1" dirty="0" smtClean="0"/>
              <a:t>4b</a:t>
            </a:r>
            <a:r>
              <a:rPr lang="en-US" sz="3200" b="1" baseline="30000" dirty="0" smtClean="0"/>
              <a:t>2</a:t>
            </a:r>
            <a:r>
              <a:rPr lang="en-US" sz="3200" b="1" dirty="0" smtClean="0"/>
              <a:t> - 64</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sp>
        <p:nvSpPr>
          <p:cNvPr id="802" name="Google Shape;802;p118"/>
          <p:cNvSpPr txBox="1">
            <a:spLocks noGrp="1"/>
          </p:cNvSpPr>
          <p:nvPr>
            <p:ph type="title" idx="4294967295"/>
          </p:nvPr>
        </p:nvSpPr>
        <p:spPr>
          <a:xfrm>
            <a:off x="457200" y="0"/>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7-1 RATIOS AND PROPORTIONS</a:t>
            </a:r>
            <a:endParaRPr sz="3800" b="1" i="0" u="none" strike="noStrike" cap="none" dirty="0">
              <a:solidFill>
                <a:schemeClr val="bg2"/>
              </a:solidFill>
              <a:latin typeface="Trebuchet MS"/>
              <a:ea typeface="Trebuchet MS"/>
              <a:cs typeface="Trebuchet MS"/>
              <a:sym typeface="Trebuchet MS"/>
            </a:endParaRPr>
          </a:p>
        </p:txBody>
      </p:sp>
      <p:sp>
        <p:nvSpPr>
          <p:cNvPr id="803" name="Google Shape;803;p118"/>
          <p:cNvSpPr txBox="1">
            <a:spLocks noGrp="1"/>
          </p:cNvSpPr>
          <p:nvPr>
            <p:ph type="body" idx="1"/>
          </p:nvPr>
        </p:nvSpPr>
        <p:spPr>
          <a:xfrm>
            <a:off x="304800" y="1219200"/>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Two ratios that can be named by the same fraction are called </a:t>
            </a:r>
            <a:r>
              <a:rPr lang="en-US" sz="2600" b="1" i="0" u="none">
                <a:solidFill>
                  <a:schemeClr val="dk1"/>
                </a:solidFill>
                <a:latin typeface="Trebuchet MS"/>
                <a:ea typeface="Trebuchet MS"/>
                <a:cs typeface="Trebuchet MS"/>
                <a:sym typeface="Trebuchet MS"/>
              </a:rPr>
              <a:t>equivalent ratios</a:t>
            </a:r>
            <a:r>
              <a:rPr lang="en-US" sz="2600" b="0" i="0" u="none">
                <a:solidFill>
                  <a:schemeClr val="dk1"/>
                </a:solidFill>
                <a:latin typeface="Trebuchet MS"/>
                <a:ea typeface="Trebuchet MS"/>
                <a:cs typeface="Trebuchet MS"/>
                <a:sym typeface="Trebuchet MS"/>
              </a:rPr>
              <a:t>.</a:t>
            </a:r>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 </a:t>
            </a:r>
            <a:r>
              <a:rPr lang="en-US" sz="2600" b="1" i="0" u="none">
                <a:solidFill>
                  <a:schemeClr val="dk1"/>
                </a:solidFill>
                <a:latin typeface="Trebuchet MS"/>
                <a:ea typeface="Trebuchet MS"/>
                <a:cs typeface="Trebuchet MS"/>
                <a:sym typeface="Trebuchet MS"/>
              </a:rPr>
              <a:t>proportion</a:t>
            </a:r>
            <a:r>
              <a:rPr lang="en-US" sz="2600" b="0" i="0" u="none">
                <a:solidFill>
                  <a:schemeClr val="dk1"/>
                </a:solidFill>
                <a:latin typeface="Trebuchet MS"/>
                <a:ea typeface="Trebuchet MS"/>
                <a:cs typeface="Trebuchet MS"/>
                <a:sym typeface="Trebuchet MS"/>
              </a:rPr>
              <a:t> in an equation that states that two ratios are equivalent.</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                  a:b = c:d          </a:t>
            </a:r>
            <a:r>
              <a:rPr lang="en-US" sz="2600" b="0" i="0" u="sng">
                <a:solidFill>
                  <a:schemeClr val="dk1"/>
                </a:solidFill>
                <a:latin typeface="Trebuchet MS"/>
                <a:ea typeface="Trebuchet MS"/>
                <a:cs typeface="Trebuchet MS"/>
                <a:sym typeface="Trebuchet MS"/>
              </a:rPr>
              <a:t>a </a:t>
            </a:r>
            <a:r>
              <a:rPr lang="en-US" sz="2600" b="0" i="0" u="none">
                <a:solidFill>
                  <a:schemeClr val="dk1"/>
                </a:solidFill>
                <a:latin typeface="Trebuchet MS"/>
                <a:ea typeface="Trebuchet MS"/>
                <a:cs typeface="Trebuchet MS"/>
                <a:sym typeface="Trebuchet MS"/>
              </a:rPr>
              <a:t>=  </a:t>
            </a:r>
            <a:r>
              <a:rPr lang="en-US" sz="2600" b="0" i="0" u="sng">
                <a:solidFill>
                  <a:schemeClr val="dk1"/>
                </a:solidFill>
                <a:latin typeface="Trebuchet MS"/>
                <a:ea typeface="Trebuchet MS"/>
                <a:cs typeface="Trebuchet MS"/>
                <a:sym typeface="Trebuchet MS"/>
              </a:rPr>
              <a:t>c</a:t>
            </a:r>
            <a:endParaRPr/>
          </a:p>
          <a:p>
            <a:pPr marL="273050" marR="0" lvl="0" indent="-273050" algn="l" rtl="0">
              <a:lnSpc>
                <a:spcPct val="100000"/>
              </a:lnSpc>
              <a:spcBef>
                <a:spcPts val="600"/>
              </a:spcBef>
              <a:spcAft>
                <a:spcPts val="0"/>
              </a:spcAft>
              <a:buClr>
                <a:schemeClr val="dk2"/>
              </a:buClr>
              <a:buSzPts val="1752"/>
              <a:buFont typeface="Noto Sans Symbols"/>
              <a:buNone/>
            </a:pPr>
            <a:r>
              <a:rPr lang="en-US" sz="2400" b="0" i="0" u="none">
                <a:solidFill>
                  <a:schemeClr val="dk1"/>
                </a:solidFill>
                <a:latin typeface="Trebuchet MS"/>
                <a:ea typeface="Trebuchet MS"/>
                <a:cs typeface="Trebuchet MS"/>
                <a:sym typeface="Trebuchet MS"/>
              </a:rPr>
              <a:t>                                             b     d</a:t>
            </a:r>
            <a:endParaRPr/>
          </a:p>
          <a:p>
            <a:pPr marL="273050" marR="0" lvl="0" indent="-273050" algn="l" rtl="0">
              <a:lnSpc>
                <a:spcPct val="100000"/>
              </a:lnSpc>
              <a:spcBef>
                <a:spcPts val="600"/>
              </a:spcBef>
              <a:spcAft>
                <a:spcPts val="0"/>
              </a:spcAft>
              <a:buClr>
                <a:schemeClr val="dk2"/>
              </a:buClr>
              <a:buSzPts val="1752"/>
              <a:buFont typeface="Noto Sans Symbols"/>
              <a:buChar char="⦿"/>
            </a:pPr>
            <a:r>
              <a:rPr lang="en-US" sz="2400" b="0" i="0" u="none">
                <a:solidFill>
                  <a:schemeClr val="dk1"/>
                </a:solidFill>
                <a:latin typeface="Trebuchet MS"/>
                <a:ea typeface="Trebuchet MS"/>
                <a:cs typeface="Trebuchet MS"/>
                <a:sym typeface="Trebuchet MS"/>
              </a:rPr>
              <a:t>The four numbers a,b,c, and d that are related in the proportion are called the </a:t>
            </a:r>
            <a:r>
              <a:rPr lang="en-US" sz="2400" b="1" i="0" u="none">
                <a:solidFill>
                  <a:schemeClr val="dk1"/>
                </a:solidFill>
                <a:latin typeface="Trebuchet MS"/>
                <a:ea typeface="Trebuchet MS"/>
                <a:cs typeface="Trebuchet MS"/>
                <a:sym typeface="Trebuchet MS"/>
              </a:rPr>
              <a:t>terms</a:t>
            </a:r>
            <a:r>
              <a:rPr lang="en-US" sz="2400" b="0" i="0" u="none">
                <a:solidFill>
                  <a:schemeClr val="dk1"/>
                </a:solidFill>
                <a:latin typeface="Trebuchet MS"/>
                <a:ea typeface="Trebuchet MS"/>
                <a:cs typeface="Trebuchet MS"/>
                <a:sym typeface="Trebuchet MS"/>
              </a:rPr>
              <a:t>.</a:t>
            </a:r>
            <a:endParaRPr/>
          </a:p>
          <a:p>
            <a:pPr marL="273050" marR="0" lvl="0" indent="-273050" algn="l" rtl="0">
              <a:lnSpc>
                <a:spcPct val="100000"/>
              </a:lnSpc>
              <a:spcBef>
                <a:spcPts val="600"/>
              </a:spcBef>
              <a:spcAft>
                <a:spcPts val="0"/>
              </a:spcAft>
              <a:buClr>
                <a:schemeClr val="dk2"/>
              </a:buClr>
              <a:buSzPts val="1752"/>
              <a:buFont typeface="Noto Sans Symbols"/>
              <a:buChar char="⦿"/>
            </a:pPr>
            <a:r>
              <a:rPr lang="en-US" sz="2400" b="0" i="0" u="none">
                <a:solidFill>
                  <a:schemeClr val="dk1"/>
                </a:solidFill>
                <a:latin typeface="Trebuchet MS"/>
                <a:ea typeface="Trebuchet MS"/>
                <a:cs typeface="Trebuchet MS"/>
                <a:sym typeface="Trebuchet MS"/>
              </a:rPr>
              <a:t>The first and last terms are called the </a:t>
            </a:r>
            <a:r>
              <a:rPr lang="en-US" sz="2400" b="1" i="0" u="none">
                <a:solidFill>
                  <a:schemeClr val="dk1"/>
                </a:solidFill>
                <a:latin typeface="Trebuchet MS"/>
                <a:ea typeface="Trebuchet MS"/>
                <a:cs typeface="Trebuchet MS"/>
                <a:sym typeface="Trebuchet MS"/>
              </a:rPr>
              <a:t>extremes</a:t>
            </a:r>
            <a:r>
              <a:rPr lang="en-US" sz="2400" b="0" i="0" u="none">
                <a:solidFill>
                  <a:schemeClr val="dk1"/>
                </a:solidFill>
                <a:latin typeface="Trebuchet MS"/>
                <a:ea typeface="Trebuchet MS"/>
                <a:cs typeface="Trebuchet MS"/>
                <a:sym typeface="Trebuchet MS"/>
              </a:rPr>
              <a:t>. The second and third terms are called the </a:t>
            </a:r>
            <a:r>
              <a:rPr lang="en-US" sz="2400" b="1" i="0" u="none">
                <a:solidFill>
                  <a:schemeClr val="dk1"/>
                </a:solidFill>
                <a:latin typeface="Trebuchet MS"/>
                <a:ea typeface="Trebuchet MS"/>
                <a:cs typeface="Trebuchet MS"/>
                <a:sym typeface="Trebuchet MS"/>
              </a:rPr>
              <a:t>means</a:t>
            </a:r>
            <a:r>
              <a:rPr lang="en-US" sz="2400" b="0" i="0" u="none">
                <a:solidFill>
                  <a:schemeClr val="dk1"/>
                </a:solidFill>
                <a:latin typeface="Trebuchet MS"/>
                <a:ea typeface="Trebuchet MS"/>
                <a:cs typeface="Trebuchet MS"/>
                <a:sym typeface="Trebuchet MS"/>
              </a:rPr>
              <a:t>.</a:t>
            </a:r>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807"/>
        <p:cNvGrpSpPr/>
        <p:nvPr/>
      </p:nvGrpSpPr>
      <p:grpSpPr>
        <a:xfrm>
          <a:off x="0" y="0"/>
          <a:ext cx="0" cy="0"/>
          <a:chOff x="0" y="0"/>
          <a:chExt cx="0" cy="0"/>
        </a:xfrm>
      </p:grpSpPr>
      <p:sp>
        <p:nvSpPr>
          <p:cNvPr id="808" name="Google Shape;808;p119"/>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rgbClr val="FEF7F0"/>
                </a:solidFill>
                <a:latin typeface="Trebuchet MS"/>
                <a:ea typeface="Trebuchet MS"/>
                <a:cs typeface="Trebuchet MS"/>
                <a:sym typeface="Trebuchet MS"/>
              </a:rPr>
              <a:t>NOTES CONTINUED</a:t>
            </a:r>
            <a:endParaRPr sz="3800" b="1" i="0" u="none" strike="noStrike" cap="none" dirty="0">
              <a:solidFill>
                <a:srgbClr val="FEF7F0"/>
              </a:solidFill>
              <a:latin typeface="Trebuchet MS"/>
              <a:ea typeface="Trebuchet MS"/>
              <a:cs typeface="Trebuchet MS"/>
              <a:sym typeface="Trebuchet MS"/>
            </a:endParaRPr>
          </a:p>
        </p:txBody>
      </p:sp>
      <p:sp>
        <p:nvSpPr>
          <p:cNvPr id="809" name="Google Shape;809;p119"/>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In a proportion, the product of the extreme equals the product of the means.  This is the same as saying the </a:t>
            </a:r>
            <a:r>
              <a:rPr lang="en-US" sz="2600" b="1" i="0" u="none">
                <a:solidFill>
                  <a:schemeClr val="dk1"/>
                </a:solidFill>
                <a:latin typeface="Trebuchet MS"/>
                <a:ea typeface="Trebuchet MS"/>
                <a:cs typeface="Trebuchet MS"/>
                <a:sym typeface="Trebuchet MS"/>
              </a:rPr>
              <a:t>cross products </a:t>
            </a:r>
            <a:r>
              <a:rPr lang="en-US" sz="2600" b="0" i="0" u="none">
                <a:solidFill>
                  <a:schemeClr val="dk1"/>
                </a:solidFill>
                <a:latin typeface="Trebuchet MS"/>
                <a:ea typeface="Trebuchet MS"/>
                <a:cs typeface="Trebuchet MS"/>
                <a:sym typeface="Trebuchet MS"/>
              </a:rPr>
              <a:t>are equal.</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813"/>
        <p:cNvGrpSpPr/>
        <p:nvPr/>
      </p:nvGrpSpPr>
      <p:grpSpPr>
        <a:xfrm>
          <a:off x="0" y="0"/>
          <a:ext cx="0" cy="0"/>
          <a:chOff x="0" y="0"/>
          <a:chExt cx="0" cy="0"/>
        </a:xfrm>
      </p:grpSpPr>
      <p:sp>
        <p:nvSpPr>
          <p:cNvPr id="814" name="Google Shape;814;p120"/>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EXAMPLES</a:t>
            </a:r>
            <a:endParaRPr sz="3800" b="1" i="0" u="none" strike="noStrike" cap="none" dirty="0">
              <a:solidFill>
                <a:schemeClr val="bg2"/>
              </a:solidFill>
              <a:latin typeface="Trebuchet MS"/>
              <a:ea typeface="Trebuchet MS"/>
              <a:cs typeface="Trebuchet MS"/>
              <a:sym typeface="Trebuchet MS"/>
            </a:endParaRPr>
          </a:p>
        </p:txBody>
      </p:sp>
      <p:sp>
        <p:nvSpPr>
          <p:cNvPr id="815" name="Google Shape;815;p120"/>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152527" algn="l" rtl="0">
              <a:lnSpc>
                <a:spcPct val="100000"/>
              </a:lnSpc>
              <a:spcBef>
                <a:spcPts val="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Find x:</a:t>
            </a:r>
            <a:r>
              <a:rPr lang="en-US" sz="2600" b="0" i="0" u="sng">
                <a:solidFill>
                  <a:schemeClr val="dk1"/>
                </a:solidFill>
                <a:latin typeface="Trebuchet MS"/>
                <a:ea typeface="Trebuchet MS"/>
                <a:cs typeface="Trebuchet MS"/>
                <a:sym typeface="Trebuchet MS"/>
              </a:rPr>
              <a:t> x  </a:t>
            </a:r>
            <a:r>
              <a:rPr lang="en-US" sz="2600" b="0" i="0" u="none">
                <a:solidFill>
                  <a:schemeClr val="dk1"/>
                </a:solidFill>
                <a:latin typeface="Trebuchet MS"/>
                <a:ea typeface="Trebuchet MS"/>
                <a:cs typeface="Trebuchet MS"/>
                <a:sym typeface="Trebuchet MS"/>
              </a:rPr>
              <a:t>= </a:t>
            </a:r>
            <a:r>
              <a:rPr lang="en-US" sz="2600" b="0" i="0" u="sng">
                <a:solidFill>
                  <a:schemeClr val="dk1"/>
                </a:solidFill>
                <a:latin typeface="Trebuchet MS"/>
                <a:ea typeface="Trebuchet MS"/>
                <a:cs typeface="Trebuchet MS"/>
                <a:sym typeface="Trebuchet MS"/>
              </a:rPr>
              <a:t>12</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             18    27</a:t>
            </a:r>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Write a proportion and solve.</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Fine Photo charges $3 for 2 enlargements.  How much does the company charge for 5 enlargements?</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819"/>
        <p:cNvGrpSpPr/>
        <p:nvPr/>
      </p:nvGrpSpPr>
      <p:grpSpPr>
        <a:xfrm>
          <a:off x="0" y="0"/>
          <a:ext cx="0" cy="0"/>
          <a:chOff x="0" y="0"/>
          <a:chExt cx="0" cy="0"/>
        </a:xfrm>
      </p:grpSpPr>
      <p:sp>
        <p:nvSpPr>
          <p:cNvPr id="820" name="Google Shape;820;p121"/>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821" name="Google Shape;821;p121"/>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ratio of counselors to campers is 2:15.  There are 102 people at a camp.  How many are counselors?</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825"/>
        <p:cNvGrpSpPr/>
        <p:nvPr/>
      </p:nvGrpSpPr>
      <p:grpSpPr>
        <a:xfrm>
          <a:off x="0" y="0"/>
          <a:ext cx="0" cy="0"/>
          <a:chOff x="0" y="0"/>
          <a:chExt cx="0" cy="0"/>
        </a:xfrm>
      </p:grpSpPr>
      <p:sp>
        <p:nvSpPr>
          <p:cNvPr id="826" name="Google Shape;826;p122"/>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dirty="0">
                <a:solidFill>
                  <a:schemeClr val="bg2"/>
                </a:solidFill>
                <a:latin typeface="Trebuchet MS"/>
                <a:ea typeface="Trebuchet MS"/>
                <a:cs typeface="Trebuchet MS"/>
                <a:sym typeface="Trebuchet MS"/>
              </a:rPr>
              <a:t>9-1 REVIEW PERCENTS AND PROBABILITY</a:t>
            </a:r>
            <a:endParaRPr sz="3420" b="1" i="0" u="none" strike="noStrike" cap="none" dirty="0">
              <a:solidFill>
                <a:schemeClr val="bg2"/>
              </a:solidFill>
              <a:latin typeface="Trebuchet MS"/>
              <a:ea typeface="Trebuchet MS"/>
              <a:cs typeface="Trebuchet MS"/>
              <a:sym typeface="Trebuchet MS"/>
            </a:endParaRPr>
          </a:p>
        </p:txBody>
      </p:sp>
      <p:sp>
        <p:nvSpPr>
          <p:cNvPr id="827" name="Google Shape;827;p122"/>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1" i="0" u="none">
                <a:solidFill>
                  <a:schemeClr val="dk1"/>
                </a:solidFill>
                <a:latin typeface="Trebuchet MS"/>
                <a:ea typeface="Trebuchet MS"/>
                <a:cs typeface="Trebuchet MS"/>
                <a:sym typeface="Trebuchet MS"/>
              </a:rPr>
              <a:t>Probability</a:t>
            </a:r>
            <a:r>
              <a:rPr lang="en-US" sz="2600" b="0" i="0" u="none">
                <a:solidFill>
                  <a:schemeClr val="dk1"/>
                </a:solidFill>
                <a:latin typeface="Trebuchet MS"/>
                <a:ea typeface="Trebuchet MS"/>
                <a:cs typeface="Trebuchet MS"/>
                <a:sym typeface="Trebuchet MS"/>
              </a:rPr>
              <a:t> is the mathematics of chance.  Probability is used to describe the relative frequency of with which an event is likely to occur. </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In an </a:t>
            </a:r>
            <a:r>
              <a:rPr lang="en-US" sz="2600" b="1" i="0" u="none">
                <a:solidFill>
                  <a:schemeClr val="dk1"/>
                </a:solidFill>
                <a:latin typeface="Trebuchet MS"/>
                <a:ea typeface="Trebuchet MS"/>
                <a:cs typeface="Trebuchet MS"/>
                <a:sym typeface="Trebuchet MS"/>
              </a:rPr>
              <a:t>experiment</a:t>
            </a:r>
            <a:r>
              <a:rPr lang="en-US" sz="2600" b="0" i="0" u="none">
                <a:solidFill>
                  <a:schemeClr val="dk1"/>
                </a:solidFill>
                <a:latin typeface="Trebuchet MS"/>
                <a:ea typeface="Trebuchet MS"/>
                <a:cs typeface="Trebuchet MS"/>
                <a:sym typeface="Trebuchet MS"/>
              </a:rPr>
              <a:t>, you either take a measurement or make an observation.  A probability determined by observation or measurement is called </a:t>
            </a:r>
            <a:r>
              <a:rPr lang="en-US" sz="2600" b="1" i="0" u="none">
                <a:solidFill>
                  <a:schemeClr val="dk1"/>
                </a:solidFill>
                <a:latin typeface="Trebuchet MS"/>
                <a:ea typeface="Trebuchet MS"/>
                <a:cs typeface="Trebuchet MS"/>
                <a:sym typeface="Trebuchet MS"/>
              </a:rPr>
              <a:t>experimental probability</a:t>
            </a:r>
            <a:r>
              <a:rPr lang="en-US" sz="2600" b="0" i="0" u="none">
                <a:solidFill>
                  <a:schemeClr val="dk1"/>
                </a:solidFill>
                <a:latin typeface="Trebuchet MS"/>
                <a:ea typeface="Trebuchet MS"/>
                <a:cs typeface="Trebuchet MS"/>
                <a:sym typeface="Trebuchet MS"/>
              </a:rPr>
              <a:t>.</a:t>
            </a:r>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sp>
        <p:nvSpPr>
          <p:cNvPr id="832" name="Google Shape;832;p123"/>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833" name="Google Shape;833;p12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experimental probability of an event(E) can be estimated.</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P(E) = </a:t>
            </a:r>
            <a:r>
              <a:rPr lang="en-US" sz="2600" b="0" i="0" u="sng">
                <a:solidFill>
                  <a:schemeClr val="dk1"/>
                </a:solidFill>
                <a:latin typeface="Trebuchet MS"/>
                <a:ea typeface="Trebuchet MS"/>
                <a:cs typeface="Trebuchet MS"/>
                <a:sym typeface="Trebuchet MS"/>
              </a:rPr>
              <a:t>number of favorable observations of E</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                   total number of observations</a:t>
            </a:r>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set of all possible outcomes of an experiment is called the </a:t>
            </a:r>
            <a:r>
              <a:rPr lang="en-US" sz="2600" b="1" i="0" u="none">
                <a:solidFill>
                  <a:schemeClr val="dk1"/>
                </a:solidFill>
                <a:latin typeface="Trebuchet MS"/>
                <a:ea typeface="Trebuchet MS"/>
                <a:cs typeface="Trebuchet MS"/>
                <a:sym typeface="Trebuchet MS"/>
              </a:rPr>
              <a:t>sample space</a:t>
            </a:r>
            <a:r>
              <a:rPr lang="en-US" sz="2600" b="0" i="0" u="none">
                <a:solidFill>
                  <a:schemeClr val="dk1"/>
                </a:solidFill>
                <a:latin typeface="Trebuchet MS"/>
                <a:ea typeface="Trebuchet MS"/>
                <a:cs typeface="Trebuchet MS"/>
                <a:sym typeface="Trebuchet MS"/>
              </a:rPr>
              <a:t>.</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837"/>
        <p:cNvGrpSpPr/>
        <p:nvPr/>
      </p:nvGrpSpPr>
      <p:grpSpPr>
        <a:xfrm>
          <a:off x="0" y="0"/>
          <a:ext cx="0" cy="0"/>
          <a:chOff x="0" y="0"/>
          <a:chExt cx="0" cy="0"/>
        </a:xfrm>
      </p:grpSpPr>
      <p:sp>
        <p:nvSpPr>
          <p:cNvPr id="838" name="Google Shape;838;p124"/>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a:t>
            </a:r>
            <a:endParaRPr sz="3800" b="1" i="0" u="none" strike="noStrike" cap="none" dirty="0">
              <a:solidFill>
                <a:schemeClr val="bg2"/>
              </a:solidFill>
              <a:latin typeface="Trebuchet MS"/>
              <a:ea typeface="Trebuchet MS"/>
              <a:cs typeface="Trebuchet MS"/>
              <a:sym typeface="Trebuchet MS"/>
            </a:endParaRPr>
          </a:p>
        </p:txBody>
      </p:sp>
      <p:sp>
        <p:nvSpPr>
          <p:cNvPr id="839" name="Google Shape;839;p124"/>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Lions fans attending a recent 3-game series were asked whether the team should have a mascot.  The table shows how many fans thought it should.</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According to these results, what is the probability that a Lions fan wants the team to have a mascot?</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graphicFrame>
        <p:nvGraphicFramePr>
          <p:cNvPr id="840" name="Google Shape;840;p124"/>
          <p:cNvGraphicFramePr/>
          <p:nvPr/>
        </p:nvGraphicFramePr>
        <p:xfrm>
          <a:off x="914400" y="4724400"/>
          <a:ext cx="6096000" cy="1752915"/>
        </p:xfrm>
        <a:graphic>
          <a:graphicData uri="http://schemas.openxmlformats.org/drawingml/2006/table">
            <a:tbl>
              <a:tblPr>
                <a:noFill/>
                <a:tableStyleId>{F0EF405E-F2C0-4944-A94E-17BE7D77614E}</a:tableStyleId>
              </a:tblPr>
              <a:tblGrid>
                <a:gridCol w="2032000"/>
                <a:gridCol w="2032000"/>
                <a:gridCol w="2032000"/>
              </a:tblGrid>
              <a:tr h="639750">
                <a:tc>
                  <a:txBody>
                    <a:bodyPr/>
                    <a:lstStyle/>
                    <a:p>
                      <a:pPr marL="0" marR="0" lvl="0" indent="0" algn="l" rtl="0">
                        <a:lnSpc>
                          <a:spcPct val="100000"/>
                        </a:lnSpc>
                        <a:spcBef>
                          <a:spcPts val="0"/>
                        </a:spcBef>
                        <a:spcAft>
                          <a:spcPts val="0"/>
                        </a:spcAft>
                        <a:buClr>
                          <a:srgbClr val="FFFFFF"/>
                        </a:buClr>
                        <a:buSzPts val="1800"/>
                        <a:buFont typeface="Trebuchet MS"/>
                        <a:buNone/>
                      </a:pPr>
                      <a:r>
                        <a:rPr lang="en-US" sz="1800" b="1" i="0" u="none">
                          <a:solidFill>
                            <a:srgbClr val="FFFFFF"/>
                          </a:solidFill>
                          <a:latin typeface="Trebuchet MS"/>
                          <a:ea typeface="Trebuchet MS"/>
                          <a:cs typeface="Trebuchet MS"/>
                          <a:sym typeface="Trebuchet MS"/>
                        </a:rPr>
                        <a:t>Game</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tc>
                  <a:txBody>
                    <a:bodyPr/>
                    <a:lstStyle/>
                    <a:p>
                      <a:pPr marL="0" marR="0" lvl="0" indent="0" algn="l" rtl="0">
                        <a:lnSpc>
                          <a:spcPct val="100000"/>
                        </a:lnSpc>
                        <a:spcBef>
                          <a:spcPts val="0"/>
                        </a:spcBef>
                        <a:spcAft>
                          <a:spcPts val="0"/>
                        </a:spcAft>
                        <a:buClr>
                          <a:srgbClr val="FFFFFF"/>
                        </a:buClr>
                        <a:buSzPts val="1800"/>
                        <a:buFont typeface="Trebuchet MS"/>
                        <a:buNone/>
                      </a:pPr>
                      <a:r>
                        <a:rPr lang="en-US" sz="1800" b="1" i="0" u="none">
                          <a:solidFill>
                            <a:srgbClr val="FFFFFF"/>
                          </a:solidFill>
                          <a:latin typeface="Trebuchet MS"/>
                          <a:ea typeface="Trebuchet MS"/>
                          <a:cs typeface="Trebuchet MS"/>
                          <a:sym typeface="Trebuchet MS"/>
                        </a:rPr>
                        <a:t>Attendance</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tc>
                  <a:txBody>
                    <a:bodyPr/>
                    <a:lstStyle/>
                    <a:p>
                      <a:pPr marL="0" marR="0" lvl="0" indent="0" algn="l" rtl="0">
                        <a:lnSpc>
                          <a:spcPct val="100000"/>
                        </a:lnSpc>
                        <a:spcBef>
                          <a:spcPts val="0"/>
                        </a:spcBef>
                        <a:spcAft>
                          <a:spcPts val="0"/>
                        </a:spcAft>
                        <a:buClr>
                          <a:srgbClr val="FFFFFF"/>
                        </a:buClr>
                        <a:buSzPts val="1800"/>
                        <a:buFont typeface="Trebuchet MS"/>
                        <a:buNone/>
                      </a:pPr>
                      <a:r>
                        <a:rPr lang="en-US" sz="1800" b="1" i="0" u="none">
                          <a:solidFill>
                            <a:srgbClr val="FFFFFF"/>
                          </a:solidFill>
                          <a:latin typeface="Trebuchet MS"/>
                          <a:ea typeface="Trebuchet MS"/>
                          <a:cs typeface="Trebuchet MS"/>
                          <a:sym typeface="Trebuchet MS"/>
                        </a:rPr>
                        <a:t>In favor of mascot</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tr>
              <a:tr h="371475">
                <a:tc>
                  <a:txBody>
                    <a:bodyPr/>
                    <a:lstStyle/>
                    <a:p>
                      <a:pPr marL="0" marR="0" lvl="0" indent="0" algn="l" rtl="0">
                        <a:lnSpc>
                          <a:spcPct val="100000"/>
                        </a:lnSpc>
                        <a:spcBef>
                          <a:spcPts val="0"/>
                        </a:spcBef>
                        <a:spcAft>
                          <a:spcPts val="0"/>
                        </a:spcAft>
                        <a:buClr>
                          <a:srgbClr val="000000"/>
                        </a:buClr>
                        <a:buSzPts val="1800"/>
                        <a:buFont typeface="Trebuchet MS"/>
                        <a:buNone/>
                      </a:pPr>
                      <a:r>
                        <a:rPr lang="en-US" sz="1800" b="0" i="0" u="none">
                          <a:solidFill>
                            <a:srgbClr val="000000"/>
                          </a:solidFill>
                          <a:latin typeface="Trebuchet MS"/>
                          <a:ea typeface="Trebuchet MS"/>
                          <a:cs typeface="Trebuchet MS"/>
                          <a:sym typeface="Trebuchet MS"/>
                        </a:rPr>
                        <a:t>Friday</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6CED4"/>
                    </a:solidFill>
                  </a:tcPr>
                </a:tc>
                <a:tc>
                  <a:txBody>
                    <a:bodyPr/>
                    <a:lstStyle/>
                    <a:p>
                      <a:pPr marL="0" marR="0" lvl="0" indent="0" algn="l" rtl="0">
                        <a:lnSpc>
                          <a:spcPct val="100000"/>
                        </a:lnSpc>
                        <a:spcBef>
                          <a:spcPts val="0"/>
                        </a:spcBef>
                        <a:spcAft>
                          <a:spcPts val="0"/>
                        </a:spcAft>
                        <a:buClr>
                          <a:srgbClr val="000000"/>
                        </a:buClr>
                        <a:buSzPts val="1800"/>
                        <a:buFont typeface="Trebuchet MS"/>
                        <a:buNone/>
                      </a:pPr>
                      <a:r>
                        <a:rPr lang="en-US" sz="1800" b="0" i="0" u="none">
                          <a:solidFill>
                            <a:srgbClr val="000000"/>
                          </a:solidFill>
                          <a:latin typeface="Trebuchet MS"/>
                          <a:ea typeface="Trebuchet MS"/>
                          <a:cs typeface="Trebuchet MS"/>
                          <a:sym typeface="Trebuchet MS"/>
                        </a:rPr>
                        <a:t>681</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6CED4"/>
                    </a:solidFill>
                  </a:tcPr>
                </a:tc>
                <a:tc>
                  <a:txBody>
                    <a:bodyPr/>
                    <a:lstStyle/>
                    <a:p>
                      <a:pPr marL="0" marR="0" lvl="0" indent="0" algn="l" rtl="0">
                        <a:lnSpc>
                          <a:spcPct val="100000"/>
                        </a:lnSpc>
                        <a:spcBef>
                          <a:spcPts val="0"/>
                        </a:spcBef>
                        <a:spcAft>
                          <a:spcPts val="0"/>
                        </a:spcAft>
                        <a:buClr>
                          <a:srgbClr val="000000"/>
                        </a:buClr>
                        <a:buSzPts val="1800"/>
                        <a:buFont typeface="Trebuchet MS"/>
                        <a:buNone/>
                      </a:pPr>
                      <a:r>
                        <a:rPr lang="en-US" sz="1800" b="0" i="0" u="none">
                          <a:solidFill>
                            <a:srgbClr val="000000"/>
                          </a:solidFill>
                          <a:latin typeface="Trebuchet MS"/>
                          <a:ea typeface="Trebuchet MS"/>
                          <a:cs typeface="Trebuchet MS"/>
                          <a:sym typeface="Trebuchet MS"/>
                        </a:rPr>
                        <a:t>388</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6CED4"/>
                    </a:solidFill>
                  </a:tcPr>
                </a:tc>
              </a:tr>
              <a:tr h="369875">
                <a:tc>
                  <a:txBody>
                    <a:bodyPr/>
                    <a:lstStyle/>
                    <a:p>
                      <a:pPr marL="0" marR="0" lvl="0" indent="0" algn="l" rtl="0">
                        <a:lnSpc>
                          <a:spcPct val="100000"/>
                        </a:lnSpc>
                        <a:spcBef>
                          <a:spcPts val="0"/>
                        </a:spcBef>
                        <a:spcAft>
                          <a:spcPts val="0"/>
                        </a:spcAft>
                        <a:buClr>
                          <a:srgbClr val="000000"/>
                        </a:buClr>
                        <a:buSzPts val="1800"/>
                        <a:buFont typeface="Trebuchet MS"/>
                        <a:buNone/>
                      </a:pPr>
                      <a:r>
                        <a:rPr lang="en-US" sz="1800" b="0" i="0" u="none">
                          <a:solidFill>
                            <a:srgbClr val="000000"/>
                          </a:solidFill>
                          <a:latin typeface="Trebuchet MS"/>
                          <a:ea typeface="Trebuchet MS"/>
                          <a:cs typeface="Trebuchet MS"/>
                          <a:sym typeface="Trebuchet MS"/>
                        </a:rPr>
                        <a:t>Saturday</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3E8EB"/>
                    </a:solidFill>
                  </a:tcPr>
                </a:tc>
                <a:tc>
                  <a:txBody>
                    <a:bodyPr/>
                    <a:lstStyle/>
                    <a:p>
                      <a:pPr marL="0" marR="0" lvl="0" indent="0" algn="l" rtl="0">
                        <a:lnSpc>
                          <a:spcPct val="100000"/>
                        </a:lnSpc>
                        <a:spcBef>
                          <a:spcPts val="0"/>
                        </a:spcBef>
                        <a:spcAft>
                          <a:spcPts val="0"/>
                        </a:spcAft>
                        <a:buClr>
                          <a:srgbClr val="000000"/>
                        </a:buClr>
                        <a:buSzPts val="1800"/>
                        <a:buFont typeface="Trebuchet MS"/>
                        <a:buNone/>
                      </a:pPr>
                      <a:r>
                        <a:rPr lang="en-US" sz="1800" b="0" i="0" u="none">
                          <a:solidFill>
                            <a:srgbClr val="000000"/>
                          </a:solidFill>
                          <a:latin typeface="Trebuchet MS"/>
                          <a:ea typeface="Trebuchet MS"/>
                          <a:cs typeface="Trebuchet MS"/>
                          <a:sym typeface="Trebuchet MS"/>
                        </a:rPr>
                        <a:t>527</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3E8EB"/>
                    </a:solidFill>
                  </a:tcPr>
                </a:tc>
                <a:tc>
                  <a:txBody>
                    <a:bodyPr/>
                    <a:lstStyle/>
                    <a:p>
                      <a:pPr marL="0" marR="0" lvl="0" indent="0" algn="l" rtl="0">
                        <a:lnSpc>
                          <a:spcPct val="100000"/>
                        </a:lnSpc>
                        <a:spcBef>
                          <a:spcPts val="0"/>
                        </a:spcBef>
                        <a:spcAft>
                          <a:spcPts val="0"/>
                        </a:spcAft>
                        <a:buClr>
                          <a:srgbClr val="000000"/>
                        </a:buClr>
                        <a:buSzPts val="1800"/>
                        <a:buFont typeface="Trebuchet MS"/>
                        <a:buNone/>
                      </a:pPr>
                      <a:r>
                        <a:rPr lang="en-US" sz="1800" b="0" i="0" u="none">
                          <a:solidFill>
                            <a:srgbClr val="000000"/>
                          </a:solidFill>
                          <a:latin typeface="Trebuchet MS"/>
                          <a:ea typeface="Trebuchet MS"/>
                          <a:cs typeface="Trebuchet MS"/>
                          <a:sym typeface="Trebuchet MS"/>
                        </a:rPr>
                        <a:t>428</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3E8EB"/>
                    </a:solidFill>
                  </a:tcPr>
                </a:tc>
              </a:tr>
              <a:tr h="371475">
                <a:tc>
                  <a:txBody>
                    <a:bodyPr/>
                    <a:lstStyle/>
                    <a:p>
                      <a:pPr marL="0" marR="0" lvl="0" indent="0" algn="l" rtl="0">
                        <a:lnSpc>
                          <a:spcPct val="100000"/>
                        </a:lnSpc>
                        <a:spcBef>
                          <a:spcPts val="0"/>
                        </a:spcBef>
                        <a:spcAft>
                          <a:spcPts val="0"/>
                        </a:spcAft>
                        <a:buClr>
                          <a:srgbClr val="000000"/>
                        </a:buClr>
                        <a:buSzPts val="1800"/>
                        <a:buFont typeface="Trebuchet MS"/>
                        <a:buNone/>
                      </a:pPr>
                      <a:r>
                        <a:rPr lang="en-US" sz="1800" b="0" i="0" u="none">
                          <a:solidFill>
                            <a:srgbClr val="000000"/>
                          </a:solidFill>
                          <a:latin typeface="Trebuchet MS"/>
                          <a:ea typeface="Trebuchet MS"/>
                          <a:cs typeface="Trebuchet MS"/>
                          <a:sym typeface="Trebuchet MS"/>
                        </a:rPr>
                        <a:t>Sunday</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6CED4"/>
                    </a:solidFill>
                  </a:tcPr>
                </a:tc>
                <a:tc>
                  <a:txBody>
                    <a:bodyPr/>
                    <a:lstStyle/>
                    <a:p>
                      <a:pPr marL="0" marR="0" lvl="0" indent="0" algn="l" rtl="0">
                        <a:lnSpc>
                          <a:spcPct val="100000"/>
                        </a:lnSpc>
                        <a:spcBef>
                          <a:spcPts val="0"/>
                        </a:spcBef>
                        <a:spcAft>
                          <a:spcPts val="0"/>
                        </a:spcAft>
                        <a:buClr>
                          <a:srgbClr val="000000"/>
                        </a:buClr>
                        <a:buSzPts val="1800"/>
                        <a:buFont typeface="Trebuchet MS"/>
                        <a:buNone/>
                      </a:pPr>
                      <a:r>
                        <a:rPr lang="en-US" sz="1800" b="0" i="0" u="none">
                          <a:solidFill>
                            <a:srgbClr val="000000"/>
                          </a:solidFill>
                          <a:latin typeface="Trebuchet MS"/>
                          <a:ea typeface="Trebuchet MS"/>
                          <a:cs typeface="Trebuchet MS"/>
                          <a:sym typeface="Trebuchet MS"/>
                        </a:rPr>
                        <a:t>928</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6CED4"/>
                    </a:solidFill>
                  </a:tcPr>
                </a:tc>
                <a:tc>
                  <a:txBody>
                    <a:bodyPr/>
                    <a:lstStyle/>
                    <a:p>
                      <a:pPr marL="0" marR="0" lvl="0" indent="0" algn="l" rtl="0">
                        <a:lnSpc>
                          <a:spcPct val="100000"/>
                        </a:lnSpc>
                        <a:spcBef>
                          <a:spcPts val="0"/>
                        </a:spcBef>
                        <a:spcAft>
                          <a:spcPts val="0"/>
                        </a:spcAft>
                        <a:buClr>
                          <a:srgbClr val="000000"/>
                        </a:buClr>
                        <a:buSzPts val="1800"/>
                        <a:buFont typeface="Trebuchet MS"/>
                        <a:buNone/>
                      </a:pPr>
                      <a:r>
                        <a:rPr lang="en-US" sz="1800" b="0" i="0" u="none">
                          <a:solidFill>
                            <a:srgbClr val="000000"/>
                          </a:solidFill>
                          <a:latin typeface="Trebuchet MS"/>
                          <a:ea typeface="Trebuchet MS"/>
                          <a:cs typeface="Trebuchet MS"/>
                          <a:sym typeface="Trebuchet MS"/>
                        </a:rPr>
                        <a:t>786</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6CED4"/>
                    </a:solidFill>
                  </a:tcPr>
                </a:tc>
              </a:tr>
            </a:tbl>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844"/>
        <p:cNvGrpSpPr/>
        <p:nvPr/>
      </p:nvGrpSpPr>
      <p:grpSpPr>
        <a:xfrm>
          <a:off x="0" y="0"/>
          <a:ext cx="0" cy="0"/>
          <a:chOff x="0" y="0"/>
          <a:chExt cx="0" cy="0"/>
        </a:xfrm>
      </p:grpSpPr>
      <p:sp>
        <p:nvSpPr>
          <p:cNvPr id="845" name="Google Shape;845;p125"/>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a:t>
            </a:r>
            <a:endParaRPr sz="3800" b="1" i="0" u="none" strike="noStrike" cap="none" dirty="0">
              <a:solidFill>
                <a:schemeClr val="bg2"/>
              </a:solidFill>
              <a:latin typeface="Trebuchet MS"/>
              <a:ea typeface="Trebuchet MS"/>
              <a:cs typeface="Trebuchet MS"/>
              <a:sym typeface="Trebuchet MS"/>
            </a:endParaRPr>
          </a:p>
        </p:txBody>
      </p:sp>
      <p:sp>
        <p:nvSpPr>
          <p:cNvPr id="846" name="Google Shape;846;p125"/>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 baseball team has 8 pitchers and 3 catchers.  The manager is choosing a pitcher-catcher combination.  How many are possible?</a:t>
            </a:r>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sp>
        <p:nvSpPr>
          <p:cNvPr id="851" name="Google Shape;851;p126"/>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9-3 COMPOUND EVENTS</a:t>
            </a:r>
            <a:endParaRPr sz="3800" b="1" i="0" u="none" strike="noStrike" cap="none" dirty="0">
              <a:solidFill>
                <a:schemeClr val="bg2"/>
              </a:solidFill>
              <a:latin typeface="Trebuchet MS"/>
              <a:ea typeface="Trebuchet MS"/>
              <a:cs typeface="Trebuchet MS"/>
              <a:sym typeface="Trebuchet MS"/>
            </a:endParaRPr>
          </a:p>
        </p:txBody>
      </p:sp>
      <p:sp>
        <p:nvSpPr>
          <p:cNvPr id="852" name="Google Shape;852;p126"/>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752"/>
              <a:buFont typeface="Noto Sans Symbols"/>
              <a:buChar char="⦿"/>
            </a:pPr>
            <a:r>
              <a:rPr lang="en-US" sz="2400" b="0" i="0" u="none">
                <a:solidFill>
                  <a:schemeClr val="dk1"/>
                </a:solidFill>
                <a:latin typeface="Trebuchet MS"/>
                <a:ea typeface="Trebuchet MS"/>
                <a:cs typeface="Trebuchet MS"/>
                <a:sym typeface="Trebuchet MS"/>
              </a:rPr>
              <a:t>A </a:t>
            </a:r>
            <a:r>
              <a:rPr lang="en-US" sz="2400" b="1" i="0" u="none">
                <a:solidFill>
                  <a:schemeClr val="dk1"/>
                </a:solidFill>
                <a:latin typeface="Trebuchet MS"/>
                <a:ea typeface="Trebuchet MS"/>
                <a:cs typeface="Trebuchet MS"/>
                <a:sym typeface="Trebuchet MS"/>
              </a:rPr>
              <a:t>compound event </a:t>
            </a:r>
            <a:r>
              <a:rPr lang="en-US" sz="2400" b="0" i="0" u="none">
                <a:solidFill>
                  <a:schemeClr val="dk1"/>
                </a:solidFill>
                <a:latin typeface="Trebuchet MS"/>
                <a:ea typeface="Trebuchet MS"/>
                <a:cs typeface="Trebuchet MS"/>
                <a:sym typeface="Trebuchet MS"/>
              </a:rPr>
              <a:t>consists of two or more simple events.  Compound events may involve finding the probability of one event and another event occurring.</a:t>
            </a:r>
            <a:endParaRPr/>
          </a:p>
          <a:p>
            <a:pPr marL="273050" marR="0" lvl="0" indent="-273050" algn="l" rtl="0">
              <a:lnSpc>
                <a:spcPct val="100000"/>
              </a:lnSpc>
              <a:spcBef>
                <a:spcPts val="600"/>
              </a:spcBef>
              <a:spcAft>
                <a:spcPts val="0"/>
              </a:spcAft>
              <a:buClr>
                <a:schemeClr val="dk2"/>
              </a:buClr>
              <a:buSzPts val="1752"/>
              <a:buFont typeface="Noto Sans Symbols"/>
              <a:buChar char="⦿"/>
            </a:pPr>
            <a:r>
              <a:rPr lang="en-US" sz="2400" b="0" i="0" u="none">
                <a:solidFill>
                  <a:schemeClr val="dk1"/>
                </a:solidFill>
                <a:latin typeface="Trebuchet MS"/>
                <a:ea typeface="Trebuchet MS"/>
                <a:cs typeface="Trebuchet MS"/>
                <a:sym typeface="Trebuchet MS"/>
              </a:rPr>
              <a:t>If two events </a:t>
            </a:r>
            <a:r>
              <a:rPr lang="en-US" sz="2400" b="0" i="1" u="none">
                <a:solidFill>
                  <a:schemeClr val="dk1"/>
                </a:solidFill>
                <a:latin typeface="Trebuchet MS"/>
                <a:ea typeface="Trebuchet MS"/>
                <a:cs typeface="Trebuchet MS"/>
                <a:sym typeface="Trebuchet MS"/>
              </a:rPr>
              <a:t>cannot</a:t>
            </a:r>
            <a:r>
              <a:rPr lang="en-US" sz="2400" b="0" i="0" u="none">
                <a:solidFill>
                  <a:schemeClr val="dk1"/>
                </a:solidFill>
                <a:latin typeface="Trebuchet MS"/>
                <a:ea typeface="Trebuchet MS"/>
                <a:cs typeface="Trebuchet MS"/>
                <a:sym typeface="Trebuchet MS"/>
              </a:rPr>
              <a:t> occur at the same time, they are called </a:t>
            </a:r>
            <a:r>
              <a:rPr lang="en-US" sz="2400" b="1" i="0" u="none">
                <a:solidFill>
                  <a:schemeClr val="dk1"/>
                </a:solidFill>
                <a:latin typeface="Trebuchet MS"/>
                <a:ea typeface="Trebuchet MS"/>
                <a:cs typeface="Trebuchet MS"/>
                <a:sym typeface="Trebuchet MS"/>
              </a:rPr>
              <a:t>mutually exclusive</a:t>
            </a:r>
            <a:r>
              <a:rPr lang="en-US" sz="2400" b="0" i="0" u="none">
                <a:solidFill>
                  <a:schemeClr val="dk1"/>
                </a:solidFill>
                <a:latin typeface="Trebuchet MS"/>
                <a:ea typeface="Trebuchet MS"/>
                <a:cs typeface="Trebuchet MS"/>
                <a:sym typeface="Trebuchet MS"/>
              </a:rPr>
              <a:t> events.  For example it is impossible to draw from a standard deck of playing cards that is both a heart and a club.</a:t>
            </a:r>
            <a:endParaRPr/>
          </a:p>
          <a:p>
            <a:pPr marL="273050" marR="0" lvl="0" indent="-273050" algn="l" rtl="0">
              <a:lnSpc>
                <a:spcPct val="100000"/>
              </a:lnSpc>
              <a:spcBef>
                <a:spcPts val="600"/>
              </a:spcBef>
              <a:spcAft>
                <a:spcPts val="0"/>
              </a:spcAft>
              <a:buClr>
                <a:schemeClr val="dk2"/>
              </a:buClr>
              <a:buSzPts val="1752"/>
              <a:buFont typeface="Noto Sans Symbols"/>
              <a:buChar char="⦿"/>
            </a:pPr>
            <a:r>
              <a:rPr lang="en-US" sz="2400" b="0" i="0" u="none">
                <a:solidFill>
                  <a:schemeClr val="dk1"/>
                </a:solidFill>
                <a:latin typeface="Trebuchet MS"/>
                <a:ea typeface="Trebuchet MS"/>
                <a:cs typeface="Trebuchet MS"/>
                <a:sym typeface="Trebuchet MS"/>
              </a:rPr>
              <a:t>When two events A and B are mutually exclusive, the probability of A or B can be found using the formula P(A or B) = P(A) + P(B).</a:t>
            </a:r>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856"/>
        <p:cNvGrpSpPr/>
        <p:nvPr/>
      </p:nvGrpSpPr>
      <p:grpSpPr>
        <a:xfrm>
          <a:off x="0" y="0"/>
          <a:ext cx="0" cy="0"/>
          <a:chOff x="0" y="0"/>
          <a:chExt cx="0" cy="0"/>
        </a:xfrm>
      </p:grpSpPr>
      <p:sp>
        <p:nvSpPr>
          <p:cNvPr id="857" name="Google Shape;857;p127"/>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858" name="Google Shape;858;p127"/>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Suppose you know the probability of event A.  The set of outcomes in the sample space , but not in A, is called the </a:t>
            </a:r>
            <a:r>
              <a:rPr lang="en-US" sz="2600" b="1" i="0" u="none">
                <a:solidFill>
                  <a:schemeClr val="dk1"/>
                </a:solidFill>
                <a:latin typeface="Trebuchet MS"/>
                <a:ea typeface="Trebuchet MS"/>
                <a:cs typeface="Trebuchet MS"/>
                <a:sym typeface="Trebuchet MS"/>
              </a:rPr>
              <a:t>complement</a:t>
            </a:r>
            <a:r>
              <a:rPr lang="en-US" sz="2600" b="0" i="0" u="none">
                <a:solidFill>
                  <a:schemeClr val="dk1"/>
                </a:solidFill>
                <a:latin typeface="Trebuchet MS"/>
                <a:ea typeface="Trebuchet MS"/>
                <a:cs typeface="Trebuchet MS"/>
                <a:sym typeface="Trebuchet MS"/>
              </a:rPr>
              <a:t> of the event.</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			P(not A)= 1- P(A)</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862"/>
        <p:cNvGrpSpPr/>
        <p:nvPr/>
      </p:nvGrpSpPr>
      <p:grpSpPr>
        <a:xfrm>
          <a:off x="0" y="0"/>
          <a:ext cx="0" cy="0"/>
          <a:chOff x="0" y="0"/>
          <a:chExt cx="0" cy="0"/>
        </a:xfrm>
      </p:grpSpPr>
      <p:sp>
        <p:nvSpPr>
          <p:cNvPr id="863" name="Google Shape;863;p128"/>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 1</a:t>
            </a:r>
            <a:endParaRPr sz="3800" b="1" i="0" u="none" strike="noStrike" cap="none" dirty="0">
              <a:solidFill>
                <a:schemeClr val="bg2"/>
              </a:solidFill>
              <a:latin typeface="Trebuchet MS"/>
              <a:ea typeface="Trebuchet MS"/>
              <a:cs typeface="Trebuchet MS"/>
              <a:sym typeface="Trebuchet MS"/>
            </a:endParaRPr>
          </a:p>
        </p:txBody>
      </p:sp>
      <p:sp>
        <p:nvSpPr>
          <p:cNvPr id="864" name="Google Shape;864;p128"/>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 standard deck of playing cards is used to simulate a baseball game.  During the game, players draw a card at random. Spade number cards greater than 4 represent doubles. Home runs are represented by either a 3 or a queen.</a:t>
            </a:r>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Find P( hitting a double)</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Find P ( hitting a home run)</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sp>
        <p:nvSpPr>
          <p:cNvPr id="869" name="Google Shape;869;p129"/>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 2</a:t>
            </a:r>
            <a:endParaRPr sz="3800" b="1" i="0" u="none" strike="noStrike" cap="none" dirty="0">
              <a:solidFill>
                <a:schemeClr val="bg2"/>
              </a:solidFill>
              <a:latin typeface="Trebuchet MS"/>
              <a:ea typeface="Trebuchet MS"/>
              <a:cs typeface="Trebuchet MS"/>
              <a:sym typeface="Trebuchet MS"/>
            </a:endParaRPr>
          </a:p>
        </p:txBody>
      </p:sp>
      <p:sp>
        <p:nvSpPr>
          <p:cNvPr id="870" name="Google Shape;870;p129"/>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You draw a card at random from a standard deck of playing cards.  Find the probability that the card is a club or a jack.</a:t>
            </a:r>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This represents two events that are not mutually exclusive, the probability of A or B can be found using the formula</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		P(A or B) = P(A) +P(B) – P(A and B)</a:t>
            </a:r>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874"/>
        <p:cNvGrpSpPr/>
        <p:nvPr/>
      </p:nvGrpSpPr>
      <p:grpSpPr>
        <a:xfrm>
          <a:off x="0" y="0"/>
          <a:ext cx="0" cy="0"/>
          <a:chOff x="0" y="0"/>
          <a:chExt cx="0" cy="0"/>
        </a:xfrm>
      </p:grpSpPr>
      <p:sp>
        <p:nvSpPr>
          <p:cNvPr id="875" name="Google Shape;875;p130"/>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 3</a:t>
            </a:r>
            <a:endParaRPr sz="3800" b="1" i="0" u="none" strike="noStrike" cap="none" dirty="0">
              <a:solidFill>
                <a:schemeClr val="bg2"/>
              </a:solidFill>
              <a:latin typeface="Trebuchet MS"/>
              <a:ea typeface="Trebuchet MS"/>
              <a:cs typeface="Trebuchet MS"/>
              <a:sym typeface="Trebuchet MS"/>
            </a:endParaRPr>
          </a:p>
        </p:txBody>
      </p:sp>
      <p:sp>
        <p:nvSpPr>
          <p:cNvPr id="876" name="Google Shape;876;p130"/>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You select a marble from a jar without looking. You know 1/5 of the marbles are red and 1/5 are blue.  What is the probability you will select neither the red nor the blue marble?</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880"/>
        <p:cNvGrpSpPr/>
        <p:nvPr/>
      </p:nvGrpSpPr>
      <p:grpSpPr>
        <a:xfrm>
          <a:off x="0" y="0"/>
          <a:ext cx="0" cy="0"/>
          <a:chOff x="0" y="0"/>
          <a:chExt cx="0" cy="0"/>
        </a:xfrm>
      </p:grpSpPr>
      <p:sp>
        <p:nvSpPr>
          <p:cNvPr id="881" name="Google Shape;881;p131"/>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dirty="0">
                <a:solidFill>
                  <a:schemeClr val="bg2"/>
                </a:solidFill>
                <a:latin typeface="Trebuchet MS"/>
                <a:ea typeface="Trebuchet MS"/>
                <a:cs typeface="Trebuchet MS"/>
                <a:sym typeface="Trebuchet MS"/>
              </a:rPr>
              <a:t>9-4 INDEPENDENT AND DEPENDENT EVENTS</a:t>
            </a:r>
            <a:endParaRPr sz="3420" b="1" i="0" u="none" strike="noStrike" cap="none" dirty="0">
              <a:solidFill>
                <a:schemeClr val="bg2"/>
              </a:solidFill>
              <a:latin typeface="Trebuchet MS"/>
              <a:ea typeface="Trebuchet MS"/>
              <a:cs typeface="Trebuchet MS"/>
              <a:sym typeface="Trebuchet MS"/>
            </a:endParaRPr>
          </a:p>
        </p:txBody>
      </p:sp>
      <p:sp>
        <p:nvSpPr>
          <p:cNvPr id="882" name="Google Shape;882;p131"/>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When the outcome of one event does not affect the outcome of another event, the events are said to be independent.</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To find the probability of both events occurring, multiply the probabilities of each event.</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If A and B are independent events, then P(A and B) = P(A)·P(B)</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Sometimes P(A and B) is written P(A, then B).</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886"/>
        <p:cNvGrpSpPr/>
        <p:nvPr/>
      </p:nvGrpSpPr>
      <p:grpSpPr>
        <a:xfrm>
          <a:off x="0" y="0"/>
          <a:ext cx="0" cy="0"/>
          <a:chOff x="0" y="0"/>
          <a:chExt cx="0" cy="0"/>
        </a:xfrm>
      </p:grpSpPr>
      <p:sp>
        <p:nvSpPr>
          <p:cNvPr id="887" name="Google Shape;887;p132"/>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888" name="Google Shape;888;p132"/>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When the outcome of one event is affected by the outcome of another, the events are said to be </a:t>
            </a:r>
            <a:r>
              <a:rPr lang="en-US" sz="2600" b="1" i="0" u="none">
                <a:solidFill>
                  <a:schemeClr val="dk1"/>
                </a:solidFill>
                <a:latin typeface="Trebuchet MS"/>
                <a:ea typeface="Trebuchet MS"/>
                <a:cs typeface="Trebuchet MS"/>
                <a:sym typeface="Trebuchet MS"/>
              </a:rPr>
              <a:t>dependent</a:t>
            </a:r>
            <a:r>
              <a:rPr lang="en-US" sz="2600" b="0" i="0" u="none">
                <a:solidFill>
                  <a:schemeClr val="dk1"/>
                </a:solidFill>
                <a:latin typeface="Trebuchet MS"/>
                <a:ea typeface="Trebuchet MS"/>
                <a:cs typeface="Trebuchet MS"/>
                <a:sym typeface="Trebuchet MS"/>
              </a:rPr>
              <a:t>.</a:t>
            </a:r>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sp>
        <p:nvSpPr>
          <p:cNvPr id="893" name="Google Shape;893;p133"/>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894" name="Google Shape;894;p13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 bag contains 3 white softballs, 2 yellow softballs, 3 green softballs, and 4 red softballs.  You reach into the bag without looking and take out a ball.  You replace it and then take out another ball at random.  Find the probability that the first ball is red and the second ball is white.</a:t>
            </a:r>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898"/>
        <p:cNvGrpSpPr/>
        <p:nvPr/>
      </p:nvGrpSpPr>
      <p:grpSpPr>
        <a:xfrm>
          <a:off x="0" y="0"/>
          <a:ext cx="0" cy="0"/>
          <a:chOff x="0" y="0"/>
          <a:chExt cx="0" cy="0"/>
        </a:xfrm>
      </p:grpSpPr>
      <p:sp>
        <p:nvSpPr>
          <p:cNvPr id="899" name="Google Shape;899;p134"/>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900" name="Google Shape;900;p134"/>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Six teams --  the Dragons, Vikings, Lions, Bears, Cheetahs, and Elephants—are in the lottery round for this years draft picks.  The name of each team is written on a card and placed in a box.</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To determine who gets the first lottery pick, one card will be drawn at random and not replaced.  Then a second card will be drawn at random to determine the second pick.  What is the probability that the Bears get the first draft choice and the Lions get the second draft choice?</a:t>
            </a:r>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sp>
        <p:nvSpPr>
          <p:cNvPr id="905" name="Google Shape;905;p135"/>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dirty="0">
                <a:solidFill>
                  <a:schemeClr val="bg2"/>
                </a:solidFill>
                <a:latin typeface="Trebuchet MS"/>
                <a:ea typeface="Trebuchet MS"/>
                <a:cs typeface="Trebuchet MS"/>
                <a:sym typeface="Trebuchet MS"/>
              </a:rPr>
              <a:t>9-5 PERMUTATIONS AND COMBINATIONS(PART I)</a:t>
            </a:r>
            <a:endParaRPr sz="3420" b="1" i="0" u="none" strike="noStrike" cap="none" dirty="0">
              <a:solidFill>
                <a:schemeClr val="bg2"/>
              </a:solidFill>
              <a:latin typeface="Trebuchet MS"/>
              <a:ea typeface="Trebuchet MS"/>
              <a:cs typeface="Trebuchet MS"/>
              <a:sym typeface="Trebuchet MS"/>
            </a:endParaRPr>
          </a:p>
        </p:txBody>
      </p:sp>
      <p:sp>
        <p:nvSpPr>
          <p:cNvPr id="906" name="Google Shape;906;p135"/>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336"/>
              <a:buFont typeface="Noto Sans Symbols"/>
              <a:buChar char="⦿"/>
            </a:pPr>
            <a:r>
              <a:rPr lang="en-US" sz="3200" b="0" i="0" u="none">
                <a:solidFill>
                  <a:schemeClr val="dk1"/>
                </a:solidFill>
                <a:latin typeface="Trebuchet MS"/>
                <a:ea typeface="Trebuchet MS"/>
                <a:cs typeface="Trebuchet MS"/>
                <a:sym typeface="Trebuchet MS"/>
              </a:rPr>
              <a:t>The </a:t>
            </a:r>
            <a:r>
              <a:rPr lang="en-US" sz="3200" b="1" i="0" u="none">
                <a:solidFill>
                  <a:schemeClr val="dk1"/>
                </a:solidFill>
                <a:latin typeface="Trebuchet MS"/>
                <a:ea typeface="Trebuchet MS"/>
                <a:cs typeface="Trebuchet MS"/>
                <a:sym typeface="Trebuchet MS"/>
              </a:rPr>
              <a:t>fundamental counting principle </a:t>
            </a:r>
            <a:r>
              <a:rPr lang="en-US" sz="3200" b="0" i="0" u="none">
                <a:solidFill>
                  <a:schemeClr val="dk1"/>
                </a:solidFill>
                <a:latin typeface="Trebuchet MS"/>
                <a:ea typeface="Trebuchet MS"/>
                <a:cs typeface="Trebuchet MS"/>
                <a:sym typeface="Trebuchet MS"/>
              </a:rPr>
              <a:t>can be used to count the number of ways two or more events can happen in succession.</a:t>
            </a:r>
            <a:endParaRPr/>
          </a:p>
          <a:p>
            <a:pPr marL="273050" marR="0" lvl="0" indent="-124714" algn="l" rtl="0">
              <a:lnSpc>
                <a:spcPct val="100000"/>
              </a:lnSpc>
              <a:spcBef>
                <a:spcPts val="600"/>
              </a:spcBef>
              <a:spcAft>
                <a:spcPts val="0"/>
              </a:spcAft>
              <a:buClr>
                <a:schemeClr val="dk2"/>
              </a:buClr>
              <a:buSzPts val="2336"/>
              <a:buFont typeface="Noto Sans Symbols"/>
              <a:buNone/>
            </a:pPr>
            <a:endParaRPr sz="32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336"/>
              <a:buFont typeface="Noto Sans Symbols"/>
              <a:buChar char="⦿"/>
            </a:pPr>
            <a:r>
              <a:rPr lang="en-US" sz="3200" b="0" i="0" u="none">
                <a:solidFill>
                  <a:schemeClr val="dk1"/>
                </a:solidFill>
                <a:latin typeface="Trebuchet MS"/>
                <a:ea typeface="Trebuchet MS"/>
                <a:cs typeface="Trebuchet MS"/>
                <a:sym typeface="Trebuchet MS"/>
              </a:rPr>
              <a:t>It states that, if an event A can occur in </a:t>
            </a:r>
            <a:r>
              <a:rPr lang="en-US" sz="3200" b="0" i="1" u="none">
                <a:solidFill>
                  <a:schemeClr val="dk1"/>
                </a:solidFill>
                <a:latin typeface="Trebuchet MS"/>
                <a:ea typeface="Trebuchet MS"/>
                <a:cs typeface="Trebuchet MS"/>
                <a:sym typeface="Trebuchet MS"/>
              </a:rPr>
              <a:t>m</a:t>
            </a:r>
            <a:r>
              <a:rPr lang="en-US" sz="3200" b="0" i="0" u="none">
                <a:solidFill>
                  <a:schemeClr val="dk1"/>
                </a:solidFill>
                <a:latin typeface="Trebuchet MS"/>
                <a:ea typeface="Trebuchet MS"/>
                <a:cs typeface="Trebuchet MS"/>
                <a:sym typeface="Trebuchet MS"/>
              </a:rPr>
              <a:t> ways and an event B can occur in </a:t>
            </a:r>
            <a:r>
              <a:rPr lang="en-US" sz="3200" b="0" i="1" u="none">
                <a:solidFill>
                  <a:schemeClr val="dk1"/>
                </a:solidFill>
                <a:latin typeface="Trebuchet MS"/>
                <a:ea typeface="Trebuchet MS"/>
                <a:cs typeface="Trebuchet MS"/>
                <a:sym typeface="Trebuchet MS"/>
              </a:rPr>
              <a:t>n</a:t>
            </a:r>
            <a:r>
              <a:rPr lang="en-US" sz="3200" b="0" i="0" u="none">
                <a:solidFill>
                  <a:schemeClr val="dk1"/>
                </a:solidFill>
                <a:latin typeface="Trebuchet MS"/>
                <a:ea typeface="Trebuchet MS"/>
                <a:cs typeface="Trebuchet MS"/>
                <a:sym typeface="Trebuchet MS"/>
              </a:rPr>
              <a:t> ways, then events A and B can happen in </a:t>
            </a:r>
            <a:r>
              <a:rPr lang="en-US" sz="3200" b="0" i="1" u="none">
                <a:solidFill>
                  <a:schemeClr val="dk1"/>
                </a:solidFill>
                <a:latin typeface="Trebuchet MS"/>
                <a:ea typeface="Trebuchet MS"/>
                <a:cs typeface="Trebuchet MS"/>
                <a:sym typeface="Trebuchet MS"/>
              </a:rPr>
              <a:t>m·n</a:t>
            </a:r>
            <a:r>
              <a:rPr lang="en-US" sz="3200" b="0" i="0" u="none">
                <a:solidFill>
                  <a:schemeClr val="dk1"/>
                </a:solidFill>
                <a:latin typeface="Trebuchet MS"/>
                <a:ea typeface="Trebuchet MS"/>
                <a:cs typeface="Trebuchet MS"/>
                <a:sym typeface="Trebuchet MS"/>
              </a:rPr>
              <a:t> ways</a:t>
            </a:r>
            <a:r>
              <a:rPr lang="en-US" sz="2600" b="0" i="0" u="none">
                <a:solidFill>
                  <a:schemeClr val="dk1"/>
                </a:solidFill>
                <a:latin typeface="Trebuchet MS"/>
                <a:ea typeface="Trebuchet MS"/>
                <a:cs typeface="Trebuchet MS"/>
                <a:sym typeface="Trebuchet MS"/>
              </a:rPr>
              <a:t>.</a:t>
            </a:r>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10"/>
        <p:cNvGrpSpPr/>
        <p:nvPr/>
      </p:nvGrpSpPr>
      <p:grpSpPr>
        <a:xfrm>
          <a:off x="0" y="0"/>
          <a:ext cx="0" cy="0"/>
          <a:chOff x="0" y="0"/>
          <a:chExt cx="0" cy="0"/>
        </a:xfrm>
      </p:grpSpPr>
      <p:sp>
        <p:nvSpPr>
          <p:cNvPr id="911" name="Google Shape;911;p136"/>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 1</a:t>
            </a:r>
            <a:endParaRPr sz="3800" b="1" i="0" u="none" strike="noStrike" cap="none" dirty="0">
              <a:solidFill>
                <a:schemeClr val="bg2"/>
              </a:solidFill>
              <a:latin typeface="Trebuchet MS"/>
              <a:ea typeface="Trebuchet MS"/>
              <a:cs typeface="Trebuchet MS"/>
              <a:sym typeface="Trebuchet MS"/>
            </a:endParaRPr>
          </a:p>
        </p:txBody>
      </p:sp>
      <p:sp>
        <p:nvSpPr>
          <p:cNvPr id="912" name="Google Shape;912;p136"/>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Suppose the Kenosha Comets of AAGPBL will travel on a road trip to Grand Rapids, Peoria, and Battle Creek.  They can go from Kenosha to Grand Rapids by car, train, or bus, then from Grand Rapids to Peoria by bus, train, or plane, an from Peoria to Battle Creek by car, bus train, or plane.  Finally, from Battle Creek, they can take the bus or the train back home.  How many different routes are possible on this trip? </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16"/>
        <p:cNvGrpSpPr/>
        <p:nvPr/>
      </p:nvGrpSpPr>
      <p:grpSpPr>
        <a:xfrm>
          <a:off x="0" y="0"/>
          <a:ext cx="0" cy="0"/>
          <a:chOff x="0" y="0"/>
          <a:chExt cx="0" cy="0"/>
        </a:xfrm>
      </p:grpSpPr>
      <p:sp>
        <p:nvSpPr>
          <p:cNvPr id="917" name="Google Shape;917;p137"/>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PERMUTATION</a:t>
            </a:r>
            <a:endParaRPr sz="3800" b="1" i="0" u="none" strike="noStrike" cap="none" dirty="0">
              <a:solidFill>
                <a:schemeClr val="bg2"/>
              </a:solidFill>
              <a:latin typeface="Trebuchet MS"/>
              <a:ea typeface="Trebuchet MS"/>
              <a:cs typeface="Trebuchet MS"/>
              <a:sym typeface="Trebuchet MS"/>
            </a:endParaRPr>
          </a:p>
        </p:txBody>
      </p:sp>
      <p:sp>
        <p:nvSpPr>
          <p:cNvPr id="918" name="Google Shape;918;p137"/>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An arrangement of items in a particular order is called a </a:t>
            </a:r>
            <a:r>
              <a:rPr lang="en-US" sz="2600" b="1" i="0" u="none">
                <a:solidFill>
                  <a:schemeClr val="dk1"/>
                </a:solidFill>
                <a:latin typeface="Trebuchet MS"/>
                <a:ea typeface="Trebuchet MS"/>
                <a:cs typeface="Trebuchet MS"/>
                <a:sym typeface="Trebuchet MS"/>
              </a:rPr>
              <a:t>permutation</a:t>
            </a:r>
            <a:r>
              <a:rPr lang="en-US" sz="2600" b="0" i="0" u="none">
                <a:solidFill>
                  <a:schemeClr val="dk1"/>
                </a:solidFill>
                <a:latin typeface="Trebuchet MS"/>
                <a:ea typeface="Trebuchet MS"/>
                <a:cs typeface="Trebuchet MS"/>
                <a:sym typeface="Trebuchet MS"/>
              </a:rPr>
              <a:t>.</a:t>
            </a:r>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Use the fundamental counting principle to determine of permutations for the four letters M,A,T,H.</a:t>
            </a:r>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22"/>
        <p:cNvGrpSpPr/>
        <p:nvPr/>
      </p:nvGrpSpPr>
      <p:grpSpPr>
        <a:xfrm>
          <a:off x="0" y="0"/>
          <a:ext cx="0" cy="0"/>
          <a:chOff x="0" y="0"/>
          <a:chExt cx="0" cy="0"/>
        </a:xfrm>
      </p:grpSpPr>
      <p:sp>
        <p:nvSpPr>
          <p:cNvPr id="923" name="Google Shape;923;p138"/>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FACTORIAL NOTATION</a:t>
            </a:r>
            <a:endParaRPr sz="3800" b="1" i="0" u="none" strike="noStrike" cap="none" dirty="0">
              <a:solidFill>
                <a:schemeClr val="bg2"/>
              </a:solidFill>
              <a:latin typeface="Trebuchet MS"/>
              <a:ea typeface="Trebuchet MS"/>
              <a:cs typeface="Trebuchet MS"/>
              <a:sym typeface="Trebuchet MS"/>
            </a:endParaRPr>
          </a:p>
        </p:txBody>
      </p:sp>
      <p:sp>
        <p:nvSpPr>
          <p:cNvPr id="924" name="Google Shape;924;p138"/>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4·3·2·1 can be written in </a:t>
            </a:r>
            <a:r>
              <a:rPr lang="en-US" sz="2600" b="1" i="0" u="none">
                <a:solidFill>
                  <a:schemeClr val="dk1"/>
                </a:solidFill>
                <a:latin typeface="Trebuchet MS"/>
                <a:ea typeface="Trebuchet MS"/>
                <a:cs typeface="Trebuchet MS"/>
                <a:sym typeface="Trebuchet MS"/>
              </a:rPr>
              <a:t>factorial notation </a:t>
            </a:r>
            <a:r>
              <a:rPr lang="en-US" sz="2600" b="0" i="0" u="none">
                <a:solidFill>
                  <a:schemeClr val="dk1"/>
                </a:solidFill>
                <a:latin typeface="Trebuchet MS"/>
                <a:ea typeface="Trebuchet MS"/>
                <a:cs typeface="Trebuchet MS"/>
                <a:sym typeface="Trebuchet MS"/>
              </a:rPr>
              <a:t>as </a:t>
            </a:r>
            <a:r>
              <a:rPr lang="en-US" sz="2600" b="1" i="0" u="none">
                <a:solidFill>
                  <a:schemeClr val="dk1"/>
                </a:solidFill>
                <a:latin typeface="Trebuchet MS"/>
                <a:ea typeface="Trebuchet MS"/>
                <a:cs typeface="Trebuchet MS"/>
                <a:sym typeface="Trebuchet MS"/>
              </a:rPr>
              <a:t>4!</a:t>
            </a:r>
            <a:endParaRPr/>
          </a:p>
          <a:p>
            <a:pPr marL="273050" marR="0" lvl="0" indent="-152527" algn="l" rtl="0">
              <a:lnSpc>
                <a:spcPct val="100000"/>
              </a:lnSpc>
              <a:spcBef>
                <a:spcPts val="600"/>
              </a:spcBef>
              <a:spcAft>
                <a:spcPts val="0"/>
              </a:spcAft>
              <a:buClr>
                <a:schemeClr val="dk2"/>
              </a:buClr>
              <a:buSzPts val="1898"/>
              <a:buFont typeface="Noto Sans Symbols"/>
              <a:buNone/>
            </a:pPr>
            <a:endParaRPr sz="2600" b="1"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In general, the number of permutation of </a:t>
            </a:r>
            <a:r>
              <a:rPr lang="en-US" sz="2600" b="0" i="1" u="none">
                <a:solidFill>
                  <a:schemeClr val="dk1"/>
                </a:solidFill>
                <a:latin typeface="Trebuchet MS"/>
                <a:ea typeface="Trebuchet MS"/>
                <a:cs typeface="Trebuchet MS"/>
                <a:sym typeface="Trebuchet MS"/>
              </a:rPr>
              <a:t>n</a:t>
            </a:r>
            <a:r>
              <a:rPr lang="en-US" sz="2600" b="0" i="0" u="none">
                <a:solidFill>
                  <a:schemeClr val="dk1"/>
                </a:solidFill>
                <a:latin typeface="Trebuchet MS"/>
                <a:ea typeface="Trebuchet MS"/>
                <a:cs typeface="Trebuchet MS"/>
                <a:sym typeface="Trebuchet MS"/>
              </a:rPr>
              <a:t> different items is written </a:t>
            </a:r>
            <a:r>
              <a:rPr lang="en-US" sz="2600" b="1" i="0" u="none">
                <a:solidFill>
                  <a:schemeClr val="dk1"/>
                </a:solidFill>
                <a:latin typeface="Trebuchet MS"/>
                <a:ea typeface="Trebuchet MS"/>
                <a:cs typeface="Trebuchet MS"/>
                <a:sym typeface="Trebuchet MS"/>
              </a:rPr>
              <a:t>n! </a:t>
            </a:r>
            <a:r>
              <a:rPr lang="en-US" sz="2600" b="0" i="0" u="none">
                <a:solidFill>
                  <a:schemeClr val="dk1"/>
                </a:solidFill>
                <a:latin typeface="Trebuchet MS"/>
                <a:ea typeface="Trebuchet MS"/>
                <a:cs typeface="Trebuchet MS"/>
                <a:sym typeface="Trebuchet MS"/>
              </a:rPr>
              <a:t>and read as </a:t>
            </a:r>
            <a:r>
              <a:rPr lang="en-US" sz="2600" b="1" i="0" u="none">
                <a:solidFill>
                  <a:schemeClr val="dk1"/>
                </a:solidFill>
                <a:latin typeface="Trebuchet MS"/>
                <a:ea typeface="Trebuchet MS"/>
                <a:cs typeface="Trebuchet MS"/>
                <a:sym typeface="Trebuchet MS"/>
              </a:rPr>
              <a:t>n factorial</a:t>
            </a:r>
            <a:r>
              <a:rPr lang="en-US" sz="2600" b="0" i="0" u="none">
                <a:solidFill>
                  <a:schemeClr val="dk1"/>
                </a:solidFill>
                <a:latin typeface="Trebuchet MS"/>
                <a:ea typeface="Trebuchet MS"/>
                <a:cs typeface="Trebuchet MS"/>
                <a:sym typeface="Trebuchet MS"/>
              </a:rPr>
              <a:t>.</a:t>
            </a:r>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28"/>
        <p:cNvGrpSpPr/>
        <p:nvPr/>
      </p:nvGrpSpPr>
      <p:grpSpPr>
        <a:xfrm>
          <a:off x="0" y="0"/>
          <a:ext cx="0" cy="0"/>
          <a:chOff x="0" y="0"/>
          <a:chExt cx="0" cy="0"/>
        </a:xfrm>
      </p:grpSpPr>
      <p:sp>
        <p:nvSpPr>
          <p:cNvPr id="929" name="Google Shape;929;p139"/>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 2</a:t>
            </a:r>
            <a:endParaRPr sz="3800" b="1" i="0" u="none" strike="noStrike" cap="none" dirty="0">
              <a:solidFill>
                <a:schemeClr val="bg2"/>
              </a:solidFill>
              <a:latin typeface="Trebuchet MS"/>
              <a:ea typeface="Trebuchet MS"/>
              <a:cs typeface="Trebuchet MS"/>
              <a:sym typeface="Trebuchet MS"/>
            </a:endParaRPr>
          </a:p>
        </p:txBody>
      </p:sp>
      <p:sp>
        <p:nvSpPr>
          <p:cNvPr id="930" name="Google Shape;930;p139"/>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336"/>
              <a:buFont typeface="Noto Sans Symbols"/>
              <a:buChar char="⦿"/>
            </a:pPr>
            <a:r>
              <a:rPr lang="en-US" sz="3200" b="0" i="0" u="none">
                <a:solidFill>
                  <a:schemeClr val="dk1"/>
                </a:solidFill>
                <a:latin typeface="Trebuchet MS"/>
                <a:ea typeface="Trebuchet MS"/>
                <a:cs typeface="Trebuchet MS"/>
                <a:sym typeface="Trebuchet MS"/>
              </a:rPr>
              <a:t>In how many different ways can you arrange your math, science, social studies, language arts, and literature books in a row on a shelf?</a:t>
            </a:r>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34"/>
        <p:cNvGrpSpPr/>
        <p:nvPr/>
      </p:nvGrpSpPr>
      <p:grpSpPr>
        <a:xfrm>
          <a:off x="0" y="0"/>
          <a:ext cx="0" cy="0"/>
          <a:chOff x="0" y="0"/>
          <a:chExt cx="0" cy="0"/>
        </a:xfrm>
      </p:grpSpPr>
      <p:sp>
        <p:nvSpPr>
          <p:cNvPr id="935" name="Google Shape;935;p140"/>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936" name="Google Shape;936;p140"/>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Sometimes you need only part of a set of items, such as selecting two of nine players.  The number of permutations of </a:t>
            </a:r>
            <a:r>
              <a:rPr lang="en-US" sz="2600" b="0" i="1" u="none">
                <a:solidFill>
                  <a:schemeClr val="dk1"/>
                </a:solidFill>
                <a:latin typeface="Trebuchet MS"/>
                <a:ea typeface="Trebuchet MS"/>
                <a:cs typeface="Trebuchet MS"/>
                <a:sym typeface="Trebuchet MS"/>
              </a:rPr>
              <a:t>n </a:t>
            </a:r>
            <a:r>
              <a:rPr lang="en-US" sz="2600" b="0" i="0" u="none">
                <a:solidFill>
                  <a:schemeClr val="dk1"/>
                </a:solidFill>
                <a:latin typeface="Trebuchet MS"/>
                <a:ea typeface="Trebuchet MS"/>
                <a:cs typeface="Trebuchet MS"/>
                <a:sym typeface="Trebuchet MS"/>
              </a:rPr>
              <a:t>different items, taken r items at a a time, with no repetitions, is written n</a:t>
            </a:r>
            <a:r>
              <a:rPr lang="en-US" sz="3600" b="0" i="0" u="none">
                <a:solidFill>
                  <a:schemeClr val="dk1"/>
                </a:solidFill>
                <a:latin typeface="Trebuchet MS"/>
                <a:ea typeface="Trebuchet MS"/>
                <a:cs typeface="Trebuchet MS"/>
                <a:sym typeface="Trebuchet MS"/>
              </a:rPr>
              <a:t>P</a:t>
            </a:r>
            <a:r>
              <a:rPr lang="en-US" sz="2600" b="0" i="0" u="none">
                <a:solidFill>
                  <a:schemeClr val="dk1"/>
                </a:solidFill>
                <a:latin typeface="Trebuchet MS"/>
                <a:ea typeface="Trebuchet MS"/>
                <a:cs typeface="Trebuchet MS"/>
                <a:sym typeface="Trebuchet MS"/>
              </a:rPr>
              <a:t>r.</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Google Shape;941;p141"/>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EXAMPLE 3</a:t>
            </a:r>
            <a:endParaRPr sz="3800" b="1" i="0" u="none" strike="noStrike" cap="none" dirty="0">
              <a:solidFill>
                <a:schemeClr val="bg2"/>
              </a:solidFill>
              <a:latin typeface="Trebuchet MS"/>
              <a:ea typeface="Trebuchet MS"/>
              <a:cs typeface="Trebuchet MS"/>
              <a:sym typeface="Trebuchet MS"/>
            </a:endParaRPr>
          </a:p>
        </p:txBody>
      </p:sp>
      <p:sp>
        <p:nvSpPr>
          <p:cNvPr id="942" name="Google Shape;942;p141"/>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Eight teams enter a tournament.  How many different arrangements of first-, second-, and third-place winners are possible?</a:t>
            </a:r>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p142"/>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dirty="0">
                <a:solidFill>
                  <a:schemeClr val="bg2"/>
                </a:solidFill>
                <a:latin typeface="Trebuchet MS"/>
                <a:ea typeface="Trebuchet MS"/>
                <a:cs typeface="Trebuchet MS"/>
                <a:sym typeface="Trebuchet MS"/>
              </a:rPr>
              <a:t>COMBINATION</a:t>
            </a:r>
            <a:endParaRPr sz="3800" b="1" i="0" u="none" strike="noStrike" cap="none" dirty="0">
              <a:solidFill>
                <a:schemeClr val="bg2"/>
              </a:solidFill>
              <a:latin typeface="Trebuchet MS"/>
              <a:ea typeface="Trebuchet MS"/>
              <a:cs typeface="Trebuchet MS"/>
              <a:sym typeface="Trebuchet MS"/>
            </a:endParaRPr>
          </a:p>
        </p:txBody>
      </p:sp>
      <p:sp>
        <p:nvSpPr>
          <p:cNvPr id="948" name="Google Shape;948;p142"/>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For each situation described so far, the order of the items in consideration is important.  A set of items in no particular order is called a </a:t>
            </a:r>
            <a:r>
              <a:rPr lang="en-US" sz="2600" b="1" i="0" u="none">
                <a:solidFill>
                  <a:schemeClr val="dk1"/>
                </a:solidFill>
                <a:latin typeface="Trebuchet MS"/>
                <a:ea typeface="Trebuchet MS"/>
                <a:cs typeface="Trebuchet MS"/>
                <a:sym typeface="Trebuchet MS"/>
              </a:rPr>
              <a:t>combination.</a:t>
            </a:r>
            <a:endParaRPr/>
          </a:p>
          <a:p>
            <a:pPr marL="273050" marR="0" lvl="0" indent="-152527" algn="l" rtl="0">
              <a:spcBef>
                <a:spcPts val="600"/>
              </a:spcBef>
              <a:spcAft>
                <a:spcPts val="0"/>
              </a:spcAft>
              <a:buClr>
                <a:schemeClr val="dk2"/>
              </a:buClr>
              <a:buSzPts val="1898"/>
              <a:buFont typeface="Noto Sans Symbols"/>
              <a:buNone/>
            </a:pPr>
            <a:endParaRPr sz="2600" b="1" i="0" u="none">
              <a:solidFill>
                <a:schemeClr val="dk1"/>
              </a:solidFill>
              <a:latin typeface="Trebuchet MS"/>
              <a:ea typeface="Trebuchet MS"/>
              <a:cs typeface="Trebuchet MS"/>
              <a:sym typeface="Trebuchet MS"/>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52"/>
        <p:cNvGrpSpPr/>
        <p:nvPr/>
      </p:nvGrpSpPr>
      <p:grpSpPr>
        <a:xfrm>
          <a:off x="0" y="0"/>
          <a:ext cx="0" cy="0"/>
          <a:chOff x="0" y="0"/>
          <a:chExt cx="0" cy="0"/>
        </a:xfrm>
      </p:grpSpPr>
      <p:sp>
        <p:nvSpPr>
          <p:cNvPr id="953" name="Google Shape;953;p143"/>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4</a:t>
            </a:r>
            <a:endParaRPr sz="3800" b="1" i="0" u="none" strike="noStrike" cap="none">
              <a:solidFill>
                <a:srgbClr val="FEF7F0"/>
              </a:solidFill>
              <a:latin typeface="Trebuchet MS"/>
              <a:ea typeface="Trebuchet MS"/>
              <a:cs typeface="Trebuchet MS"/>
              <a:sym typeface="Trebuchet MS"/>
            </a:endParaRPr>
          </a:p>
        </p:txBody>
      </p:sp>
      <p:sp>
        <p:nvSpPr>
          <p:cNvPr id="954" name="Google Shape;954;p14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628"/>
              <a:buFont typeface="Noto Sans Symbols"/>
              <a:buChar char="⦿"/>
            </a:pPr>
            <a:r>
              <a:rPr lang="en-US" sz="3600" b="0" i="0" u="none">
                <a:solidFill>
                  <a:schemeClr val="dk1"/>
                </a:solidFill>
                <a:latin typeface="Trebuchet MS"/>
                <a:ea typeface="Trebuchet MS"/>
                <a:cs typeface="Trebuchet MS"/>
                <a:sym typeface="Trebuchet MS"/>
              </a:rPr>
              <a:t>How many different four-person ensembles can be chosen from a pool of 10 musicians?</a:t>
            </a:r>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144"/>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14-2 SOLVE RIGHT TRIANGLES</a:t>
            </a:r>
            <a:endParaRPr sz="3800" b="1" i="0" u="none" strike="noStrike" cap="none">
              <a:solidFill>
                <a:srgbClr val="FEF7F0"/>
              </a:solidFill>
              <a:latin typeface="Trebuchet MS"/>
              <a:ea typeface="Trebuchet MS"/>
              <a:cs typeface="Trebuchet MS"/>
              <a:sym typeface="Trebuchet MS"/>
            </a:endParaRPr>
          </a:p>
        </p:txBody>
      </p:sp>
      <p:sp>
        <p:nvSpPr>
          <p:cNvPr id="960" name="Google Shape;960;p144"/>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752"/>
              <a:buFont typeface="Noto Sans Symbols"/>
              <a:buChar char="⦿"/>
            </a:pPr>
            <a:r>
              <a:rPr lang="en-US" sz="2400" b="0" i="0" u="none">
                <a:solidFill>
                  <a:schemeClr val="dk1"/>
                </a:solidFill>
                <a:latin typeface="Trebuchet MS"/>
                <a:ea typeface="Trebuchet MS"/>
                <a:cs typeface="Trebuchet MS"/>
                <a:sym typeface="Trebuchet MS"/>
              </a:rPr>
              <a:t>You can find the measures of missing parts of a right triangle.</a:t>
            </a:r>
            <a:endParaRPr/>
          </a:p>
          <a:p>
            <a:pPr marL="273050" marR="0" lvl="0" indent="-273050" algn="l" rtl="0">
              <a:lnSpc>
                <a:spcPct val="100000"/>
              </a:lnSpc>
              <a:spcBef>
                <a:spcPts val="600"/>
              </a:spcBef>
              <a:spcAft>
                <a:spcPts val="0"/>
              </a:spcAft>
              <a:buClr>
                <a:schemeClr val="dk2"/>
              </a:buClr>
              <a:buSzPts val="1752"/>
              <a:buFont typeface="Noto Sans Symbols"/>
              <a:buChar char="⦿"/>
            </a:pPr>
            <a:r>
              <a:rPr lang="en-US" sz="2400" b="0" i="0" u="none">
                <a:solidFill>
                  <a:schemeClr val="dk1"/>
                </a:solidFill>
                <a:latin typeface="Trebuchet MS"/>
                <a:ea typeface="Trebuchet MS"/>
                <a:cs typeface="Trebuchet MS"/>
                <a:sym typeface="Trebuchet MS"/>
              </a:rPr>
              <a:t>If you know the measure of one acute angle, you can find the measure of the other by subtracting the measure of the known angle from 90°.</a:t>
            </a:r>
            <a:endParaRPr/>
          </a:p>
          <a:p>
            <a:pPr marL="273050" marR="0" lvl="0" indent="-273050" algn="l" rtl="0">
              <a:lnSpc>
                <a:spcPct val="100000"/>
              </a:lnSpc>
              <a:spcBef>
                <a:spcPts val="600"/>
              </a:spcBef>
              <a:spcAft>
                <a:spcPts val="0"/>
              </a:spcAft>
              <a:buClr>
                <a:schemeClr val="dk2"/>
              </a:buClr>
              <a:buSzPts val="1752"/>
              <a:buFont typeface="Noto Sans Symbols"/>
              <a:buChar char="⦿"/>
            </a:pPr>
            <a:r>
              <a:rPr lang="en-US" sz="2400" b="0" i="0" u="none">
                <a:solidFill>
                  <a:schemeClr val="dk1"/>
                </a:solidFill>
                <a:latin typeface="Trebuchet MS"/>
                <a:ea typeface="Trebuchet MS"/>
                <a:cs typeface="Trebuchet MS"/>
                <a:sym typeface="Trebuchet MS"/>
              </a:rPr>
              <a:t>If you know the lengths of two sides, you can use the Pythagorean Theorem to find the length of the third side.</a:t>
            </a:r>
            <a:endParaRPr/>
          </a:p>
          <a:p>
            <a:pPr marL="273050" marR="0" lvl="0" indent="-273050" algn="l" rtl="0">
              <a:lnSpc>
                <a:spcPct val="100000"/>
              </a:lnSpc>
              <a:spcBef>
                <a:spcPts val="600"/>
              </a:spcBef>
              <a:spcAft>
                <a:spcPts val="0"/>
              </a:spcAft>
              <a:buClr>
                <a:schemeClr val="dk2"/>
              </a:buClr>
              <a:buSzPts val="1752"/>
              <a:buFont typeface="Noto Sans Symbols"/>
              <a:buChar char="⦿"/>
            </a:pPr>
            <a:r>
              <a:rPr lang="en-US" sz="2400" b="0" i="0" u="none">
                <a:solidFill>
                  <a:schemeClr val="dk1"/>
                </a:solidFill>
                <a:latin typeface="Trebuchet MS"/>
                <a:ea typeface="Trebuchet MS"/>
                <a:cs typeface="Trebuchet MS"/>
                <a:sym typeface="Trebuchet MS"/>
              </a:rPr>
              <a:t>If you know the measure of an angle and the length of a side, you can use the trigonometric ratios and the first two rules to find the other parts of the triangle.</a:t>
            </a:r>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64"/>
        <p:cNvGrpSpPr/>
        <p:nvPr/>
      </p:nvGrpSpPr>
      <p:grpSpPr>
        <a:xfrm>
          <a:off x="0" y="0"/>
          <a:ext cx="0" cy="0"/>
          <a:chOff x="0" y="0"/>
          <a:chExt cx="0" cy="0"/>
        </a:xfrm>
      </p:grpSpPr>
      <p:sp>
        <p:nvSpPr>
          <p:cNvPr id="965" name="Google Shape;965;p145"/>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1</a:t>
            </a:r>
            <a:endParaRPr sz="3800" b="1" i="0" u="none" strike="noStrike" cap="none">
              <a:solidFill>
                <a:srgbClr val="FEF7F0"/>
              </a:solidFill>
              <a:latin typeface="Trebuchet MS"/>
              <a:ea typeface="Trebuchet MS"/>
              <a:cs typeface="Trebuchet MS"/>
              <a:sym typeface="Trebuchet MS"/>
            </a:endParaRPr>
          </a:p>
        </p:txBody>
      </p:sp>
      <p:sp>
        <p:nvSpPr>
          <p:cNvPr id="966" name="Google Shape;966;p145"/>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Find the following in triangle PQR</a:t>
            </a:r>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PR to the nearest tenth</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Measure of angle P</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RQ to the nearest tenth</a:t>
            </a:r>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70"/>
        <p:cNvGrpSpPr/>
        <p:nvPr/>
      </p:nvGrpSpPr>
      <p:grpSpPr>
        <a:xfrm>
          <a:off x="0" y="0"/>
          <a:ext cx="0" cy="0"/>
          <a:chOff x="0" y="0"/>
          <a:chExt cx="0" cy="0"/>
        </a:xfrm>
      </p:grpSpPr>
      <p:sp>
        <p:nvSpPr>
          <p:cNvPr id="971" name="Google Shape;971;p146"/>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a:solidFill>
                  <a:srgbClr val="FEF7F0"/>
                </a:solidFill>
                <a:latin typeface="Trebuchet MS"/>
                <a:ea typeface="Trebuchet MS"/>
                <a:cs typeface="Trebuchet MS"/>
                <a:sym typeface="Trebuchet MS"/>
              </a:rPr>
              <a:t>ANGLES OF DEPRESSION AND ELEVATION</a:t>
            </a:r>
            <a:endParaRPr sz="3420" b="1" i="0" u="none" strike="noStrike" cap="none">
              <a:solidFill>
                <a:srgbClr val="FEF7F0"/>
              </a:solidFill>
              <a:latin typeface="Trebuchet MS"/>
              <a:ea typeface="Trebuchet MS"/>
              <a:cs typeface="Trebuchet MS"/>
              <a:sym typeface="Trebuchet MS"/>
            </a:endParaRPr>
          </a:p>
        </p:txBody>
      </p:sp>
      <p:sp>
        <p:nvSpPr>
          <p:cNvPr id="972" name="Google Shape;972;p146"/>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Finding the measures of all parts of a right triangle is called solving a right triangle.</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An </a:t>
            </a:r>
            <a:r>
              <a:rPr lang="en-US" sz="2600" b="1" i="0" u="none">
                <a:solidFill>
                  <a:schemeClr val="dk1"/>
                </a:solidFill>
                <a:latin typeface="Trebuchet MS"/>
                <a:ea typeface="Trebuchet MS"/>
                <a:cs typeface="Trebuchet MS"/>
                <a:sym typeface="Trebuchet MS"/>
              </a:rPr>
              <a:t>angle of depression </a:t>
            </a:r>
            <a:r>
              <a:rPr lang="en-US" sz="2600" b="0" i="0" u="none">
                <a:solidFill>
                  <a:schemeClr val="dk1"/>
                </a:solidFill>
                <a:latin typeface="Trebuchet MS"/>
                <a:ea typeface="Trebuchet MS"/>
                <a:cs typeface="Trebuchet MS"/>
                <a:sym typeface="Trebuchet MS"/>
              </a:rPr>
              <a:t>is formed by a horizontal line and a line slanting downward.</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An </a:t>
            </a:r>
            <a:r>
              <a:rPr lang="en-US" sz="2600" b="1" i="0" u="none">
                <a:solidFill>
                  <a:schemeClr val="dk1"/>
                </a:solidFill>
                <a:latin typeface="Trebuchet MS"/>
                <a:ea typeface="Trebuchet MS"/>
                <a:cs typeface="Trebuchet MS"/>
                <a:sym typeface="Trebuchet MS"/>
              </a:rPr>
              <a:t>angle of elevation </a:t>
            </a:r>
            <a:r>
              <a:rPr lang="en-US" sz="2600" b="0" i="0" u="none">
                <a:solidFill>
                  <a:schemeClr val="dk1"/>
                </a:solidFill>
                <a:latin typeface="Trebuchet MS"/>
                <a:ea typeface="Trebuchet MS"/>
                <a:cs typeface="Trebuchet MS"/>
                <a:sym typeface="Trebuchet MS"/>
              </a:rPr>
              <a:t>is formed by a horizontal line and a line slanting upward.</a:t>
            </a:r>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sp>
        <p:nvSpPr>
          <p:cNvPr id="977" name="Google Shape;977;p147"/>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2</a:t>
            </a:r>
            <a:endParaRPr sz="3800" b="1" i="0" u="none" strike="noStrike" cap="none">
              <a:solidFill>
                <a:srgbClr val="FEF7F0"/>
              </a:solidFill>
              <a:latin typeface="Trebuchet MS"/>
              <a:ea typeface="Trebuchet MS"/>
              <a:cs typeface="Trebuchet MS"/>
              <a:sym typeface="Trebuchet MS"/>
            </a:endParaRPr>
          </a:p>
        </p:txBody>
      </p:sp>
      <p:sp>
        <p:nvSpPr>
          <p:cNvPr id="978" name="Google Shape;978;p147"/>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 surveyor 550 ft from the base of the Howard Libbey redwood, the world’s tallest tree, in Humboldt County, CA. The tree is 362 ft tall.  Find the angle of elevation of the top of the tree from the spot where the surveyor is standing.</a:t>
            </a:r>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82"/>
        <p:cNvGrpSpPr/>
        <p:nvPr/>
      </p:nvGrpSpPr>
      <p:grpSpPr>
        <a:xfrm>
          <a:off x="0" y="0"/>
          <a:ext cx="0" cy="0"/>
          <a:chOff x="0" y="0"/>
          <a:chExt cx="0" cy="0"/>
        </a:xfrm>
      </p:grpSpPr>
      <p:sp>
        <p:nvSpPr>
          <p:cNvPr id="983" name="Google Shape;983;p148"/>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a:solidFill>
                  <a:srgbClr val="FEF7F0"/>
                </a:solidFill>
                <a:latin typeface="Trebuchet MS"/>
                <a:ea typeface="Trebuchet MS"/>
                <a:cs typeface="Trebuchet MS"/>
                <a:sym typeface="Trebuchet MS"/>
              </a:rPr>
              <a:t>CHAPTER 12 QUADRATIC FUNCTIONS</a:t>
            </a:r>
            <a:endParaRPr sz="3420" b="1" i="0" u="none" strike="noStrike" cap="none">
              <a:solidFill>
                <a:srgbClr val="FEF7F0"/>
              </a:solidFill>
              <a:latin typeface="Trebuchet MS"/>
              <a:ea typeface="Trebuchet MS"/>
              <a:cs typeface="Trebuchet MS"/>
              <a:sym typeface="Trebuchet MS"/>
            </a:endParaRPr>
          </a:p>
        </p:txBody>
      </p:sp>
      <p:sp>
        <p:nvSpPr>
          <p:cNvPr id="984" name="Google Shape;984;p148"/>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152527" algn="l" rtl="0">
              <a:spcBef>
                <a:spcPts val="0"/>
              </a:spcBef>
              <a:spcAft>
                <a:spcPts val="0"/>
              </a:spcAft>
              <a:buClr>
                <a:schemeClr val="dk2"/>
              </a:buClr>
              <a:buSzPts val="1898"/>
              <a:buFont typeface="Noto Sans Symbols"/>
              <a:buNone/>
            </a:pPr>
            <a:endParaRPr sz="2600">
              <a:solidFill>
                <a:schemeClr val="dk1"/>
              </a:solidFill>
              <a:latin typeface="Trebuchet MS"/>
              <a:ea typeface="Trebuchet MS"/>
              <a:cs typeface="Trebuchet MS"/>
              <a:sym typeface="Trebuchet MS"/>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sp>
        <p:nvSpPr>
          <p:cNvPr id="989" name="Google Shape;989;p149"/>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12-1 GRAPH PARABOLAS</a:t>
            </a:r>
            <a:endParaRPr sz="3800" b="1" i="0" u="none" strike="noStrike" cap="none">
              <a:solidFill>
                <a:srgbClr val="FEF7F0"/>
              </a:solidFill>
              <a:latin typeface="Trebuchet MS"/>
              <a:ea typeface="Trebuchet MS"/>
              <a:cs typeface="Trebuchet MS"/>
              <a:sym typeface="Trebuchet MS"/>
            </a:endParaRPr>
          </a:p>
        </p:txBody>
      </p:sp>
      <p:sp>
        <p:nvSpPr>
          <p:cNvPr id="990" name="Google Shape;990;p149"/>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Use a graphing calculator to graph the following equations. Draw the graphs in your notes.</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y=-x</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y= 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+2x +1</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y = x + 3</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y = -x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-1</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y = 2x -2</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y = 2x</a:t>
            </a:r>
            <a:r>
              <a:rPr lang="en-US" sz="2600" b="0" i="0" u="none" baseline="30000">
                <a:solidFill>
                  <a:schemeClr val="dk1"/>
                </a:solidFill>
                <a:latin typeface="Trebuchet MS"/>
                <a:ea typeface="Trebuchet MS"/>
                <a:cs typeface="Trebuchet MS"/>
                <a:sym typeface="Trebuchet MS"/>
              </a:rPr>
              <a:t>2</a:t>
            </a:r>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4"/>
        <p:cNvGrpSpPr/>
        <p:nvPr/>
      </p:nvGrpSpPr>
      <p:grpSpPr>
        <a:xfrm>
          <a:off x="0" y="0"/>
          <a:ext cx="0" cy="0"/>
          <a:chOff x="0" y="0"/>
          <a:chExt cx="0" cy="0"/>
        </a:xfrm>
      </p:grpSpPr>
      <p:sp>
        <p:nvSpPr>
          <p:cNvPr id="995" name="Google Shape;995;p150"/>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996" name="Google Shape;996;p150"/>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In this section you will learn to graph equations that contain second degree or </a:t>
            </a:r>
            <a:r>
              <a:rPr lang="en-US" sz="2600" b="1" i="0" u="none">
                <a:solidFill>
                  <a:schemeClr val="dk1"/>
                </a:solidFill>
                <a:latin typeface="Trebuchet MS"/>
                <a:ea typeface="Trebuchet MS"/>
                <a:cs typeface="Trebuchet MS"/>
                <a:sym typeface="Trebuchet MS"/>
              </a:rPr>
              <a:t>quadratic </a:t>
            </a:r>
            <a:r>
              <a:rPr lang="en-US" sz="2600" b="0" i="0" u="none">
                <a:solidFill>
                  <a:schemeClr val="dk1"/>
                </a:solidFill>
                <a:latin typeface="Trebuchet MS"/>
                <a:ea typeface="Trebuchet MS"/>
                <a:cs typeface="Trebuchet MS"/>
                <a:sym typeface="Trebuchet MS"/>
              </a:rPr>
              <a:t>forms.</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 quadratic equation in x contains an 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term, and involves no term with a higher power of x.  The simplest quadratic equation is y = 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1000"/>
        <p:cNvGrpSpPr/>
        <p:nvPr/>
      </p:nvGrpSpPr>
      <p:grpSpPr>
        <a:xfrm>
          <a:off x="0" y="0"/>
          <a:ext cx="0" cy="0"/>
          <a:chOff x="0" y="0"/>
          <a:chExt cx="0" cy="0"/>
        </a:xfrm>
      </p:grpSpPr>
      <p:sp>
        <p:nvSpPr>
          <p:cNvPr id="1001" name="Google Shape;1001;p151"/>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1</a:t>
            </a:r>
            <a:endParaRPr sz="3800" b="1" i="0" u="none" strike="noStrike" cap="none">
              <a:solidFill>
                <a:srgbClr val="FEF7F0"/>
              </a:solidFill>
              <a:latin typeface="Trebuchet MS"/>
              <a:ea typeface="Trebuchet MS"/>
              <a:cs typeface="Trebuchet MS"/>
              <a:sym typeface="Trebuchet MS"/>
            </a:endParaRPr>
          </a:p>
        </p:txBody>
      </p:sp>
      <p:sp>
        <p:nvSpPr>
          <p:cNvPr id="1002" name="Google Shape;1002;p151"/>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problem:  </a:t>
            </a:r>
            <a:r>
              <a:rPr lang="en-US" sz="2600" b="1" i="0" u="none">
                <a:solidFill>
                  <a:schemeClr val="dk1"/>
                </a:solidFill>
                <a:latin typeface="Trebuchet MS"/>
                <a:ea typeface="Trebuchet MS"/>
                <a:cs typeface="Trebuchet MS"/>
                <a:sym typeface="Trebuchet MS"/>
              </a:rPr>
              <a:t>Graph y = x</a:t>
            </a:r>
            <a:r>
              <a:rPr lang="en-US" sz="2600" b="1" i="0" u="none" baseline="30000">
                <a:solidFill>
                  <a:schemeClr val="dk1"/>
                </a:solidFill>
                <a:latin typeface="Trebuchet MS"/>
                <a:ea typeface="Trebuchet MS"/>
                <a:cs typeface="Trebuchet MS"/>
                <a:sym typeface="Trebuchet MS"/>
              </a:rPr>
              <a:t>2</a:t>
            </a:r>
            <a:r>
              <a:rPr lang="en-US" sz="2600" b="1" i="0" u="none">
                <a:solidFill>
                  <a:schemeClr val="dk1"/>
                </a:solidFill>
                <a:latin typeface="Trebuchet MS"/>
                <a:ea typeface="Trebuchet MS"/>
                <a:cs typeface="Trebuchet MS"/>
                <a:sym typeface="Trebuchet MS"/>
              </a:rPr>
              <a:t>.</a:t>
            </a:r>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Find at least five ordered pairs by selecting x-values and solving the equation to find the y-values.</a:t>
            </a:r>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Graph the ordered pairs.</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Draw a smooth curve through the points.</a:t>
            </a:r>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006"/>
        <p:cNvGrpSpPr/>
        <p:nvPr/>
      </p:nvGrpSpPr>
      <p:grpSpPr>
        <a:xfrm>
          <a:off x="0" y="0"/>
          <a:ext cx="0" cy="0"/>
          <a:chOff x="0" y="0"/>
          <a:chExt cx="0" cy="0"/>
        </a:xfrm>
      </p:grpSpPr>
      <p:sp>
        <p:nvSpPr>
          <p:cNvPr id="1007" name="Google Shape;1007;p152"/>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1008" name="Google Shape;1008;p152"/>
          <p:cNvSpPr txBox="1">
            <a:spLocks noGrp="1"/>
          </p:cNvSpPr>
          <p:nvPr>
            <p:ph type="body" idx="1"/>
          </p:nvPr>
        </p:nvSpPr>
        <p:spPr>
          <a:xfrm>
            <a:off x="457200" y="1600200"/>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25"/>
              <a:buFont typeface="Noto Sans Symbols"/>
              <a:buChar char="⦿"/>
            </a:pPr>
            <a:r>
              <a:rPr lang="en-US" sz="2500" b="0" i="0" u="none">
                <a:solidFill>
                  <a:schemeClr val="dk1"/>
                </a:solidFill>
                <a:latin typeface="Trebuchet MS"/>
                <a:ea typeface="Trebuchet MS"/>
                <a:cs typeface="Trebuchet MS"/>
                <a:sym typeface="Trebuchet MS"/>
              </a:rPr>
              <a:t>Because there is only one y-value for each x-value, this is the graph of a </a:t>
            </a:r>
            <a:r>
              <a:rPr lang="en-US" sz="2500" b="1" i="0" u="none">
                <a:solidFill>
                  <a:schemeClr val="dk1"/>
                </a:solidFill>
                <a:latin typeface="Trebuchet MS"/>
                <a:ea typeface="Trebuchet MS"/>
                <a:cs typeface="Trebuchet MS"/>
                <a:sym typeface="Trebuchet MS"/>
              </a:rPr>
              <a:t>function</a:t>
            </a:r>
            <a:r>
              <a:rPr lang="en-US" sz="2500" b="0" i="0" u="none">
                <a:solidFill>
                  <a:schemeClr val="dk1"/>
                </a:solidFill>
                <a:latin typeface="Trebuchet MS"/>
                <a:ea typeface="Trebuchet MS"/>
                <a:cs typeface="Trebuchet MS"/>
                <a:sym typeface="Trebuchet MS"/>
              </a:rPr>
              <a:t>.  </a:t>
            </a:r>
            <a:endParaRPr/>
          </a:p>
          <a:p>
            <a:pPr marL="273050" marR="0" lvl="0" indent="-273050" algn="l" rtl="0">
              <a:lnSpc>
                <a:spcPct val="100000"/>
              </a:lnSpc>
              <a:spcBef>
                <a:spcPts val="600"/>
              </a:spcBef>
              <a:spcAft>
                <a:spcPts val="0"/>
              </a:spcAft>
              <a:buClr>
                <a:schemeClr val="dk2"/>
              </a:buClr>
              <a:buSzPts val="1825"/>
              <a:buFont typeface="Noto Sans Symbols"/>
              <a:buChar char="⦿"/>
            </a:pPr>
            <a:r>
              <a:rPr lang="en-US" sz="2500" b="0" i="0" u="none">
                <a:solidFill>
                  <a:schemeClr val="dk1"/>
                </a:solidFill>
                <a:latin typeface="Trebuchet MS"/>
                <a:ea typeface="Trebuchet MS"/>
                <a:cs typeface="Trebuchet MS"/>
                <a:sym typeface="Trebuchet MS"/>
              </a:rPr>
              <a:t>When the domain of a quadratic function is the set of all real numbers, the graph is a </a:t>
            </a:r>
            <a:r>
              <a:rPr lang="en-US" sz="2500" b="1" i="0" u="none">
                <a:solidFill>
                  <a:schemeClr val="dk1"/>
                </a:solidFill>
                <a:latin typeface="Trebuchet MS"/>
                <a:ea typeface="Trebuchet MS"/>
                <a:cs typeface="Trebuchet MS"/>
                <a:sym typeface="Trebuchet MS"/>
              </a:rPr>
              <a:t>parabola.</a:t>
            </a:r>
            <a:endParaRPr/>
          </a:p>
          <a:p>
            <a:pPr marL="273050" marR="0" lvl="0" indent="-273050" algn="l" rtl="0">
              <a:lnSpc>
                <a:spcPct val="100000"/>
              </a:lnSpc>
              <a:spcBef>
                <a:spcPts val="600"/>
              </a:spcBef>
              <a:spcAft>
                <a:spcPts val="0"/>
              </a:spcAft>
              <a:buClr>
                <a:schemeClr val="dk2"/>
              </a:buClr>
              <a:buSzPts val="1825"/>
              <a:buFont typeface="Noto Sans Symbols"/>
              <a:buChar char="⦿"/>
            </a:pPr>
            <a:r>
              <a:rPr lang="en-US" sz="2500" b="0" i="0" u="none">
                <a:solidFill>
                  <a:schemeClr val="dk1"/>
                </a:solidFill>
                <a:latin typeface="Trebuchet MS"/>
                <a:ea typeface="Trebuchet MS"/>
                <a:cs typeface="Trebuchet MS"/>
                <a:sym typeface="Trebuchet MS"/>
              </a:rPr>
              <a:t>Notice that there is not only one x-value for each y-value.  In fact, there are two x-values for each y-value except for point (0,0), the lowest point on the parabola.</a:t>
            </a:r>
            <a:endParaRPr/>
          </a:p>
          <a:p>
            <a:pPr marL="273050" marR="0" lvl="0" indent="-273050" algn="l" rtl="0">
              <a:lnSpc>
                <a:spcPct val="100000"/>
              </a:lnSpc>
              <a:spcBef>
                <a:spcPts val="600"/>
              </a:spcBef>
              <a:spcAft>
                <a:spcPts val="0"/>
              </a:spcAft>
              <a:buClr>
                <a:schemeClr val="dk2"/>
              </a:buClr>
              <a:buSzPts val="1825"/>
              <a:buFont typeface="Noto Sans Symbols"/>
              <a:buChar char="⦿"/>
            </a:pPr>
            <a:r>
              <a:rPr lang="en-US" sz="2500" b="0" i="0" u="none">
                <a:solidFill>
                  <a:schemeClr val="dk1"/>
                </a:solidFill>
                <a:latin typeface="Trebuchet MS"/>
                <a:ea typeface="Trebuchet MS"/>
                <a:cs typeface="Trebuchet MS"/>
                <a:sym typeface="Trebuchet MS"/>
              </a:rPr>
              <a:t>The parabola in Example 1 opens upward. For some functions, the parabolas open downward.</a:t>
            </a:r>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1012"/>
        <p:cNvGrpSpPr/>
        <p:nvPr/>
      </p:nvGrpSpPr>
      <p:grpSpPr>
        <a:xfrm>
          <a:off x="0" y="0"/>
          <a:ext cx="0" cy="0"/>
          <a:chOff x="0" y="0"/>
          <a:chExt cx="0" cy="0"/>
        </a:xfrm>
      </p:grpSpPr>
      <p:sp>
        <p:nvSpPr>
          <p:cNvPr id="1013" name="Google Shape;1013;p153"/>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2</a:t>
            </a:r>
            <a:endParaRPr sz="3800" b="1" i="0" u="none" strike="noStrike" cap="none">
              <a:solidFill>
                <a:srgbClr val="FEF7F0"/>
              </a:solidFill>
              <a:latin typeface="Trebuchet MS"/>
              <a:ea typeface="Trebuchet MS"/>
              <a:cs typeface="Trebuchet MS"/>
              <a:sym typeface="Trebuchet MS"/>
            </a:endParaRPr>
          </a:p>
        </p:txBody>
      </p:sp>
      <p:sp>
        <p:nvSpPr>
          <p:cNvPr id="1014" name="Google Shape;1014;p15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Graph y = -2x</a:t>
            </a:r>
            <a:r>
              <a:rPr lang="en-US" sz="2600" b="0" i="0" u="none" baseline="30000">
                <a:solidFill>
                  <a:schemeClr val="dk1"/>
                </a:solidFill>
                <a:latin typeface="Trebuchet MS"/>
                <a:ea typeface="Trebuchet MS"/>
                <a:cs typeface="Trebuchet MS"/>
                <a:sym typeface="Trebuchet MS"/>
              </a:rPr>
              <a:t>2</a:t>
            </a:r>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Make a table of ordered pairs.</a:t>
            </a:r>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1018"/>
        <p:cNvGrpSpPr/>
        <p:nvPr/>
      </p:nvGrpSpPr>
      <p:grpSpPr>
        <a:xfrm>
          <a:off x="0" y="0"/>
          <a:ext cx="0" cy="0"/>
          <a:chOff x="0" y="0"/>
          <a:chExt cx="0" cy="0"/>
        </a:xfrm>
      </p:grpSpPr>
      <p:sp>
        <p:nvSpPr>
          <p:cNvPr id="1019" name="Google Shape;1019;p154"/>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a:solidFill>
                  <a:srgbClr val="FEF7F0"/>
                </a:solidFill>
                <a:latin typeface="Trebuchet MS"/>
                <a:ea typeface="Trebuchet MS"/>
                <a:cs typeface="Trebuchet MS"/>
                <a:sym typeface="Trebuchet MS"/>
              </a:rPr>
              <a:t>VERTEX AND AXIS OF SYMMETRY</a:t>
            </a:r>
            <a:endParaRPr sz="3420" b="1" i="0" u="none" strike="noStrike" cap="none">
              <a:solidFill>
                <a:srgbClr val="FEF7F0"/>
              </a:solidFill>
              <a:latin typeface="Trebuchet MS"/>
              <a:ea typeface="Trebuchet MS"/>
              <a:cs typeface="Trebuchet MS"/>
              <a:sym typeface="Trebuchet MS"/>
            </a:endParaRPr>
          </a:p>
        </p:txBody>
      </p:sp>
      <p:sp>
        <p:nvSpPr>
          <p:cNvPr id="1020" name="Google Shape;1020;p154"/>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a:t>
            </a:r>
            <a:r>
              <a:rPr lang="en-US" sz="2600" b="1" i="0" u="none">
                <a:solidFill>
                  <a:schemeClr val="dk1"/>
                </a:solidFill>
                <a:latin typeface="Trebuchet MS"/>
                <a:ea typeface="Trebuchet MS"/>
                <a:cs typeface="Trebuchet MS"/>
                <a:sym typeface="Trebuchet MS"/>
              </a:rPr>
              <a:t>vertex</a:t>
            </a:r>
            <a:r>
              <a:rPr lang="en-US" sz="2600" b="0" i="0" u="none">
                <a:solidFill>
                  <a:schemeClr val="dk1"/>
                </a:solidFill>
                <a:latin typeface="Trebuchet MS"/>
                <a:ea typeface="Trebuchet MS"/>
                <a:cs typeface="Trebuchet MS"/>
                <a:sym typeface="Trebuchet MS"/>
              </a:rPr>
              <a:t> is the lowest point on a parabola that opens upward, and the highest point on a parabola that opens downward.  The graphs for y = x and y = -2x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both have the point -2x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both have the point (0,0) as their vertex.</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vertex lies on the lines that divides the parabola in half.  This line is called the </a:t>
            </a:r>
            <a:r>
              <a:rPr lang="en-US" sz="2600" b="1" i="0" u="none">
                <a:solidFill>
                  <a:schemeClr val="dk1"/>
                </a:solidFill>
                <a:latin typeface="Trebuchet MS"/>
                <a:ea typeface="Trebuchet MS"/>
                <a:cs typeface="Trebuchet MS"/>
                <a:sym typeface="Trebuchet MS"/>
              </a:rPr>
              <a:t>axis of symmetry </a:t>
            </a:r>
            <a:r>
              <a:rPr lang="en-US" sz="2600" b="0" i="0" u="none">
                <a:solidFill>
                  <a:schemeClr val="dk1"/>
                </a:solidFill>
                <a:latin typeface="Trebuchet MS"/>
                <a:ea typeface="Trebuchet MS"/>
                <a:cs typeface="Trebuchet MS"/>
                <a:sym typeface="Trebuchet MS"/>
              </a:rPr>
              <a:t>of the parabola.</a:t>
            </a:r>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1024"/>
        <p:cNvGrpSpPr/>
        <p:nvPr/>
      </p:nvGrpSpPr>
      <p:grpSpPr>
        <a:xfrm>
          <a:off x="0" y="0"/>
          <a:ext cx="0" cy="0"/>
          <a:chOff x="0" y="0"/>
          <a:chExt cx="0" cy="0"/>
        </a:xfrm>
      </p:grpSpPr>
      <p:sp>
        <p:nvSpPr>
          <p:cNvPr id="1025" name="Google Shape;1025;p155"/>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a:solidFill>
                  <a:srgbClr val="FEF7F0"/>
                </a:solidFill>
                <a:latin typeface="Trebuchet MS"/>
                <a:ea typeface="Trebuchet MS"/>
                <a:cs typeface="Trebuchet MS"/>
                <a:sym typeface="Trebuchet MS"/>
              </a:rPr>
              <a:t>12-2 THE GENERAL QUADRATIC FUNCTION</a:t>
            </a:r>
            <a:endParaRPr sz="3420" b="1" i="0" u="none" strike="noStrike" cap="none">
              <a:solidFill>
                <a:srgbClr val="FEF7F0"/>
              </a:solidFill>
              <a:latin typeface="Trebuchet MS"/>
              <a:ea typeface="Trebuchet MS"/>
              <a:cs typeface="Trebuchet MS"/>
              <a:sym typeface="Trebuchet MS"/>
            </a:endParaRPr>
          </a:p>
        </p:txBody>
      </p:sp>
      <p:sp>
        <p:nvSpPr>
          <p:cNvPr id="1026" name="Google Shape;1026;p155"/>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Graph the following with a graphing calculator and record in your notes.</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y = 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+ 6x</a:t>
            </a:r>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y = 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 6x</a:t>
            </a:r>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y = -x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+ 5x</a:t>
            </a:r>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y = -x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 5x</a:t>
            </a:r>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1030"/>
        <p:cNvGrpSpPr/>
        <p:nvPr/>
      </p:nvGrpSpPr>
      <p:grpSpPr>
        <a:xfrm>
          <a:off x="0" y="0"/>
          <a:ext cx="0" cy="0"/>
          <a:chOff x="0" y="0"/>
          <a:chExt cx="0" cy="0"/>
        </a:xfrm>
      </p:grpSpPr>
      <p:sp>
        <p:nvSpPr>
          <p:cNvPr id="1031" name="Google Shape;1031;p156"/>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a:solidFill>
                  <a:srgbClr val="FEF7F0"/>
                </a:solidFill>
                <a:latin typeface="Trebuchet MS"/>
                <a:ea typeface="Trebuchet MS"/>
                <a:cs typeface="Trebuchet MS"/>
                <a:sym typeface="Trebuchet MS"/>
              </a:rPr>
              <a:t>12-2 THE GENERAL QUADRATIC FUNCTION</a:t>
            </a:r>
            <a:endParaRPr sz="3420" b="1" i="0" u="none" strike="noStrike" cap="none">
              <a:solidFill>
                <a:srgbClr val="FEF7F0"/>
              </a:solidFill>
              <a:latin typeface="Trebuchet MS"/>
              <a:ea typeface="Trebuchet MS"/>
              <a:cs typeface="Trebuchet MS"/>
              <a:sym typeface="Trebuchet MS"/>
            </a:endParaRPr>
          </a:p>
        </p:txBody>
      </p:sp>
      <p:sp>
        <p:nvSpPr>
          <p:cNvPr id="1032" name="Google Shape;1032;p156"/>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In lesson 12-1 you investigated quadratic equations in the forms y = ax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and y = ax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 c.  As you’ve seen the graph of a quadratic function is a parabola. In these equations we studied the vertex was always the y-axis, and the axis of symmetry was the y-axis.  But other locations are possible with the form y= ax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 bx.</a:t>
            </a:r>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1036"/>
        <p:cNvGrpSpPr/>
        <p:nvPr/>
      </p:nvGrpSpPr>
      <p:grpSpPr>
        <a:xfrm>
          <a:off x="0" y="0"/>
          <a:ext cx="0" cy="0"/>
          <a:chOff x="0" y="0"/>
          <a:chExt cx="0" cy="0"/>
        </a:xfrm>
      </p:grpSpPr>
      <p:sp>
        <p:nvSpPr>
          <p:cNvPr id="1037" name="Google Shape;1037;p157"/>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1038" name="Google Shape;1038;p157"/>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general form of the quadratic function is defined by the standard quadratic equation y= ax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 bx + c, where a, b, and c are real numbers and a cannot be zero.</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general quadratic function can be written f(x) = ax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 bx + c.</a:t>
            </a:r>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1042"/>
        <p:cNvGrpSpPr/>
        <p:nvPr/>
      </p:nvGrpSpPr>
      <p:grpSpPr>
        <a:xfrm>
          <a:off x="0" y="0"/>
          <a:ext cx="0" cy="0"/>
          <a:chOff x="0" y="0"/>
          <a:chExt cx="0" cy="0"/>
        </a:xfrm>
      </p:grpSpPr>
      <p:sp>
        <p:nvSpPr>
          <p:cNvPr id="1043" name="Google Shape;1043;p158"/>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1</a:t>
            </a:r>
            <a:endParaRPr sz="3800" b="1" i="0" u="none" strike="noStrike" cap="none">
              <a:solidFill>
                <a:srgbClr val="FEF7F0"/>
              </a:solidFill>
              <a:latin typeface="Trebuchet MS"/>
              <a:ea typeface="Trebuchet MS"/>
              <a:cs typeface="Trebuchet MS"/>
              <a:sym typeface="Trebuchet MS"/>
            </a:endParaRPr>
          </a:p>
        </p:txBody>
      </p:sp>
      <p:sp>
        <p:nvSpPr>
          <p:cNvPr id="1044" name="Google Shape;1044;p158"/>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Graph y= 3x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 4x – 1 on a graphing calculator. Estimate the coordinates of the vertex as fractions.</a:t>
            </a:r>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1048"/>
        <p:cNvGrpSpPr/>
        <p:nvPr/>
      </p:nvGrpSpPr>
      <p:grpSpPr>
        <a:xfrm>
          <a:off x="0" y="0"/>
          <a:ext cx="0" cy="0"/>
          <a:chOff x="0" y="0"/>
          <a:chExt cx="0" cy="0"/>
        </a:xfrm>
      </p:grpSpPr>
      <p:sp>
        <p:nvSpPr>
          <p:cNvPr id="1049" name="Google Shape;1049;p159"/>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2</a:t>
            </a:r>
            <a:endParaRPr sz="3800" b="1" i="0" u="none" strike="noStrike" cap="none">
              <a:solidFill>
                <a:srgbClr val="FEF7F0"/>
              </a:solidFill>
              <a:latin typeface="Trebuchet MS"/>
              <a:ea typeface="Trebuchet MS"/>
              <a:cs typeface="Trebuchet MS"/>
              <a:sym typeface="Trebuchet MS"/>
            </a:endParaRPr>
          </a:p>
        </p:txBody>
      </p:sp>
      <p:sp>
        <p:nvSpPr>
          <p:cNvPr id="1050" name="Google Shape;1050;p159"/>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Find the coordinates of the vertex for the graph of y= 3x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 4x – 1 (without a calc)</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Step 1 Use the formula     x =  _ </a:t>
            </a:r>
            <a:r>
              <a:rPr lang="en-US" sz="2600" b="0" i="0" u="sng">
                <a:solidFill>
                  <a:schemeClr val="dk1"/>
                </a:solidFill>
                <a:latin typeface="Trebuchet MS"/>
                <a:ea typeface="Trebuchet MS"/>
                <a:cs typeface="Trebuchet MS"/>
                <a:sym typeface="Trebuchet MS"/>
              </a:rPr>
              <a:t> b</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						      2a</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 to find the x value of the vertex.</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Step 2 Use the x value you found in the original equation for x to evaluate for the y-coordinate.</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Step 3  State the x and y coordinates of the vertex.</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1054"/>
        <p:cNvGrpSpPr/>
        <p:nvPr/>
      </p:nvGrpSpPr>
      <p:grpSpPr>
        <a:xfrm>
          <a:off x="0" y="0"/>
          <a:ext cx="0" cy="0"/>
          <a:chOff x="0" y="0"/>
          <a:chExt cx="0" cy="0"/>
        </a:xfrm>
      </p:grpSpPr>
      <p:sp>
        <p:nvSpPr>
          <p:cNvPr id="1055" name="Google Shape;1055;p160"/>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3</a:t>
            </a:r>
            <a:endParaRPr sz="3800" b="1" i="0" u="none" strike="noStrike" cap="none">
              <a:solidFill>
                <a:srgbClr val="FEF7F0"/>
              </a:solidFill>
              <a:latin typeface="Trebuchet MS"/>
              <a:ea typeface="Trebuchet MS"/>
              <a:cs typeface="Trebuchet MS"/>
              <a:sym typeface="Trebuchet MS"/>
            </a:endParaRPr>
          </a:p>
        </p:txBody>
      </p:sp>
      <p:sp>
        <p:nvSpPr>
          <p:cNvPr id="1056" name="Google Shape;1056;p160"/>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Graph f(x) = -2x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 3x + 1</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Step 1 Use the formula     x =  _ </a:t>
            </a:r>
            <a:r>
              <a:rPr lang="en-US" sz="2600" b="0" i="0" u="sng">
                <a:solidFill>
                  <a:schemeClr val="dk1"/>
                </a:solidFill>
                <a:latin typeface="Trebuchet MS"/>
                <a:ea typeface="Trebuchet MS"/>
                <a:cs typeface="Trebuchet MS"/>
                <a:sym typeface="Trebuchet MS"/>
              </a:rPr>
              <a:t> b</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						      2a</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 to find the x value of the vertex.</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Step 2 Use a x-y table to find more important points on the graph.</a:t>
            </a:r>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1060"/>
        <p:cNvGrpSpPr/>
        <p:nvPr/>
      </p:nvGrpSpPr>
      <p:grpSpPr>
        <a:xfrm>
          <a:off x="0" y="0"/>
          <a:ext cx="0" cy="0"/>
          <a:chOff x="0" y="0"/>
          <a:chExt cx="0" cy="0"/>
        </a:xfrm>
      </p:grpSpPr>
      <p:sp>
        <p:nvSpPr>
          <p:cNvPr id="1061" name="Google Shape;1061;p161"/>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12-3 FACTOR AND GRAPH</a:t>
            </a:r>
            <a:endParaRPr sz="3800" b="1" i="0" u="none" strike="noStrike" cap="none">
              <a:solidFill>
                <a:srgbClr val="FEF7F0"/>
              </a:solidFill>
              <a:latin typeface="Trebuchet MS"/>
              <a:ea typeface="Trebuchet MS"/>
              <a:cs typeface="Trebuchet MS"/>
              <a:sym typeface="Trebuchet MS"/>
            </a:endParaRPr>
          </a:p>
        </p:txBody>
      </p:sp>
      <p:sp>
        <p:nvSpPr>
          <p:cNvPr id="1062" name="Google Shape;1062;p161"/>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Graph each equation on a graphing calculator. </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How many times does the graph cross the x-axis?</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y = 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-25</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y = 2x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+3x +5 </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y = 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+ 6x +9</a:t>
            </a:r>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1066"/>
        <p:cNvGrpSpPr/>
        <p:nvPr/>
      </p:nvGrpSpPr>
      <p:grpSpPr>
        <a:xfrm>
          <a:off x="0" y="0"/>
          <a:ext cx="0" cy="0"/>
          <a:chOff x="0" y="0"/>
          <a:chExt cx="0" cy="0"/>
        </a:xfrm>
      </p:grpSpPr>
      <p:sp>
        <p:nvSpPr>
          <p:cNvPr id="1067" name="Google Shape;1067;p162"/>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1068" name="Google Shape;1068;p162"/>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x-intercepts are the solutions to the quadratic equation.  They are the x-coordinates of points for which y = 0.  As illustrated with the previous equations, there may be 0,1, or 2 x-intercepts.</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You can determine the number of x-intercepts and estimate their values by graphing the quadratic equation.  You can find the exact solutions by letting y=0 and factoring the equation.</a:t>
            </a:r>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1072"/>
        <p:cNvGrpSpPr/>
        <p:nvPr/>
      </p:nvGrpSpPr>
      <p:grpSpPr>
        <a:xfrm>
          <a:off x="0" y="0"/>
          <a:ext cx="0" cy="0"/>
          <a:chOff x="0" y="0"/>
          <a:chExt cx="0" cy="0"/>
        </a:xfrm>
      </p:grpSpPr>
      <p:sp>
        <p:nvSpPr>
          <p:cNvPr id="1073" name="Google Shape;1073;p163"/>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1</a:t>
            </a:r>
            <a:endParaRPr sz="3800" b="1" i="0" u="none" strike="noStrike" cap="none">
              <a:solidFill>
                <a:srgbClr val="FEF7F0"/>
              </a:solidFill>
              <a:latin typeface="Trebuchet MS"/>
              <a:ea typeface="Trebuchet MS"/>
              <a:cs typeface="Trebuchet MS"/>
              <a:sym typeface="Trebuchet MS"/>
            </a:endParaRPr>
          </a:p>
        </p:txBody>
      </p:sp>
      <p:sp>
        <p:nvSpPr>
          <p:cNvPr id="1074" name="Google Shape;1074;p16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Solve y= 3x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-6x</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(Find the solutions for when y=0)</a:t>
            </a:r>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1078"/>
        <p:cNvGrpSpPr/>
        <p:nvPr/>
      </p:nvGrpSpPr>
      <p:grpSpPr>
        <a:xfrm>
          <a:off x="0" y="0"/>
          <a:ext cx="0" cy="0"/>
          <a:chOff x="0" y="0"/>
          <a:chExt cx="0" cy="0"/>
        </a:xfrm>
      </p:grpSpPr>
      <p:sp>
        <p:nvSpPr>
          <p:cNvPr id="1079" name="Google Shape;1079;p164"/>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2</a:t>
            </a:r>
            <a:endParaRPr sz="3800" b="1" i="0" u="none" strike="noStrike" cap="none">
              <a:solidFill>
                <a:srgbClr val="FEF7F0"/>
              </a:solidFill>
              <a:latin typeface="Trebuchet MS"/>
              <a:ea typeface="Trebuchet MS"/>
              <a:cs typeface="Trebuchet MS"/>
              <a:sym typeface="Trebuchet MS"/>
            </a:endParaRPr>
          </a:p>
        </p:txBody>
      </p:sp>
      <p:sp>
        <p:nvSpPr>
          <p:cNvPr id="1080" name="Google Shape;1080;p164"/>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Solve       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+ 16 = -8x + y</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1084"/>
        <p:cNvGrpSpPr/>
        <p:nvPr/>
      </p:nvGrpSpPr>
      <p:grpSpPr>
        <a:xfrm>
          <a:off x="0" y="0"/>
          <a:ext cx="0" cy="0"/>
          <a:chOff x="0" y="0"/>
          <a:chExt cx="0" cy="0"/>
        </a:xfrm>
      </p:grpSpPr>
      <p:sp>
        <p:nvSpPr>
          <p:cNvPr id="1085" name="Google Shape;1085;p165"/>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NOTE</a:t>
            </a:r>
            <a:endParaRPr sz="3800" b="1" i="0" u="none" strike="noStrike" cap="none">
              <a:solidFill>
                <a:srgbClr val="FEF7F0"/>
              </a:solidFill>
              <a:latin typeface="Trebuchet MS"/>
              <a:ea typeface="Trebuchet MS"/>
              <a:cs typeface="Trebuchet MS"/>
              <a:sym typeface="Trebuchet MS"/>
            </a:endParaRPr>
          </a:p>
        </p:txBody>
      </p:sp>
      <p:sp>
        <p:nvSpPr>
          <p:cNvPr id="1086" name="Google Shape;1086;p165"/>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Note:  If the vertex of the parabola is tangent to the x-axis there is only one solution to the quadratic equation.</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1090"/>
        <p:cNvGrpSpPr/>
        <p:nvPr/>
      </p:nvGrpSpPr>
      <p:grpSpPr>
        <a:xfrm>
          <a:off x="0" y="0"/>
          <a:ext cx="0" cy="0"/>
          <a:chOff x="0" y="0"/>
          <a:chExt cx="0" cy="0"/>
        </a:xfrm>
      </p:grpSpPr>
      <p:sp>
        <p:nvSpPr>
          <p:cNvPr id="1091" name="Google Shape;1091;p166"/>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3</a:t>
            </a:r>
            <a:endParaRPr sz="3800" b="1" i="0" u="none" strike="noStrike" cap="none">
              <a:solidFill>
                <a:srgbClr val="FEF7F0"/>
              </a:solidFill>
              <a:latin typeface="Trebuchet MS"/>
              <a:ea typeface="Trebuchet MS"/>
              <a:cs typeface="Trebuchet MS"/>
              <a:sym typeface="Trebuchet MS"/>
            </a:endParaRPr>
          </a:p>
        </p:txBody>
      </p:sp>
      <p:sp>
        <p:nvSpPr>
          <p:cNvPr id="1092" name="Google Shape;1092;p166"/>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Solve y = -x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 x -1</a:t>
            </a:r>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1096"/>
        <p:cNvGrpSpPr/>
        <p:nvPr/>
      </p:nvGrpSpPr>
      <p:grpSpPr>
        <a:xfrm>
          <a:off x="0" y="0"/>
          <a:ext cx="0" cy="0"/>
          <a:chOff x="0" y="0"/>
          <a:chExt cx="0" cy="0"/>
        </a:xfrm>
      </p:grpSpPr>
      <p:sp>
        <p:nvSpPr>
          <p:cNvPr id="1097" name="Google Shape;1097;p167"/>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NOTE</a:t>
            </a:r>
            <a:endParaRPr sz="3800" b="1" i="0" u="none" strike="noStrike" cap="none">
              <a:solidFill>
                <a:srgbClr val="FEF7F0"/>
              </a:solidFill>
              <a:latin typeface="Trebuchet MS"/>
              <a:ea typeface="Trebuchet MS"/>
              <a:cs typeface="Trebuchet MS"/>
              <a:sym typeface="Trebuchet MS"/>
            </a:endParaRPr>
          </a:p>
        </p:txBody>
      </p:sp>
      <p:sp>
        <p:nvSpPr>
          <p:cNvPr id="1098" name="Google Shape;1098;p167"/>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Note: If the parabola for the equation does not meet the x-axis, the equation has no solutions.</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1102"/>
        <p:cNvGrpSpPr/>
        <p:nvPr/>
      </p:nvGrpSpPr>
      <p:grpSpPr>
        <a:xfrm>
          <a:off x="0" y="0"/>
          <a:ext cx="0" cy="0"/>
          <a:chOff x="0" y="0"/>
          <a:chExt cx="0" cy="0"/>
        </a:xfrm>
      </p:grpSpPr>
      <p:sp>
        <p:nvSpPr>
          <p:cNvPr id="1103" name="Google Shape;1103;p168"/>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a:solidFill>
                  <a:srgbClr val="FEF7F0"/>
                </a:solidFill>
                <a:latin typeface="Trebuchet MS"/>
                <a:ea typeface="Trebuchet MS"/>
                <a:cs typeface="Trebuchet MS"/>
                <a:sym typeface="Trebuchet MS"/>
              </a:rPr>
              <a:t>13-1 THE STANDARD EQUATION OF A CIRCLE</a:t>
            </a:r>
            <a:endParaRPr sz="3420" b="1" i="0" u="none" strike="noStrike" cap="none">
              <a:solidFill>
                <a:srgbClr val="FEF7F0"/>
              </a:solidFill>
              <a:latin typeface="Trebuchet MS"/>
              <a:ea typeface="Trebuchet MS"/>
              <a:cs typeface="Trebuchet MS"/>
              <a:sym typeface="Trebuchet MS"/>
            </a:endParaRPr>
          </a:p>
        </p:txBody>
      </p:sp>
      <p:sp>
        <p:nvSpPr>
          <p:cNvPr id="1104" name="Google Shape;1104;p168"/>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Plane curves having second-degree equations are called </a:t>
            </a:r>
            <a:r>
              <a:rPr lang="en-US" sz="2600" b="1" i="0" u="sng">
                <a:solidFill>
                  <a:schemeClr val="dk1"/>
                </a:solidFill>
                <a:latin typeface="Trebuchet MS"/>
                <a:ea typeface="Trebuchet MS"/>
                <a:cs typeface="Trebuchet MS"/>
                <a:sym typeface="Trebuchet MS"/>
              </a:rPr>
              <a:t>conic sections</a:t>
            </a:r>
            <a:r>
              <a:rPr lang="en-US" sz="2600" b="0" i="0" u="none">
                <a:solidFill>
                  <a:schemeClr val="dk1"/>
                </a:solidFill>
                <a:latin typeface="Trebuchet MS"/>
                <a:ea typeface="Trebuchet MS"/>
                <a:cs typeface="Trebuchet MS"/>
                <a:sym typeface="Trebuchet MS"/>
              </a:rPr>
              <a:t>, or simply </a:t>
            </a:r>
            <a:r>
              <a:rPr lang="en-US" sz="2600" b="1" i="0" u="sng">
                <a:solidFill>
                  <a:schemeClr val="dk1"/>
                </a:solidFill>
                <a:latin typeface="Trebuchet MS"/>
                <a:ea typeface="Trebuchet MS"/>
                <a:cs typeface="Trebuchet MS"/>
                <a:sym typeface="Trebuchet MS"/>
              </a:rPr>
              <a:t>conics</a:t>
            </a:r>
            <a:r>
              <a:rPr lang="en-US" sz="2600" b="0" i="0" u="none">
                <a:solidFill>
                  <a:schemeClr val="dk1"/>
                </a:solidFill>
                <a:latin typeface="Trebuchet MS"/>
                <a:ea typeface="Trebuchet MS"/>
                <a:cs typeface="Trebuchet MS"/>
                <a:sym typeface="Trebuchet MS"/>
              </a:rPr>
              <a:t>.  They have this name because they can be obtained by slicing a double cone with a plane.</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 </a:t>
            </a:r>
            <a:r>
              <a:rPr lang="en-US" sz="2600" b="1" i="0" u="sng">
                <a:solidFill>
                  <a:schemeClr val="dk1"/>
                </a:solidFill>
                <a:latin typeface="Trebuchet MS"/>
                <a:ea typeface="Trebuchet MS"/>
                <a:cs typeface="Trebuchet MS"/>
                <a:sym typeface="Trebuchet MS"/>
              </a:rPr>
              <a:t>circle</a:t>
            </a:r>
            <a:r>
              <a:rPr lang="en-US" sz="2600" b="0" i="0" u="none">
                <a:solidFill>
                  <a:schemeClr val="dk1"/>
                </a:solidFill>
                <a:latin typeface="Trebuchet MS"/>
                <a:ea typeface="Trebuchet MS"/>
                <a:cs typeface="Trebuchet MS"/>
                <a:sym typeface="Trebuchet MS"/>
              </a:rPr>
              <a:t> is the set of all points in a plane that are a fixed distance, called a </a:t>
            </a:r>
            <a:r>
              <a:rPr lang="en-US" sz="2600" b="1" i="0" u="sng">
                <a:solidFill>
                  <a:schemeClr val="dk1"/>
                </a:solidFill>
                <a:latin typeface="Trebuchet MS"/>
                <a:ea typeface="Trebuchet MS"/>
                <a:cs typeface="Trebuchet MS"/>
                <a:sym typeface="Trebuchet MS"/>
              </a:rPr>
              <a:t>radius</a:t>
            </a:r>
            <a:r>
              <a:rPr lang="en-US" sz="2600" b="0" i="0" u="none">
                <a:solidFill>
                  <a:schemeClr val="dk1"/>
                </a:solidFill>
                <a:latin typeface="Trebuchet MS"/>
                <a:ea typeface="Trebuchet MS"/>
                <a:cs typeface="Trebuchet MS"/>
                <a:sym typeface="Trebuchet MS"/>
              </a:rPr>
              <a:t>, from a fixed point, called the </a:t>
            </a:r>
            <a:r>
              <a:rPr lang="en-US" sz="2600" b="1" i="0" u="sng">
                <a:solidFill>
                  <a:schemeClr val="dk1"/>
                </a:solidFill>
                <a:latin typeface="Trebuchet MS"/>
                <a:ea typeface="Trebuchet MS"/>
                <a:cs typeface="Trebuchet MS"/>
                <a:sym typeface="Trebuchet MS"/>
              </a:rPr>
              <a:t>center</a:t>
            </a:r>
            <a:r>
              <a:rPr lang="en-US" sz="2600" b="0" i="0" u="none">
                <a:solidFill>
                  <a:schemeClr val="dk1"/>
                </a:solidFill>
                <a:latin typeface="Trebuchet MS"/>
                <a:ea typeface="Trebuchet MS"/>
                <a:cs typeface="Trebuchet MS"/>
                <a:sym typeface="Trebuchet MS"/>
              </a:rPr>
              <a:t>.</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1108"/>
        <p:cNvGrpSpPr/>
        <p:nvPr/>
      </p:nvGrpSpPr>
      <p:grpSpPr>
        <a:xfrm>
          <a:off x="0" y="0"/>
          <a:ext cx="0" cy="0"/>
          <a:chOff x="0" y="0"/>
          <a:chExt cx="0" cy="0"/>
        </a:xfrm>
      </p:grpSpPr>
      <p:sp>
        <p:nvSpPr>
          <p:cNvPr id="1109" name="Google Shape;1109;p169"/>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EQUATION OF A CIRCLE</a:t>
            </a:r>
            <a:endParaRPr sz="3800" b="1" i="0" u="none" strike="noStrike" cap="none">
              <a:solidFill>
                <a:srgbClr val="FEF7F0"/>
              </a:solidFill>
              <a:latin typeface="Trebuchet MS"/>
              <a:ea typeface="Trebuchet MS"/>
              <a:cs typeface="Trebuchet MS"/>
              <a:sym typeface="Trebuchet MS"/>
            </a:endParaRPr>
          </a:p>
        </p:txBody>
      </p:sp>
      <p:sp>
        <p:nvSpPr>
          <p:cNvPr id="1110" name="Google Shape;1110;p169"/>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circle with center (h,k) and radius r has the equation</a:t>
            </a:r>
            <a:endParaRPr/>
          </a:p>
          <a:p>
            <a:pPr marL="273050" marR="0" lvl="0" indent="-273050"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(x-h)</a:t>
            </a:r>
            <a:r>
              <a:rPr lang="en-US" sz="2600" b="0" i="0" u="none" baseline="30000">
                <a:solidFill>
                  <a:schemeClr val="dk1"/>
                </a:solidFill>
                <a:latin typeface="Trebuchet MS"/>
                <a:ea typeface="Trebuchet MS"/>
                <a:cs typeface="Trebuchet MS"/>
                <a:sym typeface="Trebuchet MS"/>
              </a:rPr>
              <a:t> 2</a:t>
            </a:r>
            <a:r>
              <a:rPr lang="en-US" sz="2600" b="0" i="0" u="none">
                <a:solidFill>
                  <a:schemeClr val="dk1"/>
                </a:solidFill>
                <a:latin typeface="Trebuchet MS"/>
                <a:ea typeface="Trebuchet MS"/>
                <a:cs typeface="Trebuchet MS"/>
                <a:sym typeface="Trebuchet MS"/>
              </a:rPr>
              <a:t> + (y-k)</a:t>
            </a:r>
            <a:r>
              <a:rPr lang="en-US" sz="2600" b="0" i="0" u="none" baseline="30000">
                <a:solidFill>
                  <a:schemeClr val="dk1"/>
                </a:solidFill>
                <a:latin typeface="Trebuchet MS"/>
                <a:ea typeface="Trebuchet MS"/>
                <a:cs typeface="Trebuchet MS"/>
                <a:sym typeface="Trebuchet MS"/>
              </a:rPr>
              <a:t> 2</a:t>
            </a:r>
            <a:r>
              <a:rPr lang="en-US" sz="2600" b="0" i="0" u="none">
                <a:solidFill>
                  <a:schemeClr val="dk1"/>
                </a:solidFill>
                <a:latin typeface="Trebuchet MS"/>
                <a:ea typeface="Trebuchet MS"/>
                <a:cs typeface="Trebuchet MS"/>
                <a:sym typeface="Trebuchet MS"/>
              </a:rPr>
              <a:t> = r</a:t>
            </a:r>
            <a:r>
              <a:rPr lang="en-US" sz="2600" b="0" i="0" u="none" baseline="30000">
                <a:solidFill>
                  <a:schemeClr val="dk1"/>
                </a:solidFill>
                <a:latin typeface="Trebuchet MS"/>
                <a:ea typeface="Trebuchet MS"/>
                <a:cs typeface="Trebuchet MS"/>
                <a:sym typeface="Trebuchet MS"/>
              </a:rPr>
              <a:t>2</a:t>
            </a:r>
            <a:endParaRPr/>
          </a:p>
          <a:p>
            <a:pPr marL="273050" marR="0" lvl="0" indent="-273050" algn="l" rtl="0">
              <a:lnSpc>
                <a:spcPct val="100000"/>
              </a:lnSpc>
              <a:spcBef>
                <a:spcPts val="600"/>
              </a:spcBef>
              <a:spcAft>
                <a:spcPts val="0"/>
              </a:spcAft>
              <a:buClr>
                <a:schemeClr val="dk2"/>
              </a:buClr>
              <a:buSzPts val="1898"/>
              <a:buFont typeface="Noto Sans Symbols"/>
              <a:buNone/>
            </a:pPr>
            <a:endParaRPr sz="2600" b="0" i="0" u="none" baseline="3000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None/>
            </a:pPr>
            <a:endParaRPr sz="2600" b="0" i="0" u="none" baseline="30000">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If the center of a circle is at the origin, then (h,k) is (0,0) and the equation of the circle is</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		(x-0)</a:t>
            </a:r>
            <a:r>
              <a:rPr lang="en-US" sz="2600" b="0" i="0" u="none" baseline="30000">
                <a:solidFill>
                  <a:schemeClr val="dk1"/>
                </a:solidFill>
                <a:latin typeface="Trebuchet MS"/>
                <a:ea typeface="Trebuchet MS"/>
                <a:cs typeface="Trebuchet MS"/>
                <a:sym typeface="Trebuchet MS"/>
              </a:rPr>
              <a:t> 2</a:t>
            </a:r>
            <a:r>
              <a:rPr lang="en-US" sz="2600" b="0" i="0" u="none">
                <a:solidFill>
                  <a:schemeClr val="dk1"/>
                </a:solidFill>
                <a:latin typeface="Trebuchet MS"/>
                <a:ea typeface="Trebuchet MS"/>
                <a:cs typeface="Trebuchet MS"/>
                <a:sym typeface="Trebuchet MS"/>
              </a:rPr>
              <a:t> + (y- 0)</a:t>
            </a:r>
            <a:r>
              <a:rPr lang="en-US" sz="2600" b="0" i="0" u="none" baseline="30000">
                <a:solidFill>
                  <a:schemeClr val="dk1"/>
                </a:solidFill>
                <a:latin typeface="Trebuchet MS"/>
                <a:ea typeface="Trebuchet MS"/>
                <a:cs typeface="Trebuchet MS"/>
                <a:sym typeface="Trebuchet MS"/>
              </a:rPr>
              <a:t> 2</a:t>
            </a:r>
            <a:r>
              <a:rPr lang="en-US" sz="2600" b="0" i="0" u="none">
                <a:solidFill>
                  <a:schemeClr val="dk1"/>
                </a:solidFill>
                <a:latin typeface="Trebuchet MS"/>
                <a:ea typeface="Trebuchet MS"/>
                <a:cs typeface="Trebuchet MS"/>
                <a:sym typeface="Trebuchet MS"/>
              </a:rPr>
              <a:t> = r</a:t>
            </a:r>
            <a:r>
              <a:rPr lang="en-US" sz="2600" b="0" i="0" u="none" baseline="30000">
                <a:solidFill>
                  <a:schemeClr val="dk1"/>
                </a:solidFill>
                <a:latin typeface="Trebuchet MS"/>
                <a:ea typeface="Trebuchet MS"/>
                <a:cs typeface="Trebuchet MS"/>
                <a:sym typeface="Trebuchet MS"/>
              </a:rPr>
              <a:t>2</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baseline="30000">
                <a:solidFill>
                  <a:schemeClr val="dk1"/>
                </a:solidFill>
                <a:latin typeface="Trebuchet MS"/>
                <a:ea typeface="Trebuchet MS"/>
                <a:cs typeface="Trebuchet MS"/>
                <a:sym typeface="Trebuchet MS"/>
              </a:rPr>
              <a:t>			</a:t>
            </a:r>
            <a:r>
              <a:rPr lang="en-US" sz="2600" b="0" i="0" u="none">
                <a:solidFill>
                  <a:schemeClr val="dk1"/>
                </a:solidFill>
                <a:latin typeface="Trebuchet MS"/>
                <a:ea typeface="Trebuchet MS"/>
                <a:cs typeface="Trebuchet MS"/>
                <a:sym typeface="Trebuchet MS"/>
              </a:rPr>
              <a:t>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 y</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 r</a:t>
            </a:r>
            <a:r>
              <a:rPr lang="en-US" sz="2600" b="0" i="0" u="none" baseline="30000">
                <a:solidFill>
                  <a:schemeClr val="dk1"/>
                </a:solidFill>
                <a:latin typeface="Trebuchet MS"/>
                <a:ea typeface="Trebuchet MS"/>
                <a:cs typeface="Trebuchet MS"/>
                <a:sym typeface="Trebuchet MS"/>
              </a:rPr>
              <a:t>2</a:t>
            </a:r>
            <a:endParaRPr sz="2600" b="0" i="0" u="none">
              <a:solidFill>
                <a:schemeClr val="dk1"/>
              </a:solidFill>
              <a:latin typeface="Trebuchet MS"/>
              <a:ea typeface="Trebuchet MS"/>
              <a:cs typeface="Trebuchet MS"/>
              <a:sym typeface="Trebuchet MS"/>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1114"/>
        <p:cNvGrpSpPr/>
        <p:nvPr/>
      </p:nvGrpSpPr>
      <p:grpSpPr>
        <a:xfrm>
          <a:off x="0" y="0"/>
          <a:ext cx="0" cy="0"/>
          <a:chOff x="0" y="0"/>
          <a:chExt cx="0" cy="0"/>
        </a:xfrm>
      </p:grpSpPr>
      <p:sp>
        <p:nvSpPr>
          <p:cNvPr id="1115" name="Google Shape;1115;p170"/>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1</a:t>
            </a:r>
            <a:endParaRPr sz="3800" b="1" i="0" u="none" strike="noStrike" cap="none">
              <a:solidFill>
                <a:srgbClr val="FEF7F0"/>
              </a:solidFill>
              <a:latin typeface="Trebuchet MS"/>
              <a:ea typeface="Trebuchet MS"/>
              <a:cs typeface="Trebuchet MS"/>
              <a:sym typeface="Trebuchet MS"/>
            </a:endParaRPr>
          </a:p>
        </p:txBody>
      </p:sp>
      <p:sp>
        <p:nvSpPr>
          <p:cNvPr id="1116" name="Google Shape;1116;p170"/>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Write an equation for a circle with radius 6 units and center (0,0)</a:t>
            </a:r>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1120"/>
        <p:cNvGrpSpPr/>
        <p:nvPr/>
      </p:nvGrpSpPr>
      <p:grpSpPr>
        <a:xfrm>
          <a:off x="0" y="0"/>
          <a:ext cx="0" cy="0"/>
          <a:chOff x="0" y="0"/>
          <a:chExt cx="0" cy="0"/>
        </a:xfrm>
      </p:grpSpPr>
      <p:sp>
        <p:nvSpPr>
          <p:cNvPr id="1121" name="Google Shape;1121;p171"/>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2</a:t>
            </a:r>
            <a:endParaRPr sz="3800" b="1" i="0" u="none" strike="noStrike" cap="none">
              <a:solidFill>
                <a:srgbClr val="FEF7F0"/>
              </a:solidFill>
              <a:latin typeface="Trebuchet MS"/>
              <a:ea typeface="Trebuchet MS"/>
              <a:cs typeface="Trebuchet MS"/>
              <a:sym typeface="Trebuchet MS"/>
            </a:endParaRPr>
          </a:p>
        </p:txBody>
      </p:sp>
      <p:sp>
        <p:nvSpPr>
          <p:cNvPr id="1122" name="Google Shape;1122;p171"/>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Find an equation of the circle with center      (2,5) and radius 3.</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1126"/>
        <p:cNvGrpSpPr/>
        <p:nvPr/>
      </p:nvGrpSpPr>
      <p:grpSpPr>
        <a:xfrm>
          <a:off x="0" y="0"/>
          <a:ext cx="0" cy="0"/>
          <a:chOff x="0" y="0"/>
          <a:chExt cx="0" cy="0"/>
        </a:xfrm>
      </p:grpSpPr>
      <p:sp>
        <p:nvSpPr>
          <p:cNvPr id="1127" name="Google Shape;1127;p172"/>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3</a:t>
            </a:r>
            <a:endParaRPr sz="3800" b="1" i="0" u="none" strike="noStrike" cap="none">
              <a:solidFill>
                <a:srgbClr val="FEF7F0"/>
              </a:solidFill>
              <a:latin typeface="Trebuchet MS"/>
              <a:ea typeface="Trebuchet MS"/>
              <a:cs typeface="Trebuchet MS"/>
              <a:sym typeface="Trebuchet MS"/>
            </a:endParaRPr>
          </a:p>
        </p:txBody>
      </p:sp>
      <p:sp>
        <p:nvSpPr>
          <p:cNvPr id="1128" name="Google Shape;1128;p172"/>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Find an equation of the circle with center      (-1,-4) and radius 4.</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1132"/>
        <p:cNvGrpSpPr/>
        <p:nvPr/>
      </p:nvGrpSpPr>
      <p:grpSpPr>
        <a:xfrm>
          <a:off x="0" y="0"/>
          <a:ext cx="0" cy="0"/>
          <a:chOff x="0" y="0"/>
          <a:chExt cx="0" cy="0"/>
        </a:xfrm>
      </p:grpSpPr>
      <p:sp>
        <p:nvSpPr>
          <p:cNvPr id="1133" name="Google Shape;1133;p173"/>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4</a:t>
            </a:r>
            <a:endParaRPr sz="3800" b="1" i="0" u="none" strike="noStrike" cap="none">
              <a:solidFill>
                <a:srgbClr val="FEF7F0"/>
              </a:solidFill>
              <a:latin typeface="Trebuchet MS"/>
              <a:ea typeface="Trebuchet MS"/>
              <a:cs typeface="Trebuchet MS"/>
              <a:sym typeface="Trebuchet MS"/>
            </a:endParaRPr>
          </a:p>
        </p:txBody>
      </p:sp>
      <p:sp>
        <p:nvSpPr>
          <p:cNvPr id="1134" name="Google Shape;1134;p17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Find the equation of the circle on the board.</a:t>
            </a:r>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1138"/>
        <p:cNvGrpSpPr/>
        <p:nvPr/>
      </p:nvGrpSpPr>
      <p:grpSpPr>
        <a:xfrm>
          <a:off x="0" y="0"/>
          <a:ext cx="0" cy="0"/>
          <a:chOff x="0" y="0"/>
          <a:chExt cx="0" cy="0"/>
        </a:xfrm>
      </p:grpSpPr>
      <p:sp>
        <p:nvSpPr>
          <p:cNvPr id="1139" name="Google Shape;1139;p174"/>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5</a:t>
            </a:r>
            <a:endParaRPr sz="3800" b="1" i="0" u="none" strike="noStrike" cap="none">
              <a:solidFill>
                <a:srgbClr val="FEF7F0"/>
              </a:solidFill>
              <a:latin typeface="Trebuchet MS"/>
              <a:ea typeface="Trebuchet MS"/>
              <a:cs typeface="Trebuchet MS"/>
              <a:sym typeface="Trebuchet MS"/>
            </a:endParaRPr>
          </a:p>
        </p:txBody>
      </p:sp>
      <p:sp>
        <p:nvSpPr>
          <p:cNvPr id="1140" name="Google Shape;1140;p174"/>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Graph the equation.</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(x-1)</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 (y+3)</a:t>
            </a:r>
            <a:r>
              <a:rPr lang="en-US" sz="2600" b="0" i="0" u="none" baseline="30000">
                <a:solidFill>
                  <a:schemeClr val="dk1"/>
                </a:solidFill>
                <a:latin typeface="Trebuchet MS"/>
                <a:ea typeface="Trebuchet MS"/>
                <a:cs typeface="Trebuchet MS"/>
                <a:sym typeface="Trebuchet MS"/>
              </a:rPr>
              <a:t> 2</a:t>
            </a:r>
            <a:r>
              <a:rPr lang="en-US" sz="2600" b="0" i="0" u="none">
                <a:solidFill>
                  <a:schemeClr val="dk1"/>
                </a:solidFill>
                <a:latin typeface="Trebuchet MS"/>
                <a:ea typeface="Trebuchet MS"/>
                <a:cs typeface="Trebuchet MS"/>
                <a:sym typeface="Trebuchet MS"/>
              </a:rPr>
              <a:t> = 4</a:t>
            </a:r>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1144"/>
        <p:cNvGrpSpPr/>
        <p:nvPr/>
      </p:nvGrpSpPr>
      <p:grpSpPr>
        <a:xfrm>
          <a:off x="0" y="0"/>
          <a:ext cx="0" cy="0"/>
          <a:chOff x="0" y="0"/>
          <a:chExt cx="0" cy="0"/>
        </a:xfrm>
      </p:grpSpPr>
      <p:sp>
        <p:nvSpPr>
          <p:cNvPr id="1145" name="Google Shape;1145;p175"/>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15-1 ROOTS OF REAL NUMBERS</a:t>
            </a:r>
            <a:endParaRPr sz="3800" b="1" i="0" u="none" strike="noStrike" cap="none">
              <a:solidFill>
                <a:srgbClr val="FEF7F0"/>
              </a:solidFill>
              <a:latin typeface="Trebuchet MS"/>
              <a:ea typeface="Trebuchet MS"/>
              <a:cs typeface="Trebuchet MS"/>
              <a:sym typeface="Trebuchet MS"/>
            </a:endParaRPr>
          </a:p>
        </p:txBody>
      </p:sp>
      <p:sp>
        <p:nvSpPr>
          <p:cNvPr id="1146" name="Google Shape;1146;p175"/>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 square root of a number b is a solution of the equation x</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=b.  Every positive number b has two square roots, denoted √b and -√b.</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positive square root is called the </a:t>
            </a:r>
            <a:r>
              <a:rPr lang="en-US" sz="2600" b="1" i="0" u="none">
                <a:solidFill>
                  <a:schemeClr val="dk1"/>
                </a:solidFill>
                <a:latin typeface="Trebuchet MS"/>
                <a:ea typeface="Trebuchet MS"/>
                <a:cs typeface="Trebuchet MS"/>
                <a:sym typeface="Trebuchet MS"/>
              </a:rPr>
              <a:t>principal square root.  </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 negative number b has </a:t>
            </a:r>
            <a:r>
              <a:rPr lang="en-US" sz="2600" b="1" i="0" u="none">
                <a:solidFill>
                  <a:schemeClr val="dk1"/>
                </a:solidFill>
                <a:latin typeface="Trebuchet MS"/>
                <a:ea typeface="Trebuchet MS"/>
                <a:cs typeface="Trebuchet MS"/>
                <a:sym typeface="Trebuchet MS"/>
              </a:rPr>
              <a:t>no real square roots.</a:t>
            </a:r>
            <a:endParaRPr/>
          </a:p>
          <a:p>
            <a:pPr marL="273050" marR="0" lvl="0" indent="-152527" algn="l" rtl="0">
              <a:spcBef>
                <a:spcPts val="600"/>
              </a:spcBef>
              <a:spcAft>
                <a:spcPts val="0"/>
              </a:spcAft>
              <a:buClr>
                <a:schemeClr val="dk2"/>
              </a:buClr>
              <a:buSzPts val="1898"/>
              <a:buFont typeface="Noto Sans Symbols"/>
              <a:buNone/>
            </a:pPr>
            <a:endParaRPr sz="2600" b="1" i="0" u="none">
              <a:solidFill>
                <a:schemeClr val="dk1"/>
              </a:solidFill>
              <a:latin typeface="Trebuchet MS"/>
              <a:ea typeface="Trebuchet MS"/>
              <a:cs typeface="Trebuchet MS"/>
              <a:sym typeface="Trebuchet MS"/>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1150"/>
        <p:cNvGrpSpPr/>
        <p:nvPr/>
      </p:nvGrpSpPr>
      <p:grpSpPr>
        <a:xfrm>
          <a:off x="0" y="0"/>
          <a:ext cx="0" cy="0"/>
          <a:chOff x="0" y="0"/>
          <a:chExt cx="0" cy="0"/>
        </a:xfrm>
      </p:grpSpPr>
      <p:sp>
        <p:nvSpPr>
          <p:cNvPr id="1151" name="Google Shape;1151;p176"/>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PERFECT SQUARES</a:t>
            </a:r>
            <a:endParaRPr sz="3800" b="1" i="0" u="none" strike="noStrike" cap="none">
              <a:solidFill>
                <a:srgbClr val="FEF7F0"/>
              </a:solidFill>
              <a:latin typeface="Trebuchet MS"/>
              <a:ea typeface="Trebuchet MS"/>
              <a:cs typeface="Trebuchet MS"/>
              <a:sym typeface="Trebuchet MS"/>
            </a:endParaRPr>
          </a:p>
        </p:txBody>
      </p:sp>
      <p:sp>
        <p:nvSpPr>
          <p:cNvPr id="1152" name="Google Shape;1152;p176"/>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4</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9</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16</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25</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36</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49</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64</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81</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100</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121</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144</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1156"/>
        <p:cNvGrpSpPr/>
        <p:nvPr/>
      </p:nvGrpSpPr>
      <p:grpSpPr>
        <a:xfrm>
          <a:off x="0" y="0"/>
          <a:ext cx="0" cy="0"/>
          <a:chOff x="0" y="0"/>
          <a:chExt cx="0" cy="0"/>
        </a:xfrm>
      </p:grpSpPr>
      <p:sp>
        <p:nvSpPr>
          <p:cNvPr id="1157" name="Google Shape;1157;p177"/>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CUBE ROOTS</a:t>
            </a:r>
            <a:endParaRPr sz="3800" b="1" i="0" u="none" strike="noStrike" cap="none">
              <a:solidFill>
                <a:srgbClr val="FEF7F0"/>
              </a:solidFill>
              <a:latin typeface="Trebuchet MS"/>
              <a:ea typeface="Trebuchet MS"/>
              <a:cs typeface="Trebuchet MS"/>
              <a:sym typeface="Trebuchet MS"/>
            </a:endParaRPr>
          </a:p>
        </p:txBody>
      </p:sp>
      <p:sp>
        <p:nvSpPr>
          <p:cNvPr id="1158" name="Google Shape;1158;p177"/>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 cube root of a number b is a solution of the equation x</a:t>
            </a:r>
            <a:r>
              <a:rPr lang="en-US" sz="2600" b="0" i="0" u="none" baseline="30000">
                <a:solidFill>
                  <a:schemeClr val="dk1"/>
                </a:solidFill>
                <a:latin typeface="Trebuchet MS"/>
                <a:ea typeface="Trebuchet MS"/>
                <a:cs typeface="Trebuchet MS"/>
                <a:sym typeface="Trebuchet MS"/>
              </a:rPr>
              <a:t>3 </a:t>
            </a:r>
            <a:r>
              <a:rPr lang="en-US" sz="2600" b="0" i="0" u="none">
                <a:solidFill>
                  <a:schemeClr val="dk1"/>
                </a:solidFill>
                <a:latin typeface="Trebuchet MS"/>
                <a:ea typeface="Trebuchet MS"/>
                <a:cs typeface="Trebuchet MS"/>
                <a:sym typeface="Trebuchet MS"/>
              </a:rPr>
              <a:t>= b.  </a:t>
            </a:r>
            <a:endParaRPr/>
          </a:p>
          <a:p>
            <a:pPr marL="273050" marR="0" lvl="0" indent="-273050"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Every number b, whether positive, negative, or zero, has exactly one real cube root.( and all other odd nth roots)</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1162"/>
        <p:cNvGrpSpPr/>
        <p:nvPr/>
      </p:nvGrpSpPr>
      <p:grpSpPr>
        <a:xfrm>
          <a:off x="0" y="0"/>
          <a:ext cx="0" cy="0"/>
          <a:chOff x="0" y="0"/>
          <a:chExt cx="0" cy="0"/>
        </a:xfrm>
      </p:grpSpPr>
      <p:sp>
        <p:nvSpPr>
          <p:cNvPr id="1163" name="Google Shape;1163;p178"/>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PERFECT CUBES</a:t>
            </a:r>
            <a:endParaRPr sz="3800" b="1" i="0" u="none" strike="noStrike" cap="none">
              <a:solidFill>
                <a:srgbClr val="FEF7F0"/>
              </a:solidFill>
              <a:latin typeface="Trebuchet MS"/>
              <a:ea typeface="Trebuchet MS"/>
              <a:cs typeface="Trebuchet MS"/>
              <a:sym typeface="Trebuchet MS"/>
            </a:endParaRPr>
          </a:p>
        </p:txBody>
      </p:sp>
      <p:sp>
        <p:nvSpPr>
          <p:cNvPr id="1164" name="Google Shape;1164;p178"/>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3212"/>
              <a:buFont typeface="Noto Sans Symbols"/>
              <a:buChar char="⦿"/>
            </a:pPr>
            <a:r>
              <a:rPr lang="en-US" sz="4400" b="0" i="0" u="none">
                <a:solidFill>
                  <a:schemeClr val="dk1"/>
                </a:solidFill>
                <a:latin typeface="Trebuchet MS"/>
                <a:ea typeface="Trebuchet MS"/>
                <a:cs typeface="Trebuchet MS"/>
                <a:sym typeface="Trebuchet MS"/>
              </a:rPr>
              <a:t>8</a:t>
            </a:r>
            <a:endParaRPr/>
          </a:p>
          <a:p>
            <a:pPr marL="273050" marR="0" lvl="0" indent="-273050" algn="l" rtl="0">
              <a:lnSpc>
                <a:spcPct val="100000"/>
              </a:lnSpc>
              <a:spcBef>
                <a:spcPts val="600"/>
              </a:spcBef>
              <a:spcAft>
                <a:spcPts val="0"/>
              </a:spcAft>
              <a:buClr>
                <a:schemeClr val="dk2"/>
              </a:buClr>
              <a:buSzPts val="3212"/>
              <a:buFont typeface="Noto Sans Symbols"/>
              <a:buChar char="⦿"/>
            </a:pPr>
            <a:r>
              <a:rPr lang="en-US" sz="4400" b="0" i="0" u="none">
                <a:solidFill>
                  <a:schemeClr val="dk1"/>
                </a:solidFill>
                <a:latin typeface="Trebuchet MS"/>
                <a:ea typeface="Trebuchet MS"/>
                <a:cs typeface="Trebuchet MS"/>
                <a:sym typeface="Trebuchet MS"/>
              </a:rPr>
              <a:t>27</a:t>
            </a:r>
            <a:endParaRPr/>
          </a:p>
          <a:p>
            <a:pPr marL="273050" marR="0" lvl="0" indent="-273050" algn="l" rtl="0">
              <a:lnSpc>
                <a:spcPct val="100000"/>
              </a:lnSpc>
              <a:spcBef>
                <a:spcPts val="600"/>
              </a:spcBef>
              <a:spcAft>
                <a:spcPts val="0"/>
              </a:spcAft>
              <a:buClr>
                <a:schemeClr val="dk2"/>
              </a:buClr>
              <a:buSzPts val="3212"/>
              <a:buFont typeface="Noto Sans Symbols"/>
              <a:buChar char="⦿"/>
            </a:pPr>
            <a:r>
              <a:rPr lang="en-US" sz="4400" b="0" i="0" u="none">
                <a:solidFill>
                  <a:schemeClr val="dk1"/>
                </a:solidFill>
                <a:latin typeface="Trebuchet MS"/>
                <a:ea typeface="Trebuchet MS"/>
                <a:cs typeface="Trebuchet MS"/>
                <a:sym typeface="Trebuchet MS"/>
              </a:rPr>
              <a:t>64</a:t>
            </a:r>
            <a:endParaRPr/>
          </a:p>
          <a:p>
            <a:pPr marL="273050" marR="0" lvl="0" indent="-273050" algn="l" rtl="0">
              <a:lnSpc>
                <a:spcPct val="100000"/>
              </a:lnSpc>
              <a:spcBef>
                <a:spcPts val="600"/>
              </a:spcBef>
              <a:spcAft>
                <a:spcPts val="0"/>
              </a:spcAft>
              <a:buClr>
                <a:schemeClr val="dk2"/>
              </a:buClr>
              <a:buSzPts val="3212"/>
              <a:buFont typeface="Noto Sans Symbols"/>
              <a:buChar char="⦿"/>
            </a:pPr>
            <a:r>
              <a:rPr lang="en-US" sz="4400" b="0" i="0" u="none">
                <a:solidFill>
                  <a:schemeClr val="dk1"/>
                </a:solidFill>
                <a:latin typeface="Trebuchet MS"/>
                <a:ea typeface="Trebuchet MS"/>
                <a:cs typeface="Trebuchet MS"/>
                <a:sym typeface="Trebuchet MS"/>
              </a:rPr>
              <a:t>125</a:t>
            </a:r>
            <a:endParaRPr/>
          </a:p>
          <a:p>
            <a:pPr marL="273050" marR="0" lvl="0" indent="-69088" algn="l" rtl="0">
              <a:spcBef>
                <a:spcPts val="600"/>
              </a:spcBef>
              <a:spcAft>
                <a:spcPts val="0"/>
              </a:spcAft>
              <a:buClr>
                <a:schemeClr val="dk2"/>
              </a:buClr>
              <a:buSzPts val="3212"/>
              <a:buFont typeface="Noto Sans Symbols"/>
              <a:buNone/>
            </a:pPr>
            <a:endParaRPr sz="4400" b="0" i="0" u="none">
              <a:solidFill>
                <a:schemeClr val="dk1"/>
              </a:solidFill>
              <a:latin typeface="Trebuchet MS"/>
              <a:ea typeface="Trebuchet MS"/>
              <a:cs typeface="Trebuchet MS"/>
              <a:sym typeface="Trebuchet MS"/>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1168"/>
        <p:cNvGrpSpPr/>
        <p:nvPr/>
      </p:nvGrpSpPr>
      <p:grpSpPr>
        <a:xfrm>
          <a:off x="0" y="0"/>
          <a:ext cx="0" cy="0"/>
          <a:chOff x="0" y="0"/>
          <a:chExt cx="0" cy="0"/>
        </a:xfrm>
      </p:grpSpPr>
      <p:sp>
        <p:nvSpPr>
          <p:cNvPr id="1169" name="Google Shape;1169;p179"/>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EXAMPLES</a:t>
            </a:r>
            <a:endParaRPr sz="3800" b="1" i="0" u="none" strike="noStrike" cap="none">
              <a:solidFill>
                <a:srgbClr val="FEF7F0"/>
              </a:solidFill>
              <a:latin typeface="Trebuchet MS"/>
              <a:ea typeface="Trebuchet MS"/>
              <a:cs typeface="Trebuchet MS"/>
              <a:sym typeface="Trebuchet MS"/>
            </a:endParaRPr>
          </a:p>
        </p:txBody>
      </p:sp>
      <p:sp>
        <p:nvSpPr>
          <p:cNvPr id="1170" name="Google Shape;1170;p179"/>
          <p:cNvSpPr txBox="1">
            <a:spLocks noGrp="1"/>
          </p:cNvSpPr>
          <p:nvPr>
            <p:ph type="body" idx="1"/>
          </p:nvPr>
        </p:nvSpPr>
        <p:spPr>
          <a:xfrm>
            <a:off x="457200" y="1752600"/>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044"/>
              <a:buFont typeface="Noto Sans Symbols"/>
              <a:buNone/>
            </a:pPr>
            <a:r>
              <a:rPr lang="en-US" sz="2800" b="0" i="0" u="none">
                <a:solidFill>
                  <a:schemeClr val="dk1"/>
                </a:solidFill>
                <a:latin typeface="Trebuchet MS"/>
                <a:ea typeface="Trebuchet MS"/>
                <a:cs typeface="Trebuchet MS"/>
                <a:sym typeface="Trebuchet MS"/>
              </a:rPr>
              <a:t>Examples</a:t>
            </a:r>
            <a:endParaRPr/>
          </a:p>
          <a:p>
            <a:pPr marL="273050" marR="0" lvl="0" indent="-273050" algn="l" rtl="0">
              <a:lnSpc>
                <a:spcPct val="100000"/>
              </a:lnSpc>
              <a:spcBef>
                <a:spcPts val="600"/>
              </a:spcBef>
              <a:spcAft>
                <a:spcPts val="0"/>
              </a:spcAft>
              <a:buClr>
                <a:schemeClr val="dk2"/>
              </a:buClr>
              <a:buSzPts val="2044"/>
              <a:buFont typeface="Noto Sans Symbols"/>
              <a:buNone/>
            </a:pPr>
            <a:r>
              <a:rPr lang="en-US" sz="2800" b="0" i="0" u="none">
                <a:solidFill>
                  <a:schemeClr val="dk1"/>
                </a:solidFill>
                <a:latin typeface="Trebuchet MS"/>
                <a:ea typeface="Trebuchet MS"/>
                <a:cs typeface="Trebuchet MS"/>
                <a:sym typeface="Trebuchet MS"/>
              </a:rPr>
              <a:t>Simplify, unless the expression does not represent a real number.</a:t>
            </a:r>
            <a:endParaRPr/>
          </a:p>
          <a:p>
            <a:pPr marL="273050" marR="0" lvl="0" indent="-273050" algn="l" rtl="0">
              <a:lnSpc>
                <a:spcPct val="100000"/>
              </a:lnSpc>
              <a:spcBef>
                <a:spcPts val="600"/>
              </a:spcBef>
              <a:spcAft>
                <a:spcPts val="0"/>
              </a:spcAft>
              <a:buClr>
                <a:schemeClr val="dk2"/>
              </a:buClr>
              <a:buSzPts val="2044"/>
              <a:buFont typeface="Noto Sans Symbols"/>
              <a:buNone/>
            </a:pPr>
            <a:r>
              <a:rPr lang="en-US" sz="2800" b="0" i="0" u="none">
                <a:solidFill>
                  <a:schemeClr val="dk1"/>
                </a:solidFill>
                <a:latin typeface="Trebuchet MS"/>
                <a:ea typeface="Trebuchet MS"/>
                <a:cs typeface="Trebuchet MS"/>
                <a:sym typeface="Trebuchet MS"/>
              </a:rPr>
              <a:t>1.  </a:t>
            </a:r>
            <a:endParaRPr/>
          </a:p>
          <a:p>
            <a:pPr marL="273050" marR="0" lvl="0" indent="-273050" algn="l" rtl="0">
              <a:lnSpc>
                <a:spcPct val="100000"/>
              </a:lnSpc>
              <a:spcBef>
                <a:spcPts val="600"/>
              </a:spcBef>
              <a:spcAft>
                <a:spcPts val="0"/>
              </a:spcAft>
              <a:buClr>
                <a:schemeClr val="dk2"/>
              </a:buClr>
              <a:buSzPts val="2044"/>
              <a:buFont typeface="Noto Sans Symbols"/>
              <a:buNone/>
            </a:pPr>
            <a:endParaRPr sz="28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044"/>
              <a:buFont typeface="Noto Sans Symbols"/>
              <a:buNone/>
            </a:pPr>
            <a:r>
              <a:rPr lang="en-US" sz="2800" b="0" i="0" u="none">
                <a:solidFill>
                  <a:schemeClr val="dk1"/>
                </a:solidFill>
                <a:latin typeface="Trebuchet MS"/>
                <a:ea typeface="Trebuchet MS"/>
                <a:cs typeface="Trebuchet MS"/>
                <a:sym typeface="Trebuchet MS"/>
              </a:rPr>
              <a:t>2.    </a:t>
            </a:r>
            <a:endParaRPr/>
          </a:p>
          <a:p>
            <a:pPr marL="273050" marR="0" lvl="0" indent="-273050" algn="l" rtl="0">
              <a:lnSpc>
                <a:spcPct val="100000"/>
              </a:lnSpc>
              <a:spcBef>
                <a:spcPts val="600"/>
              </a:spcBef>
              <a:spcAft>
                <a:spcPts val="0"/>
              </a:spcAft>
              <a:buClr>
                <a:schemeClr val="dk2"/>
              </a:buClr>
              <a:buSzPts val="2044"/>
              <a:buFont typeface="Noto Sans Symbols"/>
              <a:buNone/>
            </a:pPr>
            <a:endParaRPr sz="28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044"/>
              <a:buFont typeface="Noto Sans Symbols"/>
              <a:buNone/>
            </a:pPr>
            <a:r>
              <a:rPr lang="en-US" sz="2800" b="0" i="0" u="none">
                <a:solidFill>
                  <a:schemeClr val="dk1"/>
                </a:solidFill>
                <a:latin typeface="Trebuchet MS"/>
                <a:ea typeface="Trebuchet MS"/>
                <a:cs typeface="Trebuchet MS"/>
                <a:sym typeface="Trebuchet MS"/>
              </a:rPr>
              <a:t>3.    </a:t>
            </a:r>
            <a:endParaRPr/>
          </a:p>
          <a:p>
            <a:pPr marL="273050" marR="0" lvl="0" indent="-143256" algn="l" rtl="0">
              <a:spcBef>
                <a:spcPts val="600"/>
              </a:spcBef>
              <a:spcAft>
                <a:spcPts val="0"/>
              </a:spcAft>
              <a:buClr>
                <a:schemeClr val="dk2"/>
              </a:buClr>
              <a:buSzPts val="2044"/>
              <a:buFont typeface="Noto Sans Symbols"/>
              <a:buNone/>
            </a:pPr>
            <a:endParaRPr sz="2800" b="0" i="0" u="none">
              <a:solidFill>
                <a:schemeClr val="dk1"/>
              </a:solidFill>
              <a:latin typeface="Trebuchet MS"/>
              <a:ea typeface="Trebuchet MS"/>
              <a:cs typeface="Trebuchet MS"/>
              <a:sym typeface="Trebuchet MS"/>
            </a:endParaRPr>
          </a:p>
        </p:txBody>
      </p:sp>
      <p:pic>
        <p:nvPicPr>
          <p:cNvPr id="1171" name="Google Shape;1171;p179"/>
          <p:cNvPicPr preferRelativeResize="0"/>
          <p:nvPr/>
        </p:nvPicPr>
        <p:blipFill rotWithShape="1">
          <a:blip r:embed="rId3">
            <a:alphaModFix/>
          </a:blip>
          <a:srcRect/>
          <a:stretch/>
        </p:blipFill>
        <p:spPr>
          <a:xfrm>
            <a:off x="1143000" y="3276600"/>
            <a:ext cx="609600" cy="609600"/>
          </a:xfrm>
          <a:prstGeom prst="rect">
            <a:avLst/>
          </a:prstGeom>
          <a:noFill/>
          <a:ln>
            <a:noFill/>
          </a:ln>
        </p:spPr>
      </p:pic>
      <p:pic>
        <p:nvPicPr>
          <p:cNvPr id="1172" name="Google Shape;1172;p179"/>
          <p:cNvPicPr preferRelativeResize="0"/>
          <p:nvPr/>
        </p:nvPicPr>
        <p:blipFill rotWithShape="1">
          <a:blip r:embed="rId4">
            <a:alphaModFix/>
          </a:blip>
          <a:srcRect/>
          <a:stretch/>
        </p:blipFill>
        <p:spPr>
          <a:xfrm>
            <a:off x="990600" y="4191000"/>
            <a:ext cx="846137" cy="609600"/>
          </a:xfrm>
          <a:prstGeom prst="rect">
            <a:avLst/>
          </a:prstGeom>
          <a:noFill/>
          <a:ln>
            <a:noFill/>
          </a:ln>
        </p:spPr>
      </p:pic>
      <p:pic>
        <p:nvPicPr>
          <p:cNvPr id="1173" name="Google Shape;1173;p179"/>
          <p:cNvPicPr preferRelativeResize="0"/>
          <p:nvPr/>
        </p:nvPicPr>
        <p:blipFill rotWithShape="1">
          <a:blip r:embed="rId5">
            <a:alphaModFix/>
          </a:blip>
          <a:srcRect/>
          <a:stretch/>
        </p:blipFill>
        <p:spPr>
          <a:xfrm>
            <a:off x="1219200" y="5257800"/>
            <a:ext cx="846137" cy="609600"/>
          </a:xfrm>
          <a:prstGeom prst="rect">
            <a:avLst/>
          </a:prstGeom>
          <a:noFill/>
          <a:ln>
            <a:noFill/>
          </a:ln>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1177"/>
        <p:cNvGrpSpPr/>
        <p:nvPr/>
      </p:nvGrpSpPr>
      <p:grpSpPr>
        <a:xfrm>
          <a:off x="0" y="0"/>
          <a:ext cx="0" cy="0"/>
          <a:chOff x="0" y="0"/>
          <a:chExt cx="0" cy="0"/>
        </a:xfrm>
      </p:grpSpPr>
      <p:sp>
        <p:nvSpPr>
          <p:cNvPr id="1178" name="Google Shape;1178;p180"/>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1179" name="Google Shape;1179;p180"/>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044"/>
              <a:buFont typeface="Noto Sans Symbols"/>
              <a:buNone/>
            </a:pPr>
            <a:r>
              <a:rPr lang="en-US" sz="2800" b="0" i="0" u="none">
                <a:solidFill>
                  <a:schemeClr val="dk1"/>
                </a:solidFill>
                <a:latin typeface="Trebuchet MS"/>
                <a:ea typeface="Trebuchet MS"/>
                <a:cs typeface="Trebuchet MS"/>
                <a:sym typeface="Trebuchet MS"/>
              </a:rPr>
              <a:t>4.</a:t>
            </a:r>
            <a:endParaRPr/>
          </a:p>
          <a:p>
            <a:pPr marL="273050" marR="0" lvl="0" indent="-273050" algn="l" rtl="0">
              <a:lnSpc>
                <a:spcPct val="100000"/>
              </a:lnSpc>
              <a:spcBef>
                <a:spcPts val="600"/>
              </a:spcBef>
              <a:spcAft>
                <a:spcPts val="0"/>
              </a:spcAft>
              <a:buClr>
                <a:schemeClr val="dk2"/>
              </a:buClr>
              <a:buSzPts val="2044"/>
              <a:buFont typeface="Noto Sans Symbols"/>
              <a:buNone/>
            </a:pPr>
            <a:endParaRPr sz="28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044"/>
              <a:buFont typeface="Noto Sans Symbols"/>
              <a:buNone/>
            </a:pPr>
            <a:endParaRPr sz="28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2044"/>
              <a:buFont typeface="Noto Sans Symbols"/>
              <a:buNone/>
            </a:pPr>
            <a:r>
              <a:rPr lang="en-US" sz="2800" b="0" i="0" u="none">
                <a:solidFill>
                  <a:schemeClr val="dk1"/>
                </a:solidFill>
                <a:latin typeface="Trebuchet MS"/>
                <a:ea typeface="Trebuchet MS"/>
                <a:cs typeface="Trebuchet MS"/>
                <a:sym typeface="Trebuchet MS"/>
              </a:rPr>
              <a:t>5. </a:t>
            </a:r>
            <a:endParaRPr/>
          </a:p>
          <a:p>
            <a:pPr marL="273050" marR="0" lvl="0" indent="-143256" algn="l" rtl="0">
              <a:spcBef>
                <a:spcPts val="600"/>
              </a:spcBef>
              <a:spcAft>
                <a:spcPts val="0"/>
              </a:spcAft>
              <a:buClr>
                <a:schemeClr val="dk2"/>
              </a:buClr>
              <a:buSzPts val="2044"/>
              <a:buFont typeface="Noto Sans Symbols"/>
              <a:buNone/>
            </a:pPr>
            <a:endParaRPr sz="2800" b="0" i="0" u="none">
              <a:solidFill>
                <a:schemeClr val="dk1"/>
              </a:solidFill>
              <a:latin typeface="Trebuchet MS"/>
              <a:ea typeface="Trebuchet MS"/>
              <a:cs typeface="Trebuchet MS"/>
              <a:sym typeface="Trebuchet MS"/>
            </a:endParaRPr>
          </a:p>
        </p:txBody>
      </p:sp>
      <p:pic>
        <p:nvPicPr>
          <p:cNvPr id="1180" name="Google Shape;1180;p180"/>
          <p:cNvPicPr preferRelativeResize="0"/>
          <p:nvPr/>
        </p:nvPicPr>
        <p:blipFill rotWithShape="1">
          <a:blip r:embed="rId3">
            <a:alphaModFix/>
          </a:blip>
          <a:srcRect/>
          <a:stretch/>
        </p:blipFill>
        <p:spPr>
          <a:xfrm>
            <a:off x="1295400" y="1600200"/>
            <a:ext cx="762000" cy="1333500"/>
          </a:xfrm>
          <a:prstGeom prst="rect">
            <a:avLst/>
          </a:prstGeom>
          <a:noFill/>
          <a:ln>
            <a:noFill/>
          </a:ln>
        </p:spPr>
      </p:pic>
      <p:pic>
        <p:nvPicPr>
          <p:cNvPr id="1181" name="Google Shape;1181;p180"/>
          <p:cNvPicPr preferRelativeResize="0"/>
          <p:nvPr/>
        </p:nvPicPr>
        <p:blipFill rotWithShape="1">
          <a:blip r:embed="rId4">
            <a:alphaModFix/>
          </a:blip>
          <a:srcRect/>
          <a:stretch/>
        </p:blipFill>
        <p:spPr>
          <a:xfrm>
            <a:off x="1295400" y="3505200"/>
            <a:ext cx="1219200" cy="685800"/>
          </a:xfrm>
          <a:prstGeom prst="rect">
            <a:avLst/>
          </a:prstGeom>
          <a:noFill/>
          <a:ln>
            <a:noFill/>
          </a:ln>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1185"/>
        <p:cNvGrpSpPr/>
        <p:nvPr/>
      </p:nvGrpSpPr>
      <p:grpSpPr>
        <a:xfrm>
          <a:off x="0" y="0"/>
          <a:ext cx="0" cy="0"/>
          <a:chOff x="0" y="0"/>
          <a:chExt cx="0" cy="0"/>
        </a:xfrm>
      </p:grpSpPr>
      <p:sp>
        <p:nvSpPr>
          <p:cNvPr id="1186" name="Google Shape;1186;p181"/>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1187" name="Google Shape;1187;p181"/>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852487" marR="0" lvl="0" indent="-742949" algn="l" rtl="0">
              <a:lnSpc>
                <a:spcPct val="100000"/>
              </a:lnSpc>
              <a:spcBef>
                <a:spcPts val="0"/>
              </a:spcBef>
              <a:spcAft>
                <a:spcPts val="0"/>
              </a:spcAft>
              <a:buClr>
                <a:schemeClr val="dk2"/>
              </a:buClr>
              <a:buSzPts val="1314"/>
              <a:buFont typeface="Noto Sans Symbols"/>
              <a:buNone/>
            </a:pPr>
            <a:r>
              <a:rPr lang="en-US" sz="1800" b="0" i="0" u="none">
                <a:solidFill>
                  <a:schemeClr val="dk1"/>
                </a:solidFill>
                <a:latin typeface="Trebuchet MS"/>
                <a:ea typeface="Trebuchet MS"/>
                <a:cs typeface="Trebuchet MS"/>
                <a:sym typeface="Trebuchet MS"/>
              </a:rPr>
              <a:t>Give the real roots of each equation.</a:t>
            </a:r>
            <a:endParaRPr/>
          </a:p>
          <a:p>
            <a:pPr marL="852487" marR="0" lvl="0" indent="-742949" algn="l" rtl="0">
              <a:lnSpc>
                <a:spcPct val="100000"/>
              </a:lnSpc>
              <a:spcBef>
                <a:spcPts val="600"/>
              </a:spcBef>
              <a:spcAft>
                <a:spcPts val="0"/>
              </a:spcAft>
              <a:buClr>
                <a:schemeClr val="dk2"/>
              </a:buClr>
              <a:buSzPts val="2044"/>
              <a:buFont typeface="Noto Sans Symbols"/>
              <a:buNone/>
            </a:pPr>
            <a:r>
              <a:rPr lang="en-US" sz="2800" b="0" i="0" u="none">
                <a:solidFill>
                  <a:schemeClr val="dk1"/>
                </a:solidFill>
                <a:latin typeface="Trebuchet MS"/>
                <a:ea typeface="Trebuchet MS"/>
                <a:cs typeface="Trebuchet MS"/>
                <a:sym typeface="Trebuchet MS"/>
              </a:rPr>
              <a:t>6.  x</a:t>
            </a:r>
            <a:r>
              <a:rPr lang="en-US" sz="2800" b="0" i="0" u="none" baseline="30000">
                <a:solidFill>
                  <a:schemeClr val="dk1"/>
                </a:solidFill>
                <a:latin typeface="Trebuchet MS"/>
                <a:ea typeface="Trebuchet MS"/>
                <a:cs typeface="Trebuchet MS"/>
                <a:sym typeface="Trebuchet MS"/>
              </a:rPr>
              <a:t>2</a:t>
            </a:r>
            <a:r>
              <a:rPr lang="en-US" sz="2800" b="0" i="0" u="none">
                <a:solidFill>
                  <a:schemeClr val="dk1"/>
                </a:solidFill>
                <a:latin typeface="Trebuchet MS"/>
                <a:ea typeface="Trebuchet MS"/>
                <a:cs typeface="Trebuchet MS"/>
                <a:sym typeface="Trebuchet MS"/>
              </a:rPr>
              <a:t> = 0.49</a:t>
            </a:r>
            <a:endParaRPr/>
          </a:p>
          <a:p>
            <a:pPr marL="852487" marR="0" lvl="0" indent="-613155" algn="l" rtl="0">
              <a:lnSpc>
                <a:spcPct val="100000"/>
              </a:lnSpc>
              <a:spcBef>
                <a:spcPts val="600"/>
              </a:spcBef>
              <a:spcAft>
                <a:spcPts val="0"/>
              </a:spcAft>
              <a:buClr>
                <a:schemeClr val="dk2"/>
              </a:buClr>
              <a:buSzPts val="2044"/>
              <a:buFont typeface="Noto Sans Symbols"/>
              <a:buNone/>
            </a:pPr>
            <a:endParaRPr sz="2800" b="0" i="0" u="none">
              <a:solidFill>
                <a:schemeClr val="dk1"/>
              </a:solidFill>
              <a:latin typeface="Trebuchet MS"/>
              <a:ea typeface="Trebuchet MS"/>
              <a:cs typeface="Trebuchet MS"/>
              <a:sym typeface="Trebuchet MS"/>
            </a:endParaRPr>
          </a:p>
          <a:p>
            <a:pPr marL="852487" marR="0" lvl="0" indent="-742949" algn="l" rtl="0">
              <a:lnSpc>
                <a:spcPct val="100000"/>
              </a:lnSpc>
              <a:spcBef>
                <a:spcPts val="600"/>
              </a:spcBef>
              <a:spcAft>
                <a:spcPts val="0"/>
              </a:spcAft>
              <a:buClr>
                <a:schemeClr val="dk2"/>
              </a:buClr>
              <a:buSzPts val="2044"/>
              <a:buFont typeface="Noto Sans Symbols"/>
              <a:buNone/>
            </a:pPr>
            <a:r>
              <a:rPr lang="en-US" sz="2800" b="0" i="0" u="none">
                <a:solidFill>
                  <a:schemeClr val="dk1"/>
                </a:solidFill>
                <a:latin typeface="Trebuchet MS"/>
                <a:ea typeface="Trebuchet MS"/>
                <a:cs typeface="Trebuchet MS"/>
                <a:sym typeface="Trebuchet MS"/>
              </a:rPr>
              <a:t>7.  3x</a:t>
            </a:r>
            <a:r>
              <a:rPr lang="en-US" sz="2800" b="0" i="0" u="none" baseline="30000">
                <a:solidFill>
                  <a:schemeClr val="dk1"/>
                </a:solidFill>
                <a:latin typeface="Trebuchet MS"/>
                <a:ea typeface="Trebuchet MS"/>
                <a:cs typeface="Trebuchet MS"/>
                <a:sym typeface="Trebuchet MS"/>
              </a:rPr>
              <a:t>2</a:t>
            </a:r>
            <a:r>
              <a:rPr lang="en-US" sz="2800" b="0" i="0" u="none">
                <a:solidFill>
                  <a:schemeClr val="dk1"/>
                </a:solidFill>
                <a:latin typeface="Trebuchet MS"/>
                <a:ea typeface="Trebuchet MS"/>
                <a:cs typeface="Trebuchet MS"/>
                <a:sym typeface="Trebuchet MS"/>
              </a:rPr>
              <a:t> = 432</a:t>
            </a:r>
            <a:endParaRPr/>
          </a:p>
          <a:p>
            <a:pPr marL="852487" marR="0" lvl="0" indent="-742949" algn="l" rtl="0">
              <a:lnSpc>
                <a:spcPct val="100000"/>
              </a:lnSpc>
              <a:spcBef>
                <a:spcPts val="600"/>
              </a:spcBef>
              <a:spcAft>
                <a:spcPts val="0"/>
              </a:spcAft>
              <a:buClr>
                <a:schemeClr val="dk2"/>
              </a:buClr>
              <a:buSzPts val="2044"/>
              <a:buFont typeface="Noto Sans Symbols"/>
              <a:buNone/>
            </a:pPr>
            <a:endParaRPr sz="2800" b="0" i="0" u="none">
              <a:solidFill>
                <a:schemeClr val="dk1"/>
              </a:solidFill>
              <a:latin typeface="Trebuchet MS"/>
              <a:ea typeface="Trebuchet MS"/>
              <a:cs typeface="Trebuchet MS"/>
              <a:sym typeface="Trebuchet MS"/>
            </a:endParaRPr>
          </a:p>
          <a:p>
            <a:pPr marL="852487" marR="0" lvl="0" indent="-742949" algn="l" rtl="0">
              <a:lnSpc>
                <a:spcPct val="100000"/>
              </a:lnSpc>
              <a:spcBef>
                <a:spcPts val="600"/>
              </a:spcBef>
              <a:spcAft>
                <a:spcPts val="0"/>
              </a:spcAft>
              <a:buClr>
                <a:schemeClr val="dk2"/>
              </a:buClr>
              <a:buSzPts val="2044"/>
              <a:buFont typeface="Noto Sans Symbols"/>
              <a:buNone/>
            </a:pPr>
            <a:r>
              <a:rPr lang="en-US" sz="2800" b="0" i="0" u="none">
                <a:solidFill>
                  <a:schemeClr val="dk1"/>
                </a:solidFill>
                <a:latin typeface="Trebuchet MS"/>
                <a:ea typeface="Trebuchet MS"/>
                <a:cs typeface="Trebuchet MS"/>
                <a:sym typeface="Trebuchet MS"/>
              </a:rPr>
              <a:t>8.  5y</a:t>
            </a:r>
            <a:r>
              <a:rPr lang="en-US" sz="2800" b="0" i="0" u="none" baseline="30000">
                <a:solidFill>
                  <a:schemeClr val="dk1"/>
                </a:solidFill>
                <a:latin typeface="Trebuchet MS"/>
                <a:ea typeface="Trebuchet MS"/>
                <a:cs typeface="Trebuchet MS"/>
                <a:sym typeface="Trebuchet MS"/>
              </a:rPr>
              <a:t>2</a:t>
            </a:r>
            <a:r>
              <a:rPr lang="en-US" sz="2800" b="0" i="0" u="none">
                <a:solidFill>
                  <a:schemeClr val="dk1"/>
                </a:solidFill>
                <a:latin typeface="Trebuchet MS"/>
                <a:ea typeface="Trebuchet MS"/>
                <a:cs typeface="Trebuchet MS"/>
                <a:sym typeface="Trebuchet MS"/>
              </a:rPr>
              <a:t> + 45 = 0</a:t>
            </a:r>
            <a:endParaRPr/>
          </a:p>
          <a:p>
            <a:pPr marL="273050" marR="0" lvl="0" indent="-143256" algn="l" rtl="0">
              <a:spcBef>
                <a:spcPts val="600"/>
              </a:spcBef>
              <a:spcAft>
                <a:spcPts val="0"/>
              </a:spcAft>
              <a:buClr>
                <a:schemeClr val="dk2"/>
              </a:buClr>
              <a:buSzPts val="2044"/>
              <a:buFont typeface="Noto Sans Symbols"/>
              <a:buNone/>
            </a:pPr>
            <a:endParaRPr sz="2800" b="0" i="0" u="none">
              <a:solidFill>
                <a:schemeClr val="dk1"/>
              </a:solidFill>
              <a:latin typeface="Trebuchet MS"/>
              <a:ea typeface="Trebuchet MS"/>
              <a:cs typeface="Trebuchet MS"/>
              <a:sym typeface="Trebuchet MS"/>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1191"/>
        <p:cNvGrpSpPr/>
        <p:nvPr/>
      </p:nvGrpSpPr>
      <p:grpSpPr>
        <a:xfrm>
          <a:off x="0" y="0"/>
          <a:ext cx="0" cy="0"/>
          <a:chOff x="0" y="0"/>
          <a:chExt cx="0" cy="0"/>
        </a:xfrm>
      </p:grpSpPr>
      <p:sp>
        <p:nvSpPr>
          <p:cNvPr id="1192" name="Google Shape;1192;p182"/>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15-2 SIMPLIFYING RADICALS</a:t>
            </a:r>
            <a:endParaRPr sz="3800" b="1" i="0" u="none" strike="noStrike" cap="none">
              <a:solidFill>
                <a:srgbClr val="FEF7F0"/>
              </a:solidFill>
              <a:latin typeface="Trebuchet MS"/>
              <a:ea typeface="Trebuchet MS"/>
              <a:cs typeface="Trebuchet MS"/>
              <a:sym typeface="Trebuchet MS"/>
            </a:endParaRPr>
          </a:p>
        </p:txBody>
      </p:sp>
      <p:sp>
        <p:nvSpPr>
          <p:cNvPr id="1193" name="Google Shape;1193;p182"/>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044"/>
              <a:buFont typeface="Noto Sans Symbols"/>
              <a:buChar char="⦿"/>
            </a:pPr>
            <a:r>
              <a:rPr lang="en-US" sz="2800" b="0" i="0" u="none">
                <a:solidFill>
                  <a:schemeClr val="dk1"/>
                </a:solidFill>
                <a:latin typeface="Trebuchet MS"/>
                <a:ea typeface="Trebuchet MS"/>
                <a:cs typeface="Trebuchet MS"/>
                <a:sym typeface="Trebuchet MS"/>
              </a:rPr>
              <a:t>Product and Quotient Properties of Radicals</a:t>
            </a:r>
            <a:endParaRPr/>
          </a:p>
          <a:p>
            <a:pPr marL="273050" marR="0" lvl="0" indent="-273050" algn="l" rtl="0">
              <a:lnSpc>
                <a:spcPct val="100000"/>
              </a:lnSpc>
              <a:spcBef>
                <a:spcPts val="600"/>
              </a:spcBef>
              <a:spcAft>
                <a:spcPts val="0"/>
              </a:spcAft>
              <a:buClr>
                <a:schemeClr val="dk2"/>
              </a:buClr>
              <a:buSzPts val="2044"/>
              <a:buFont typeface="Noto Sans Symbols"/>
              <a:buChar char="⦿"/>
            </a:pPr>
            <a:r>
              <a:rPr lang="en-US" sz="2800" b="0" i="0" u="none">
                <a:solidFill>
                  <a:schemeClr val="dk1"/>
                </a:solidFill>
                <a:latin typeface="Trebuchet MS"/>
                <a:ea typeface="Trebuchet MS"/>
                <a:cs typeface="Trebuchet MS"/>
                <a:sym typeface="Trebuchet MS"/>
              </a:rPr>
              <a:t>If  √a and √b are real numbers, then:</a:t>
            </a:r>
            <a:endParaRPr/>
          </a:p>
          <a:p>
            <a:pPr marL="273050" marR="0" lvl="0" indent="-273050" algn="l" rtl="0">
              <a:lnSpc>
                <a:spcPct val="100000"/>
              </a:lnSpc>
              <a:spcBef>
                <a:spcPts val="600"/>
              </a:spcBef>
              <a:spcAft>
                <a:spcPts val="0"/>
              </a:spcAft>
              <a:buClr>
                <a:schemeClr val="dk2"/>
              </a:buClr>
              <a:buSzPts val="2044"/>
              <a:buFont typeface="Noto Sans Symbols"/>
              <a:buChar char="⦿"/>
            </a:pPr>
            <a:r>
              <a:rPr lang="en-US" sz="2800" b="0" i="0" u="none">
                <a:solidFill>
                  <a:schemeClr val="dk1"/>
                </a:solidFill>
                <a:latin typeface="Trebuchet MS"/>
                <a:ea typeface="Trebuchet MS"/>
                <a:cs typeface="Trebuchet MS"/>
                <a:sym typeface="Trebuchet MS"/>
              </a:rPr>
              <a:t>1. √ab = √a ·√b</a:t>
            </a:r>
            <a:endParaRPr/>
          </a:p>
          <a:p>
            <a:pPr marL="273050" marR="0" lvl="0" indent="-273050" algn="l" rtl="0">
              <a:lnSpc>
                <a:spcPct val="100000"/>
              </a:lnSpc>
              <a:spcBef>
                <a:spcPts val="600"/>
              </a:spcBef>
              <a:spcAft>
                <a:spcPts val="0"/>
              </a:spcAft>
              <a:buClr>
                <a:schemeClr val="dk2"/>
              </a:buClr>
              <a:buSzPts val="2044"/>
              <a:buFont typeface="Noto Sans Symbols"/>
              <a:buChar char="⦿"/>
            </a:pPr>
            <a:r>
              <a:rPr lang="en-US" sz="2800" b="0" i="0" u="none">
                <a:solidFill>
                  <a:schemeClr val="dk1"/>
                </a:solidFill>
                <a:latin typeface="Trebuchet MS"/>
                <a:ea typeface="Trebuchet MS"/>
                <a:cs typeface="Trebuchet MS"/>
                <a:sym typeface="Trebuchet MS"/>
              </a:rPr>
              <a:t>2. On Board</a:t>
            </a:r>
            <a:endParaRPr/>
          </a:p>
          <a:p>
            <a:pPr marL="273050" marR="0" lvl="0" indent="-143256" algn="l" rtl="0">
              <a:spcBef>
                <a:spcPts val="600"/>
              </a:spcBef>
              <a:spcAft>
                <a:spcPts val="0"/>
              </a:spcAft>
              <a:buClr>
                <a:schemeClr val="dk2"/>
              </a:buClr>
              <a:buSzPts val="2044"/>
              <a:buFont typeface="Noto Sans Symbols"/>
              <a:buNone/>
            </a:pPr>
            <a:endParaRPr sz="2800" b="0" i="0" u="none">
              <a:solidFill>
                <a:schemeClr val="dk1"/>
              </a:solidFill>
              <a:latin typeface="Trebuchet MS"/>
              <a:ea typeface="Trebuchet MS"/>
              <a:cs typeface="Trebuchet MS"/>
              <a:sym typeface="Trebuchet MS"/>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1197"/>
        <p:cNvGrpSpPr/>
        <p:nvPr/>
      </p:nvGrpSpPr>
      <p:grpSpPr>
        <a:xfrm>
          <a:off x="0" y="0"/>
          <a:ext cx="0" cy="0"/>
          <a:chOff x="0" y="0"/>
          <a:chExt cx="0" cy="0"/>
        </a:xfrm>
      </p:grpSpPr>
      <p:sp>
        <p:nvSpPr>
          <p:cNvPr id="1198" name="Google Shape;1198;p183"/>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a:solidFill>
                  <a:srgbClr val="FEF7F0"/>
                </a:solidFill>
                <a:latin typeface="Trebuchet MS"/>
                <a:ea typeface="Trebuchet MS"/>
                <a:cs typeface="Trebuchet MS"/>
                <a:sym typeface="Trebuchet MS"/>
              </a:rPr>
              <a:t>STEPS TO SIMPLIFYING SQUARE ROOTS</a:t>
            </a:r>
            <a:endParaRPr sz="3420" b="1" i="0" u="none" strike="noStrike" cap="none">
              <a:solidFill>
                <a:srgbClr val="FEF7F0"/>
              </a:solidFill>
              <a:latin typeface="Trebuchet MS"/>
              <a:ea typeface="Trebuchet MS"/>
              <a:cs typeface="Trebuchet MS"/>
              <a:sym typeface="Trebuchet MS"/>
            </a:endParaRPr>
          </a:p>
        </p:txBody>
      </p:sp>
      <p:sp>
        <p:nvSpPr>
          <p:cNvPr id="1199" name="Google Shape;1199;p18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To simplify square roots that do not have a natural number as the solution.</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1.  Find factors of the number inside the square root.  (Preferably containing a factor that is a perfect square)</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2.  Replace the perfect square inside the radical with the square root of that number outside the radical. </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Ex. Change √8 to √(4·2) to 2√2</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1203"/>
        <p:cNvGrpSpPr/>
        <p:nvPr/>
      </p:nvGrpSpPr>
      <p:grpSpPr>
        <a:xfrm>
          <a:off x="0" y="0"/>
          <a:ext cx="0" cy="0"/>
          <a:chOff x="0" y="0"/>
          <a:chExt cx="0" cy="0"/>
        </a:xfrm>
      </p:grpSpPr>
      <p:sp>
        <p:nvSpPr>
          <p:cNvPr id="1204" name="Google Shape;1204;p184"/>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PERFECT SQUARES REMINDER</a:t>
            </a:r>
            <a:endParaRPr sz="3800" b="1" i="0" u="none" strike="noStrike" cap="none">
              <a:solidFill>
                <a:srgbClr val="FEF7F0"/>
              </a:solidFill>
              <a:latin typeface="Trebuchet MS"/>
              <a:ea typeface="Trebuchet MS"/>
              <a:cs typeface="Trebuchet MS"/>
              <a:sym typeface="Trebuchet MS"/>
            </a:endParaRPr>
          </a:p>
        </p:txBody>
      </p:sp>
      <p:sp>
        <p:nvSpPr>
          <p:cNvPr id="1205" name="Google Shape;1205;p184"/>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460"/>
              <a:buFont typeface="Noto Sans Symbols"/>
              <a:buChar char="⦿"/>
            </a:pPr>
            <a:r>
              <a:rPr lang="en-US" sz="2000" b="0" i="0" u="none">
                <a:solidFill>
                  <a:schemeClr val="dk1"/>
                </a:solidFill>
                <a:latin typeface="Trebuchet MS"/>
                <a:ea typeface="Trebuchet MS"/>
                <a:cs typeface="Trebuchet MS"/>
                <a:sym typeface="Trebuchet MS"/>
              </a:rPr>
              <a:t>Recall the list of perfect squares to use as factors.</a:t>
            </a:r>
            <a:endParaRPr/>
          </a:p>
          <a:p>
            <a:pPr marL="273050" marR="0" lvl="0" indent="-273050" algn="l" rtl="0">
              <a:lnSpc>
                <a:spcPct val="100000"/>
              </a:lnSpc>
              <a:spcBef>
                <a:spcPts val="600"/>
              </a:spcBef>
              <a:spcAft>
                <a:spcPts val="0"/>
              </a:spcAft>
              <a:buClr>
                <a:schemeClr val="dk2"/>
              </a:buClr>
              <a:buSzPts val="1460"/>
              <a:buFont typeface="Noto Sans Symbols"/>
              <a:buChar char="⦿"/>
            </a:pPr>
            <a:r>
              <a:rPr lang="en-US" sz="2000" b="0" i="0" u="none">
                <a:solidFill>
                  <a:schemeClr val="dk1"/>
                </a:solidFill>
                <a:latin typeface="Trebuchet MS"/>
                <a:ea typeface="Trebuchet MS"/>
                <a:cs typeface="Trebuchet MS"/>
                <a:sym typeface="Trebuchet MS"/>
              </a:rPr>
              <a:t>4</a:t>
            </a:r>
            <a:endParaRPr/>
          </a:p>
          <a:p>
            <a:pPr marL="273050" marR="0" lvl="0" indent="-273050" algn="l" rtl="0">
              <a:lnSpc>
                <a:spcPct val="100000"/>
              </a:lnSpc>
              <a:spcBef>
                <a:spcPts val="600"/>
              </a:spcBef>
              <a:spcAft>
                <a:spcPts val="0"/>
              </a:spcAft>
              <a:buClr>
                <a:schemeClr val="dk2"/>
              </a:buClr>
              <a:buSzPts val="1460"/>
              <a:buFont typeface="Noto Sans Symbols"/>
              <a:buChar char="⦿"/>
            </a:pPr>
            <a:r>
              <a:rPr lang="en-US" sz="2000" b="0" i="0" u="none">
                <a:solidFill>
                  <a:schemeClr val="dk1"/>
                </a:solidFill>
                <a:latin typeface="Trebuchet MS"/>
                <a:ea typeface="Trebuchet MS"/>
                <a:cs typeface="Trebuchet MS"/>
                <a:sym typeface="Trebuchet MS"/>
              </a:rPr>
              <a:t>9</a:t>
            </a:r>
            <a:endParaRPr/>
          </a:p>
          <a:p>
            <a:pPr marL="273050" marR="0" lvl="0" indent="-273050" algn="l" rtl="0">
              <a:lnSpc>
                <a:spcPct val="100000"/>
              </a:lnSpc>
              <a:spcBef>
                <a:spcPts val="600"/>
              </a:spcBef>
              <a:spcAft>
                <a:spcPts val="0"/>
              </a:spcAft>
              <a:buClr>
                <a:schemeClr val="dk2"/>
              </a:buClr>
              <a:buSzPts val="1460"/>
              <a:buFont typeface="Noto Sans Symbols"/>
              <a:buChar char="⦿"/>
            </a:pPr>
            <a:r>
              <a:rPr lang="en-US" sz="2000" b="0" i="0" u="none">
                <a:solidFill>
                  <a:schemeClr val="dk1"/>
                </a:solidFill>
                <a:latin typeface="Trebuchet MS"/>
                <a:ea typeface="Trebuchet MS"/>
                <a:cs typeface="Trebuchet MS"/>
                <a:sym typeface="Trebuchet MS"/>
              </a:rPr>
              <a:t>16</a:t>
            </a:r>
            <a:endParaRPr/>
          </a:p>
          <a:p>
            <a:pPr marL="273050" marR="0" lvl="0" indent="-273050" algn="l" rtl="0">
              <a:lnSpc>
                <a:spcPct val="100000"/>
              </a:lnSpc>
              <a:spcBef>
                <a:spcPts val="600"/>
              </a:spcBef>
              <a:spcAft>
                <a:spcPts val="0"/>
              </a:spcAft>
              <a:buClr>
                <a:schemeClr val="dk2"/>
              </a:buClr>
              <a:buSzPts val="1460"/>
              <a:buFont typeface="Noto Sans Symbols"/>
              <a:buChar char="⦿"/>
            </a:pPr>
            <a:r>
              <a:rPr lang="en-US" sz="2000" b="0" i="0" u="none">
                <a:solidFill>
                  <a:schemeClr val="dk1"/>
                </a:solidFill>
                <a:latin typeface="Trebuchet MS"/>
                <a:ea typeface="Trebuchet MS"/>
                <a:cs typeface="Trebuchet MS"/>
                <a:sym typeface="Trebuchet MS"/>
              </a:rPr>
              <a:t>25</a:t>
            </a:r>
            <a:endParaRPr/>
          </a:p>
          <a:p>
            <a:pPr marL="273050" marR="0" lvl="0" indent="-273050" algn="l" rtl="0">
              <a:lnSpc>
                <a:spcPct val="100000"/>
              </a:lnSpc>
              <a:spcBef>
                <a:spcPts val="600"/>
              </a:spcBef>
              <a:spcAft>
                <a:spcPts val="0"/>
              </a:spcAft>
              <a:buClr>
                <a:schemeClr val="dk2"/>
              </a:buClr>
              <a:buSzPts val="1460"/>
              <a:buFont typeface="Noto Sans Symbols"/>
              <a:buChar char="⦿"/>
            </a:pPr>
            <a:r>
              <a:rPr lang="en-US" sz="2000" b="0" i="0" u="none">
                <a:solidFill>
                  <a:schemeClr val="dk1"/>
                </a:solidFill>
                <a:latin typeface="Trebuchet MS"/>
                <a:ea typeface="Trebuchet MS"/>
                <a:cs typeface="Trebuchet MS"/>
                <a:sym typeface="Trebuchet MS"/>
              </a:rPr>
              <a:t>36</a:t>
            </a:r>
            <a:endParaRPr/>
          </a:p>
          <a:p>
            <a:pPr marL="273050" marR="0" lvl="0" indent="-273050" algn="l" rtl="0">
              <a:lnSpc>
                <a:spcPct val="100000"/>
              </a:lnSpc>
              <a:spcBef>
                <a:spcPts val="600"/>
              </a:spcBef>
              <a:spcAft>
                <a:spcPts val="0"/>
              </a:spcAft>
              <a:buClr>
                <a:schemeClr val="dk2"/>
              </a:buClr>
              <a:buSzPts val="1460"/>
              <a:buFont typeface="Noto Sans Symbols"/>
              <a:buChar char="⦿"/>
            </a:pPr>
            <a:r>
              <a:rPr lang="en-US" sz="2000" b="0" i="0" u="none">
                <a:solidFill>
                  <a:schemeClr val="dk1"/>
                </a:solidFill>
                <a:latin typeface="Trebuchet MS"/>
                <a:ea typeface="Trebuchet MS"/>
                <a:cs typeface="Trebuchet MS"/>
                <a:sym typeface="Trebuchet MS"/>
              </a:rPr>
              <a:t>49</a:t>
            </a:r>
            <a:endParaRPr/>
          </a:p>
          <a:p>
            <a:pPr marL="273050" marR="0" lvl="0" indent="-273050" algn="l" rtl="0">
              <a:lnSpc>
                <a:spcPct val="100000"/>
              </a:lnSpc>
              <a:spcBef>
                <a:spcPts val="600"/>
              </a:spcBef>
              <a:spcAft>
                <a:spcPts val="0"/>
              </a:spcAft>
              <a:buClr>
                <a:schemeClr val="dk2"/>
              </a:buClr>
              <a:buSzPts val="1460"/>
              <a:buFont typeface="Noto Sans Symbols"/>
              <a:buChar char="⦿"/>
            </a:pPr>
            <a:r>
              <a:rPr lang="en-US" sz="2000" b="0" i="0" u="none">
                <a:solidFill>
                  <a:schemeClr val="dk1"/>
                </a:solidFill>
                <a:latin typeface="Trebuchet MS"/>
                <a:ea typeface="Trebuchet MS"/>
                <a:cs typeface="Trebuchet MS"/>
                <a:sym typeface="Trebuchet MS"/>
              </a:rPr>
              <a:t>64</a:t>
            </a:r>
            <a:endParaRPr/>
          </a:p>
          <a:p>
            <a:pPr marL="273050" marR="0" lvl="0" indent="-273050" algn="l" rtl="0">
              <a:lnSpc>
                <a:spcPct val="100000"/>
              </a:lnSpc>
              <a:spcBef>
                <a:spcPts val="600"/>
              </a:spcBef>
              <a:spcAft>
                <a:spcPts val="0"/>
              </a:spcAft>
              <a:buClr>
                <a:schemeClr val="dk2"/>
              </a:buClr>
              <a:buSzPts val="1460"/>
              <a:buFont typeface="Noto Sans Symbols"/>
              <a:buChar char="⦿"/>
            </a:pPr>
            <a:r>
              <a:rPr lang="en-US" sz="2000" b="0" i="0" u="none">
                <a:solidFill>
                  <a:schemeClr val="dk1"/>
                </a:solidFill>
                <a:latin typeface="Trebuchet MS"/>
                <a:ea typeface="Trebuchet MS"/>
                <a:cs typeface="Trebuchet MS"/>
                <a:sym typeface="Trebuchet MS"/>
              </a:rPr>
              <a:t>81</a:t>
            </a:r>
            <a:endParaRPr/>
          </a:p>
          <a:p>
            <a:pPr marL="273050" marR="0" lvl="0" indent="-273050" algn="l" rtl="0">
              <a:lnSpc>
                <a:spcPct val="100000"/>
              </a:lnSpc>
              <a:spcBef>
                <a:spcPts val="600"/>
              </a:spcBef>
              <a:spcAft>
                <a:spcPts val="0"/>
              </a:spcAft>
              <a:buClr>
                <a:schemeClr val="dk2"/>
              </a:buClr>
              <a:buSzPts val="1460"/>
              <a:buFont typeface="Noto Sans Symbols"/>
              <a:buChar char="⦿"/>
            </a:pPr>
            <a:r>
              <a:rPr lang="en-US" sz="2000" b="0" i="0" u="none">
                <a:solidFill>
                  <a:schemeClr val="dk1"/>
                </a:solidFill>
                <a:latin typeface="Trebuchet MS"/>
                <a:ea typeface="Trebuchet MS"/>
                <a:cs typeface="Trebuchet MS"/>
                <a:sym typeface="Trebuchet MS"/>
              </a:rPr>
              <a:t>100</a:t>
            </a:r>
            <a:endParaRPr/>
          </a:p>
          <a:p>
            <a:pPr marL="273050" marR="0" lvl="0" indent="-273050" algn="l" rtl="0">
              <a:lnSpc>
                <a:spcPct val="100000"/>
              </a:lnSpc>
              <a:spcBef>
                <a:spcPts val="600"/>
              </a:spcBef>
              <a:spcAft>
                <a:spcPts val="0"/>
              </a:spcAft>
              <a:buClr>
                <a:schemeClr val="dk2"/>
              </a:buClr>
              <a:buSzPts val="1460"/>
              <a:buFont typeface="Noto Sans Symbols"/>
              <a:buChar char="⦿"/>
            </a:pPr>
            <a:r>
              <a:rPr lang="en-US" sz="2000" b="0" i="0" u="none">
                <a:solidFill>
                  <a:schemeClr val="dk1"/>
                </a:solidFill>
                <a:latin typeface="Trebuchet MS"/>
                <a:ea typeface="Trebuchet MS"/>
                <a:cs typeface="Trebuchet MS"/>
                <a:sym typeface="Trebuchet MS"/>
              </a:rPr>
              <a:t>121</a:t>
            </a:r>
            <a:endParaRPr/>
          </a:p>
          <a:p>
            <a:pPr marL="273050" marR="0" lvl="0" indent="-273050" algn="l" rtl="0">
              <a:lnSpc>
                <a:spcPct val="100000"/>
              </a:lnSpc>
              <a:spcBef>
                <a:spcPts val="600"/>
              </a:spcBef>
              <a:spcAft>
                <a:spcPts val="0"/>
              </a:spcAft>
              <a:buClr>
                <a:schemeClr val="dk2"/>
              </a:buClr>
              <a:buSzPts val="1460"/>
              <a:buFont typeface="Noto Sans Symbols"/>
              <a:buChar char="⦿"/>
            </a:pPr>
            <a:r>
              <a:rPr lang="en-US" sz="2000" b="0" i="0" u="none">
                <a:solidFill>
                  <a:schemeClr val="dk1"/>
                </a:solidFill>
                <a:latin typeface="Trebuchet MS"/>
                <a:ea typeface="Trebuchet MS"/>
                <a:cs typeface="Trebuchet MS"/>
                <a:sym typeface="Trebuchet MS"/>
              </a:rPr>
              <a:t>144</a:t>
            </a:r>
            <a:endParaRPr/>
          </a:p>
          <a:p>
            <a:pPr marL="273050" marR="0" lvl="0" indent="-180340" algn="l" rtl="0">
              <a:spcBef>
                <a:spcPts val="600"/>
              </a:spcBef>
              <a:spcAft>
                <a:spcPts val="0"/>
              </a:spcAft>
              <a:buClr>
                <a:schemeClr val="dk2"/>
              </a:buClr>
              <a:buSzPts val="1460"/>
              <a:buFont typeface="Noto Sans Symbols"/>
              <a:buNone/>
            </a:pPr>
            <a:endParaRPr sz="2000" b="0" i="0" u="none">
              <a:solidFill>
                <a:schemeClr val="dk1"/>
              </a:solidFill>
              <a:latin typeface="Trebuchet MS"/>
              <a:ea typeface="Trebuchet MS"/>
              <a:cs typeface="Trebuchet MS"/>
              <a:sym typeface="Trebuchet MS"/>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1209"/>
        <p:cNvGrpSpPr/>
        <p:nvPr/>
      </p:nvGrpSpPr>
      <p:grpSpPr>
        <a:xfrm>
          <a:off x="0" y="0"/>
          <a:ext cx="0" cy="0"/>
          <a:chOff x="0" y="0"/>
          <a:chExt cx="0" cy="0"/>
        </a:xfrm>
      </p:grpSpPr>
      <p:sp>
        <p:nvSpPr>
          <p:cNvPr id="1210" name="Google Shape;1210;p185"/>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EXAMPLES</a:t>
            </a:r>
            <a:endParaRPr sz="3800" b="1" i="0" u="none" strike="noStrike" cap="none">
              <a:solidFill>
                <a:srgbClr val="FEF7F0"/>
              </a:solidFill>
              <a:latin typeface="Trebuchet MS"/>
              <a:ea typeface="Trebuchet MS"/>
              <a:cs typeface="Trebuchet MS"/>
              <a:sym typeface="Trebuchet MS"/>
            </a:endParaRPr>
          </a:p>
        </p:txBody>
      </p:sp>
      <p:sp>
        <p:nvSpPr>
          <p:cNvPr id="1211" name="Google Shape;1211;p185"/>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Simplify</a:t>
            </a:r>
            <a:endParaRPr/>
          </a:p>
          <a:p>
            <a:pPr marL="273050" marR="0" lvl="0" indent="-273050" algn="l" rtl="0">
              <a:lnSpc>
                <a:spcPct val="100000"/>
              </a:lnSpc>
              <a:spcBef>
                <a:spcPts val="600"/>
              </a:spcBef>
              <a:spcAft>
                <a:spcPts val="0"/>
              </a:spcAft>
              <a:buClr>
                <a:schemeClr val="dk2"/>
              </a:buClr>
              <a:buSzPts val="2044"/>
              <a:buFont typeface="Noto Sans Symbols"/>
              <a:buChar char="⦿"/>
            </a:pPr>
            <a:r>
              <a:rPr lang="en-US" sz="2800" b="0" i="0" u="none">
                <a:solidFill>
                  <a:schemeClr val="dk1"/>
                </a:solidFill>
                <a:latin typeface="Trebuchet MS"/>
                <a:ea typeface="Trebuchet MS"/>
                <a:cs typeface="Trebuchet MS"/>
                <a:sym typeface="Trebuchet MS"/>
              </a:rPr>
              <a:t>√12</a:t>
            </a:r>
            <a:endParaRPr/>
          </a:p>
          <a:p>
            <a:pPr marL="273050" marR="0" lvl="0" indent="-273050" algn="l" rtl="0">
              <a:lnSpc>
                <a:spcPct val="100000"/>
              </a:lnSpc>
              <a:spcBef>
                <a:spcPts val="600"/>
              </a:spcBef>
              <a:spcAft>
                <a:spcPts val="0"/>
              </a:spcAft>
              <a:buClr>
                <a:schemeClr val="dk2"/>
              </a:buClr>
              <a:buSzPts val="2044"/>
              <a:buFont typeface="Noto Sans Symbols"/>
              <a:buChar char="⦿"/>
            </a:pPr>
            <a:r>
              <a:rPr lang="en-US" sz="2800" b="0" i="0" u="none">
                <a:solidFill>
                  <a:schemeClr val="dk1"/>
                </a:solidFill>
                <a:latin typeface="Trebuchet MS"/>
                <a:ea typeface="Trebuchet MS"/>
                <a:cs typeface="Trebuchet MS"/>
                <a:sym typeface="Trebuchet MS"/>
              </a:rPr>
              <a:t>√20</a:t>
            </a:r>
            <a:endParaRPr/>
          </a:p>
          <a:p>
            <a:pPr marL="273050" marR="0" lvl="0" indent="-273050" algn="l" rtl="0">
              <a:lnSpc>
                <a:spcPct val="100000"/>
              </a:lnSpc>
              <a:spcBef>
                <a:spcPts val="600"/>
              </a:spcBef>
              <a:spcAft>
                <a:spcPts val="0"/>
              </a:spcAft>
              <a:buClr>
                <a:schemeClr val="dk2"/>
              </a:buClr>
              <a:buSzPts val="2044"/>
              <a:buFont typeface="Noto Sans Symbols"/>
              <a:buChar char="⦿"/>
            </a:pPr>
            <a:r>
              <a:rPr lang="en-US" sz="2800" b="0" i="0" u="none">
                <a:solidFill>
                  <a:schemeClr val="dk1"/>
                </a:solidFill>
                <a:latin typeface="Trebuchet MS"/>
                <a:ea typeface="Trebuchet MS"/>
                <a:cs typeface="Trebuchet MS"/>
                <a:sym typeface="Trebuchet MS"/>
              </a:rPr>
              <a:t>√18</a:t>
            </a:r>
            <a:endParaRPr/>
          </a:p>
          <a:p>
            <a:pPr marL="273050" marR="0" lvl="0" indent="-273050" algn="l" rtl="0">
              <a:lnSpc>
                <a:spcPct val="100000"/>
              </a:lnSpc>
              <a:spcBef>
                <a:spcPts val="600"/>
              </a:spcBef>
              <a:spcAft>
                <a:spcPts val="0"/>
              </a:spcAft>
              <a:buClr>
                <a:schemeClr val="dk2"/>
              </a:buClr>
              <a:buSzPts val="2044"/>
              <a:buFont typeface="Noto Sans Symbols"/>
              <a:buChar char="⦿"/>
            </a:pPr>
            <a:r>
              <a:rPr lang="en-US" sz="2800" b="0" i="0" u="none">
                <a:solidFill>
                  <a:schemeClr val="dk1"/>
                </a:solidFill>
                <a:latin typeface="Trebuchet MS"/>
                <a:ea typeface="Trebuchet MS"/>
                <a:cs typeface="Trebuchet MS"/>
                <a:sym typeface="Trebuchet MS"/>
              </a:rPr>
              <a:t>√32</a:t>
            </a:r>
            <a:endParaRPr/>
          </a:p>
          <a:p>
            <a:pPr marL="273050" marR="0" lvl="0" indent="-273050" algn="l" rtl="0">
              <a:lnSpc>
                <a:spcPct val="100000"/>
              </a:lnSpc>
              <a:spcBef>
                <a:spcPts val="600"/>
              </a:spcBef>
              <a:spcAft>
                <a:spcPts val="0"/>
              </a:spcAft>
              <a:buClr>
                <a:schemeClr val="dk2"/>
              </a:buClr>
              <a:buSzPts val="2044"/>
              <a:buFont typeface="Noto Sans Symbols"/>
              <a:buChar char="⦿"/>
            </a:pPr>
            <a:r>
              <a:rPr lang="en-US" sz="2800" b="0" i="0" u="none">
                <a:solidFill>
                  <a:schemeClr val="dk1"/>
                </a:solidFill>
                <a:latin typeface="Trebuchet MS"/>
                <a:ea typeface="Trebuchet MS"/>
                <a:cs typeface="Trebuchet MS"/>
                <a:sym typeface="Trebuchet MS"/>
              </a:rPr>
              <a:t>√48</a:t>
            </a:r>
            <a:endParaRPr/>
          </a:p>
          <a:p>
            <a:pPr marL="273050" marR="0" lvl="0" indent="-273050" algn="l" rtl="0">
              <a:lnSpc>
                <a:spcPct val="100000"/>
              </a:lnSpc>
              <a:spcBef>
                <a:spcPts val="600"/>
              </a:spcBef>
              <a:spcAft>
                <a:spcPts val="0"/>
              </a:spcAft>
              <a:buClr>
                <a:schemeClr val="dk2"/>
              </a:buClr>
              <a:buSzPts val="2044"/>
              <a:buFont typeface="Noto Sans Symbols"/>
              <a:buChar char="⦿"/>
            </a:pPr>
            <a:r>
              <a:rPr lang="en-US" sz="2800" b="0" i="0" u="none">
                <a:solidFill>
                  <a:schemeClr val="dk1"/>
                </a:solidFill>
                <a:latin typeface="Trebuchet MS"/>
                <a:ea typeface="Trebuchet MS"/>
                <a:cs typeface="Trebuchet MS"/>
                <a:sym typeface="Trebuchet MS"/>
              </a:rPr>
              <a:t>√75</a:t>
            </a:r>
            <a:endParaRPr/>
          </a:p>
          <a:p>
            <a:pPr marL="273050" marR="0" lvl="0" indent="-273050" algn="l" rtl="0">
              <a:lnSpc>
                <a:spcPct val="100000"/>
              </a:lnSpc>
              <a:spcBef>
                <a:spcPts val="600"/>
              </a:spcBef>
              <a:spcAft>
                <a:spcPts val="0"/>
              </a:spcAft>
              <a:buClr>
                <a:schemeClr val="dk2"/>
              </a:buClr>
              <a:buSzPts val="2044"/>
              <a:buFont typeface="Noto Sans Symbols"/>
              <a:buChar char="⦿"/>
            </a:pPr>
            <a:r>
              <a:rPr lang="en-US" sz="2800" b="0" i="0" u="none">
                <a:solidFill>
                  <a:schemeClr val="dk1"/>
                </a:solidFill>
                <a:latin typeface="Trebuchet MS"/>
                <a:ea typeface="Trebuchet MS"/>
                <a:cs typeface="Trebuchet MS"/>
                <a:sym typeface="Trebuchet MS"/>
              </a:rPr>
              <a:t>√98</a:t>
            </a:r>
            <a:endParaRPr/>
          </a:p>
          <a:p>
            <a:pPr marL="273050" marR="0" lvl="0" indent="-273050" algn="l" rtl="0">
              <a:lnSpc>
                <a:spcPct val="100000"/>
              </a:lnSpc>
              <a:spcBef>
                <a:spcPts val="600"/>
              </a:spcBef>
              <a:spcAft>
                <a:spcPts val="0"/>
              </a:spcAft>
              <a:buClr>
                <a:schemeClr val="dk2"/>
              </a:buClr>
              <a:buSzPts val="2044"/>
              <a:buFont typeface="Noto Sans Symbols"/>
              <a:buChar char="⦿"/>
            </a:pPr>
            <a:r>
              <a:rPr lang="en-US" sz="2800" b="0" i="0" u="none">
                <a:solidFill>
                  <a:schemeClr val="dk1"/>
                </a:solidFill>
                <a:latin typeface="Trebuchet MS"/>
                <a:ea typeface="Trebuchet MS"/>
                <a:cs typeface="Trebuchet MS"/>
                <a:sym typeface="Trebuchet MS"/>
              </a:rPr>
              <a:t>√300</a:t>
            </a:r>
            <a:endParaRPr/>
          </a:p>
          <a:p>
            <a:pPr marL="273050" marR="0" lvl="0" indent="-143256" algn="l" rtl="0">
              <a:spcBef>
                <a:spcPts val="600"/>
              </a:spcBef>
              <a:spcAft>
                <a:spcPts val="0"/>
              </a:spcAft>
              <a:buClr>
                <a:schemeClr val="dk2"/>
              </a:buClr>
              <a:buSzPts val="2044"/>
              <a:buFont typeface="Noto Sans Symbols"/>
              <a:buNone/>
            </a:pPr>
            <a:endParaRPr sz="2800" b="0" i="0" u="none">
              <a:solidFill>
                <a:schemeClr val="dk1"/>
              </a:solidFill>
              <a:latin typeface="Trebuchet MS"/>
              <a:ea typeface="Trebuchet MS"/>
              <a:cs typeface="Trebuchet MS"/>
              <a:sym typeface="Trebuchet MS"/>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1215"/>
        <p:cNvGrpSpPr/>
        <p:nvPr/>
      </p:nvGrpSpPr>
      <p:grpSpPr>
        <a:xfrm>
          <a:off x="0" y="0"/>
          <a:ext cx="0" cy="0"/>
          <a:chOff x="0" y="0"/>
          <a:chExt cx="0" cy="0"/>
        </a:xfrm>
      </p:grpSpPr>
      <p:sp>
        <p:nvSpPr>
          <p:cNvPr id="1216" name="Google Shape;1216;p186"/>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EXAMPLES(WITH VARIABLES)</a:t>
            </a:r>
            <a:endParaRPr sz="3800" b="1" i="0" u="none" strike="noStrike" cap="none">
              <a:solidFill>
                <a:srgbClr val="FEF7F0"/>
              </a:solidFill>
              <a:latin typeface="Trebuchet MS"/>
              <a:ea typeface="Trebuchet MS"/>
              <a:cs typeface="Trebuchet MS"/>
              <a:sym typeface="Trebuchet MS"/>
            </a:endParaRPr>
          </a:p>
        </p:txBody>
      </p:sp>
      <p:sp>
        <p:nvSpPr>
          <p:cNvPr id="1217" name="Google Shape;1217;p186"/>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628"/>
              <a:buFont typeface="Noto Sans Symbols"/>
              <a:buChar char="⦿"/>
            </a:pPr>
            <a:r>
              <a:rPr lang="en-US" sz="3600" b="0" i="0" u="none">
                <a:solidFill>
                  <a:schemeClr val="dk1"/>
                </a:solidFill>
                <a:latin typeface="Trebuchet MS"/>
                <a:ea typeface="Trebuchet MS"/>
                <a:cs typeface="Trebuchet MS"/>
                <a:sym typeface="Trebuchet MS"/>
              </a:rPr>
              <a:t>√x</a:t>
            </a:r>
            <a:r>
              <a:rPr lang="en-US" sz="3600" b="0" i="0" u="none" baseline="30000">
                <a:solidFill>
                  <a:schemeClr val="dk1"/>
                </a:solidFill>
                <a:latin typeface="Trebuchet MS"/>
                <a:ea typeface="Trebuchet MS"/>
                <a:cs typeface="Trebuchet MS"/>
                <a:sym typeface="Trebuchet MS"/>
              </a:rPr>
              <a:t>3</a:t>
            </a:r>
            <a:endParaRPr/>
          </a:p>
          <a:p>
            <a:pPr marL="273050" marR="0" lvl="0" indent="-273050" algn="l" rtl="0">
              <a:lnSpc>
                <a:spcPct val="100000"/>
              </a:lnSpc>
              <a:spcBef>
                <a:spcPts val="600"/>
              </a:spcBef>
              <a:spcAft>
                <a:spcPts val="0"/>
              </a:spcAft>
              <a:buClr>
                <a:schemeClr val="dk2"/>
              </a:buClr>
              <a:buSzPts val="2628"/>
              <a:buFont typeface="Noto Sans Symbols"/>
              <a:buChar char="⦿"/>
            </a:pPr>
            <a:r>
              <a:rPr lang="en-US" sz="3600" b="0" i="0" u="none">
                <a:solidFill>
                  <a:schemeClr val="dk1"/>
                </a:solidFill>
                <a:latin typeface="Trebuchet MS"/>
                <a:ea typeface="Trebuchet MS"/>
                <a:cs typeface="Trebuchet MS"/>
                <a:sym typeface="Trebuchet MS"/>
              </a:rPr>
              <a:t>√8x</a:t>
            </a:r>
            <a:r>
              <a:rPr lang="en-US" sz="3600" b="0" i="0" u="none" baseline="30000">
                <a:solidFill>
                  <a:schemeClr val="dk1"/>
                </a:solidFill>
                <a:latin typeface="Trebuchet MS"/>
                <a:ea typeface="Trebuchet MS"/>
                <a:cs typeface="Trebuchet MS"/>
                <a:sym typeface="Trebuchet MS"/>
              </a:rPr>
              <a:t>2</a:t>
            </a:r>
            <a:endParaRPr/>
          </a:p>
          <a:p>
            <a:pPr marL="273050" marR="0" lvl="0" indent="-273050" algn="l" rtl="0">
              <a:lnSpc>
                <a:spcPct val="100000"/>
              </a:lnSpc>
              <a:spcBef>
                <a:spcPts val="600"/>
              </a:spcBef>
              <a:spcAft>
                <a:spcPts val="0"/>
              </a:spcAft>
              <a:buClr>
                <a:schemeClr val="dk2"/>
              </a:buClr>
              <a:buSzPts val="2628"/>
              <a:buFont typeface="Noto Sans Symbols"/>
              <a:buChar char="⦿"/>
            </a:pPr>
            <a:r>
              <a:rPr lang="en-US" sz="3600" b="0" i="0" u="none">
                <a:solidFill>
                  <a:schemeClr val="dk1"/>
                </a:solidFill>
                <a:latin typeface="Trebuchet MS"/>
                <a:ea typeface="Trebuchet MS"/>
                <a:cs typeface="Trebuchet MS"/>
                <a:sym typeface="Trebuchet MS"/>
              </a:rPr>
              <a:t>√x</a:t>
            </a:r>
            <a:r>
              <a:rPr lang="en-US" sz="3600" b="0" i="0" u="none" baseline="30000">
                <a:solidFill>
                  <a:schemeClr val="dk1"/>
                </a:solidFill>
                <a:latin typeface="Trebuchet MS"/>
                <a:ea typeface="Trebuchet MS"/>
                <a:cs typeface="Trebuchet MS"/>
                <a:sym typeface="Trebuchet MS"/>
              </a:rPr>
              <a:t>3</a:t>
            </a:r>
            <a:r>
              <a:rPr lang="en-US" sz="3600" b="0" i="0" u="none">
                <a:solidFill>
                  <a:schemeClr val="dk1"/>
                </a:solidFill>
                <a:latin typeface="Trebuchet MS"/>
                <a:ea typeface="Trebuchet MS"/>
                <a:cs typeface="Trebuchet MS"/>
                <a:sym typeface="Trebuchet MS"/>
              </a:rPr>
              <a:t>y</a:t>
            </a:r>
            <a:r>
              <a:rPr lang="en-US" sz="3600" b="0" i="0" u="none" baseline="30000">
                <a:solidFill>
                  <a:schemeClr val="dk1"/>
                </a:solidFill>
                <a:latin typeface="Trebuchet MS"/>
                <a:ea typeface="Trebuchet MS"/>
                <a:cs typeface="Trebuchet MS"/>
                <a:sym typeface="Trebuchet MS"/>
              </a:rPr>
              <a:t>2</a:t>
            </a:r>
            <a:endParaRPr/>
          </a:p>
          <a:p>
            <a:pPr marL="273050" marR="0" lvl="0" indent="-273050" algn="l" rtl="0">
              <a:lnSpc>
                <a:spcPct val="100000"/>
              </a:lnSpc>
              <a:spcBef>
                <a:spcPts val="600"/>
              </a:spcBef>
              <a:spcAft>
                <a:spcPts val="0"/>
              </a:spcAft>
              <a:buClr>
                <a:schemeClr val="dk2"/>
              </a:buClr>
              <a:buSzPts val="2628"/>
              <a:buFont typeface="Noto Sans Symbols"/>
              <a:buChar char="⦿"/>
            </a:pPr>
            <a:r>
              <a:rPr lang="en-US" sz="3600" b="0" i="0" u="none">
                <a:solidFill>
                  <a:schemeClr val="dk1"/>
                </a:solidFill>
                <a:latin typeface="Trebuchet MS"/>
                <a:ea typeface="Trebuchet MS"/>
                <a:cs typeface="Trebuchet MS"/>
                <a:sym typeface="Trebuchet MS"/>
              </a:rPr>
              <a:t>√200x</a:t>
            </a:r>
            <a:r>
              <a:rPr lang="en-US" sz="3600" b="0" i="0" u="none" baseline="30000">
                <a:solidFill>
                  <a:schemeClr val="dk1"/>
                </a:solidFill>
                <a:latin typeface="Trebuchet MS"/>
                <a:ea typeface="Trebuchet MS"/>
                <a:cs typeface="Trebuchet MS"/>
                <a:sym typeface="Trebuchet MS"/>
              </a:rPr>
              <a:t>4</a:t>
            </a:r>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1221"/>
        <p:cNvGrpSpPr/>
        <p:nvPr/>
      </p:nvGrpSpPr>
      <p:grpSpPr>
        <a:xfrm>
          <a:off x="0" y="0"/>
          <a:ext cx="0" cy="0"/>
          <a:chOff x="0" y="0"/>
          <a:chExt cx="0" cy="0"/>
        </a:xfrm>
      </p:grpSpPr>
      <p:sp>
        <p:nvSpPr>
          <p:cNvPr id="1222" name="Google Shape;1222;p187"/>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15-3 SIMPLIFYING CUBE ROOTS</a:t>
            </a:r>
            <a:endParaRPr sz="3800" b="1" i="0" u="none" strike="noStrike" cap="none">
              <a:solidFill>
                <a:srgbClr val="FEF7F0"/>
              </a:solidFill>
              <a:latin typeface="Trebuchet MS"/>
              <a:ea typeface="Trebuchet MS"/>
              <a:cs typeface="Trebuchet MS"/>
              <a:sym typeface="Trebuchet MS"/>
            </a:endParaRPr>
          </a:p>
        </p:txBody>
      </p:sp>
      <p:sp>
        <p:nvSpPr>
          <p:cNvPr id="1223" name="Google Shape;1223;p187"/>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You use the same process in simplifying cube roots as you do with square roots.</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One difference is that you look for perfect cube factors instead of perfect square factors.</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Another difference is that you can take a cube root of a negative number unlike a square root.</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Ex √-8  = -2</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1227"/>
        <p:cNvGrpSpPr/>
        <p:nvPr/>
      </p:nvGrpSpPr>
      <p:grpSpPr>
        <a:xfrm>
          <a:off x="0" y="0"/>
          <a:ext cx="0" cy="0"/>
          <a:chOff x="0" y="0"/>
          <a:chExt cx="0" cy="0"/>
        </a:xfrm>
      </p:grpSpPr>
      <p:sp>
        <p:nvSpPr>
          <p:cNvPr id="1228" name="Google Shape;1228;p188"/>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PERFECT CUBES</a:t>
            </a:r>
            <a:endParaRPr sz="3800" b="1" i="0" u="none" strike="noStrike" cap="none">
              <a:solidFill>
                <a:srgbClr val="FEF7F0"/>
              </a:solidFill>
              <a:latin typeface="Trebuchet MS"/>
              <a:ea typeface="Trebuchet MS"/>
              <a:cs typeface="Trebuchet MS"/>
              <a:sym typeface="Trebuchet MS"/>
            </a:endParaRPr>
          </a:p>
        </p:txBody>
      </p:sp>
      <p:sp>
        <p:nvSpPr>
          <p:cNvPr id="1229" name="Google Shape;1229;p188"/>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628"/>
              <a:buFont typeface="Noto Sans Symbols"/>
              <a:buChar char="⦿"/>
            </a:pPr>
            <a:r>
              <a:rPr lang="en-US" sz="3600" b="0" i="0" u="none">
                <a:solidFill>
                  <a:schemeClr val="dk1"/>
                </a:solidFill>
                <a:latin typeface="Trebuchet MS"/>
                <a:ea typeface="Trebuchet MS"/>
                <a:cs typeface="Trebuchet MS"/>
                <a:sym typeface="Trebuchet MS"/>
              </a:rPr>
              <a:t>8</a:t>
            </a:r>
            <a:endParaRPr/>
          </a:p>
          <a:p>
            <a:pPr marL="273050" marR="0" lvl="0" indent="-273050" algn="l" rtl="0">
              <a:lnSpc>
                <a:spcPct val="100000"/>
              </a:lnSpc>
              <a:spcBef>
                <a:spcPts val="600"/>
              </a:spcBef>
              <a:spcAft>
                <a:spcPts val="0"/>
              </a:spcAft>
              <a:buClr>
                <a:schemeClr val="dk2"/>
              </a:buClr>
              <a:buSzPts val="2628"/>
              <a:buFont typeface="Noto Sans Symbols"/>
              <a:buChar char="⦿"/>
            </a:pPr>
            <a:r>
              <a:rPr lang="en-US" sz="3600" b="0" i="0" u="none">
                <a:solidFill>
                  <a:schemeClr val="dk1"/>
                </a:solidFill>
                <a:latin typeface="Trebuchet MS"/>
                <a:ea typeface="Trebuchet MS"/>
                <a:cs typeface="Trebuchet MS"/>
                <a:sym typeface="Trebuchet MS"/>
              </a:rPr>
              <a:t>27</a:t>
            </a:r>
            <a:endParaRPr/>
          </a:p>
          <a:p>
            <a:pPr marL="273050" marR="0" lvl="0" indent="-273050" algn="l" rtl="0">
              <a:lnSpc>
                <a:spcPct val="100000"/>
              </a:lnSpc>
              <a:spcBef>
                <a:spcPts val="600"/>
              </a:spcBef>
              <a:spcAft>
                <a:spcPts val="0"/>
              </a:spcAft>
              <a:buClr>
                <a:schemeClr val="dk2"/>
              </a:buClr>
              <a:buSzPts val="2628"/>
              <a:buFont typeface="Noto Sans Symbols"/>
              <a:buChar char="⦿"/>
            </a:pPr>
            <a:r>
              <a:rPr lang="en-US" sz="3600" b="0" i="0" u="none">
                <a:solidFill>
                  <a:schemeClr val="dk1"/>
                </a:solidFill>
                <a:latin typeface="Trebuchet MS"/>
                <a:ea typeface="Trebuchet MS"/>
                <a:cs typeface="Trebuchet MS"/>
                <a:sym typeface="Trebuchet MS"/>
              </a:rPr>
              <a:t>64</a:t>
            </a:r>
            <a:endParaRPr/>
          </a:p>
          <a:p>
            <a:pPr marL="273050" marR="0" lvl="0" indent="-273050" algn="l" rtl="0">
              <a:lnSpc>
                <a:spcPct val="100000"/>
              </a:lnSpc>
              <a:spcBef>
                <a:spcPts val="600"/>
              </a:spcBef>
              <a:spcAft>
                <a:spcPts val="0"/>
              </a:spcAft>
              <a:buClr>
                <a:schemeClr val="dk2"/>
              </a:buClr>
              <a:buSzPts val="2628"/>
              <a:buFont typeface="Noto Sans Symbols"/>
              <a:buChar char="⦿"/>
            </a:pPr>
            <a:r>
              <a:rPr lang="en-US" sz="3600" b="0" i="0" u="none">
                <a:solidFill>
                  <a:schemeClr val="dk1"/>
                </a:solidFill>
                <a:latin typeface="Trebuchet MS"/>
                <a:ea typeface="Trebuchet MS"/>
                <a:cs typeface="Trebuchet MS"/>
                <a:sym typeface="Trebuchet MS"/>
              </a:rPr>
              <a:t>125</a:t>
            </a:r>
            <a:endParaRPr/>
          </a:p>
          <a:p>
            <a:pPr marL="273050" marR="0" lvl="0" indent="-106171" algn="l" rtl="0">
              <a:spcBef>
                <a:spcPts val="600"/>
              </a:spcBef>
              <a:spcAft>
                <a:spcPts val="0"/>
              </a:spcAft>
              <a:buClr>
                <a:schemeClr val="dk2"/>
              </a:buClr>
              <a:buSzPts val="2628"/>
              <a:buFont typeface="Noto Sans Symbols"/>
              <a:buNone/>
            </a:pPr>
            <a:endParaRPr sz="3600" b="0" i="0" u="none">
              <a:solidFill>
                <a:schemeClr val="dk1"/>
              </a:solidFill>
              <a:latin typeface="Trebuchet MS"/>
              <a:ea typeface="Trebuchet MS"/>
              <a:cs typeface="Trebuchet MS"/>
              <a:sym typeface="Trebuchet MS"/>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1233"/>
        <p:cNvGrpSpPr/>
        <p:nvPr/>
      </p:nvGrpSpPr>
      <p:grpSpPr>
        <a:xfrm>
          <a:off x="0" y="0"/>
          <a:ext cx="0" cy="0"/>
          <a:chOff x="0" y="0"/>
          <a:chExt cx="0" cy="0"/>
        </a:xfrm>
      </p:grpSpPr>
      <p:sp>
        <p:nvSpPr>
          <p:cNvPr id="1234" name="Google Shape;1234;p189"/>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EXAMPLES</a:t>
            </a:r>
            <a:endParaRPr sz="3800" b="1" i="0" u="none" strike="noStrike" cap="none">
              <a:solidFill>
                <a:srgbClr val="FEF7F0"/>
              </a:solidFill>
              <a:latin typeface="Trebuchet MS"/>
              <a:ea typeface="Trebuchet MS"/>
              <a:cs typeface="Trebuchet MS"/>
              <a:sym typeface="Trebuchet MS"/>
            </a:endParaRPr>
          </a:p>
        </p:txBody>
      </p:sp>
      <p:sp>
        <p:nvSpPr>
          <p:cNvPr id="1235" name="Google Shape;1235;p189"/>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152527" algn="l" rtl="0">
              <a:spcBef>
                <a:spcPts val="0"/>
              </a:spcBef>
              <a:spcAft>
                <a:spcPts val="0"/>
              </a:spcAft>
              <a:buClr>
                <a:schemeClr val="dk2"/>
              </a:buClr>
              <a:buSzPts val="1898"/>
              <a:buFont typeface="Noto Sans Symbols"/>
              <a:buNone/>
            </a:pPr>
            <a:endParaRPr sz="2600">
              <a:solidFill>
                <a:schemeClr val="dk1"/>
              </a:solidFill>
              <a:latin typeface="Trebuchet MS"/>
              <a:ea typeface="Trebuchet MS"/>
              <a:cs typeface="Trebuchet MS"/>
              <a:sym typeface="Trebuchet MS"/>
            </a:endParaRP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1239"/>
        <p:cNvGrpSpPr/>
        <p:nvPr/>
      </p:nvGrpSpPr>
      <p:grpSpPr>
        <a:xfrm>
          <a:off x="0" y="0"/>
          <a:ext cx="0" cy="0"/>
          <a:chOff x="0" y="0"/>
          <a:chExt cx="0" cy="0"/>
        </a:xfrm>
      </p:grpSpPr>
      <p:sp>
        <p:nvSpPr>
          <p:cNvPr id="1240" name="Google Shape;1240;p190"/>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10-2 PYTHAGOREAN THEOREM</a:t>
            </a:r>
            <a:endParaRPr sz="3800" b="1" i="0" u="none" strike="noStrike" cap="none">
              <a:solidFill>
                <a:srgbClr val="FEF7F0"/>
              </a:solidFill>
              <a:latin typeface="Trebuchet MS"/>
              <a:ea typeface="Trebuchet MS"/>
              <a:cs typeface="Trebuchet MS"/>
              <a:sym typeface="Trebuchet MS"/>
            </a:endParaRPr>
          </a:p>
        </p:txBody>
      </p:sp>
      <p:sp>
        <p:nvSpPr>
          <p:cNvPr id="1241" name="Google Shape;1241;p190"/>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In a right triangle the shorter sides are legs, and the side opposite the right angle is the hypotenuse.  The relationship between the lengths of the legs and the hypotenuse is called the Pythagorean Theorem.</a:t>
            </a:r>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1245"/>
        <p:cNvGrpSpPr/>
        <p:nvPr/>
      </p:nvGrpSpPr>
      <p:grpSpPr>
        <a:xfrm>
          <a:off x="0" y="0"/>
          <a:ext cx="0" cy="0"/>
          <a:chOff x="0" y="0"/>
          <a:chExt cx="0" cy="0"/>
        </a:xfrm>
      </p:grpSpPr>
      <p:sp>
        <p:nvSpPr>
          <p:cNvPr id="1246" name="Google Shape;1246;p191"/>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1247" name="Google Shape;1247;p191"/>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In a right triangle, the sum of the squares of the measures of the two legs is equal to the square of the measure of the hypotenuse.</a:t>
            </a:r>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 b</a:t>
            </a:r>
            <a:r>
              <a:rPr lang="en-US" sz="2600" b="0" i="0" u="none" baseline="30000">
                <a:solidFill>
                  <a:schemeClr val="dk1"/>
                </a:solidFill>
                <a:latin typeface="Trebuchet MS"/>
                <a:ea typeface="Trebuchet MS"/>
                <a:cs typeface="Trebuchet MS"/>
                <a:sym typeface="Trebuchet MS"/>
              </a:rPr>
              <a:t>2</a:t>
            </a:r>
            <a:r>
              <a:rPr lang="en-US" sz="2600" b="0" i="0" u="none">
                <a:solidFill>
                  <a:schemeClr val="dk1"/>
                </a:solidFill>
                <a:latin typeface="Trebuchet MS"/>
                <a:ea typeface="Trebuchet MS"/>
                <a:cs typeface="Trebuchet MS"/>
                <a:sym typeface="Trebuchet MS"/>
              </a:rPr>
              <a:t> = c</a:t>
            </a:r>
            <a:r>
              <a:rPr lang="en-US" sz="2600" b="0" i="0" u="none" baseline="30000">
                <a:solidFill>
                  <a:schemeClr val="dk1"/>
                </a:solidFill>
                <a:latin typeface="Trebuchet MS"/>
                <a:ea typeface="Trebuchet MS"/>
                <a:cs typeface="Trebuchet MS"/>
                <a:sym typeface="Trebuchet MS"/>
              </a:rPr>
              <a:t>2</a:t>
            </a:r>
            <a:endParaRP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1251"/>
        <p:cNvGrpSpPr/>
        <p:nvPr/>
      </p:nvGrpSpPr>
      <p:grpSpPr>
        <a:xfrm>
          <a:off x="0" y="0"/>
          <a:ext cx="0" cy="0"/>
          <a:chOff x="0" y="0"/>
          <a:chExt cx="0" cy="0"/>
        </a:xfrm>
      </p:grpSpPr>
      <p:sp>
        <p:nvSpPr>
          <p:cNvPr id="1252" name="Google Shape;1252;p192"/>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1 </a:t>
            </a:r>
            <a:endParaRPr sz="3800" b="1" i="0" u="none" strike="noStrike" cap="none">
              <a:solidFill>
                <a:srgbClr val="FEF7F0"/>
              </a:solidFill>
              <a:latin typeface="Trebuchet MS"/>
              <a:ea typeface="Trebuchet MS"/>
              <a:cs typeface="Trebuchet MS"/>
              <a:sym typeface="Trebuchet MS"/>
            </a:endParaRPr>
          </a:p>
        </p:txBody>
      </p:sp>
      <p:sp>
        <p:nvSpPr>
          <p:cNvPr id="1253" name="Google Shape;1253;p192"/>
          <p:cNvSpPr txBox="1">
            <a:spLocks noGrp="1"/>
          </p:cNvSpPr>
          <p:nvPr>
            <p:ph type="body" idx="1"/>
          </p:nvPr>
        </p:nvSpPr>
        <p:spPr>
          <a:xfrm>
            <a:off x="457200" y="1600200"/>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An architect draws a right triangle, ΔDEF. On a blueprint.  DE = 3 cm and EF = 5 cm.  Find DF to the nearest tenth.</a:t>
            </a:r>
            <a:endParaRPr/>
          </a:p>
        </p:txBody>
      </p:sp>
      <p:sp>
        <p:nvSpPr>
          <p:cNvPr id="1254" name="Google Shape;1254;p192"/>
          <p:cNvSpPr/>
          <p:nvPr/>
        </p:nvSpPr>
        <p:spPr>
          <a:xfrm>
            <a:off x="3048000" y="3962400"/>
            <a:ext cx="2362200" cy="990600"/>
          </a:xfrm>
          <a:prstGeom prst="rtTriangle">
            <a:avLst/>
          </a:prstGeom>
          <a:solidFill>
            <a:schemeClr val="accent1"/>
          </a:solidFill>
          <a:ln w="40000" cap="flat" cmpd="sng">
            <a:solidFill>
              <a:srgbClr val="862A4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255" name="Google Shape;1255;p192"/>
          <p:cNvSpPr txBox="1"/>
          <p:nvPr/>
        </p:nvSpPr>
        <p:spPr>
          <a:xfrm>
            <a:off x="2819400" y="3581400"/>
            <a:ext cx="304800" cy="381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D</a:t>
            </a:r>
            <a:endParaRPr/>
          </a:p>
        </p:txBody>
      </p:sp>
      <p:sp>
        <p:nvSpPr>
          <p:cNvPr id="1256" name="Google Shape;1256;p192"/>
          <p:cNvSpPr txBox="1"/>
          <p:nvPr/>
        </p:nvSpPr>
        <p:spPr>
          <a:xfrm>
            <a:off x="2895600" y="4953000"/>
            <a:ext cx="228600" cy="381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E</a:t>
            </a:r>
            <a:endParaRPr/>
          </a:p>
        </p:txBody>
      </p:sp>
      <p:sp>
        <p:nvSpPr>
          <p:cNvPr id="1257" name="Google Shape;1257;p192"/>
          <p:cNvSpPr txBox="1"/>
          <p:nvPr/>
        </p:nvSpPr>
        <p:spPr>
          <a:xfrm>
            <a:off x="5486400" y="4800600"/>
            <a:ext cx="228600" cy="3698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F</a:t>
            </a:r>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1261"/>
        <p:cNvGrpSpPr/>
        <p:nvPr/>
      </p:nvGrpSpPr>
      <p:grpSpPr>
        <a:xfrm>
          <a:off x="0" y="0"/>
          <a:ext cx="0" cy="0"/>
          <a:chOff x="0" y="0"/>
          <a:chExt cx="0" cy="0"/>
        </a:xfrm>
      </p:grpSpPr>
      <p:sp>
        <p:nvSpPr>
          <p:cNvPr id="1262" name="Google Shape;1262;p193"/>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2</a:t>
            </a:r>
            <a:endParaRPr sz="3800" b="1" i="0" u="none" strike="noStrike" cap="none">
              <a:solidFill>
                <a:srgbClr val="FEF7F0"/>
              </a:solidFill>
              <a:latin typeface="Trebuchet MS"/>
              <a:ea typeface="Trebuchet MS"/>
              <a:cs typeface="Trebuchet MS"/>
              <a:sym typeface="Trebuchet MS"/>
            </a:endParaRPr>
          </a:p>
        </p:txBody>
      </p:sp>
      <p:sp>
        <p:nvSpPr>
          <p:cNvPr id="1263" name="Google Shape;1263;p19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Find x to the nearest hundredth of an inch.</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
        <p:nvSpPr>
          <p:cNvPr id="1264" name="Google Shape;1264;p193"/>
          <p:cNvSpPr/>
          <p:nvPr/>
        </p:nvSpPr>
        <p:spPr>
          <a:xfrm>
            <a:off x="2057400" y="3048000"/>
            <a:ext cx="2895600" cy="1905000"/>
          </a:xfrm>
          <a:prstGeom prst="rtTriangle">
            <a:avLst/>
          </a:prstGeom>
          <a:solidFill>
            <a:schemeClr val="accent1"/>
          </a:solidFill>
          <a:ln w="40000" cap="flat" cmpd="sng">
            <a:solidFill>
              <a:srgbClr val="862A4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265" name="Google Shape;1265;p193"/>
          <p:cNvSpPr txBox="1"/>
          <p:nvPr/>
        </p:nvSpPr>
        <p:spPr>
          <a:xfrm>
            <a:off x="3124200" y="5181600"/>
            <a:ext cx="685800" cy="3698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9 in.</a:t>
            </a:r>
            <a:endParaRPr/>
          </a:p>
        </p:txBody>
      </p:sp>
      <p:sp>
        <p:nvSpPr>
          <p:cNvPr id="1266" name="Google Shape;1266;p193"/>
          <p:cNvSpPr txBox="1"/>
          <p:nvPr/>
        </p:nvSpPr>
        <p:spPr>
          <a:xfrm>
            <a:off x="3505200" y="3505200"/>
            <a:ext cx="685800" cy="64611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11 in.</a:t>
            </a:r>
            <a:endParaRPr/>
          </a:p>
        </p:txBody>
      </p:sp>
      <p:sp>
        <p:nvSpPr>
          <p:cNvPr id="1267" name="Google Shape;1267;p193"/>
          <p:cNvSpPr txBox="1"/>
          <p:nvPr/>
        </p:nvSpPr>
        <p:spPr>
          <a:xfrm>
            <a:off x="1600200" y="3962400"/>
            <a:ext cx="457200" cy="3698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x</a:t>
            </a:r>
            <a:endParaRP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1271"/>
        <p:cNvGrpSpPr/>
        <p:nvPr/>
      </p:nvGrpSpPr>
      <p:grpSpPr>
        <a:xfrm>
          <a:off x="0" y="0"/>
          <a:ext cx="0" cy="0"/>
          <a:chOff x="0" y="0"/>
          <a:chExt cx="0" cy="0"/>
        </a:xfrm>
      </p:grpSpPr>
      <p:sp>
        <p:nvSpPr>
          <p:cNvPr id="1272" name="Google Shape;1272;p194"/>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a:solidFill>
                  <a:srgbClr val="FEF7F0"/>
                </a:solidFill>
                <a:latin typeface="Trebuchet MS"/>
                <a:ea typeface="Trebuchet MS"/>
                <a:cs typeface="Trebuchet MS"/>
                <a:sym typeface="Trebuchet MS"/>
              </a:rPr>
              <a:t>CONVERSE OF THE PYTHAGOREAN THEOREM</a:t>
            </a:r>
            <a:endParaRPr sz="3420" b="1" i="0" u="none" strike="noStrike" cap="none">
              <a:solidFill>
                <a:srgbClr val="FEF7F0"/>
              </a:solidFill>
              <a:latin typeface="Trebuchet MS"/>
              <a:ea typeface="Trebuchet MS"/>
              <a:cs typeface="Trebuchet MS"/>
              <a:sym typeface="Trebuchet MS"/>
            </a:endParaRPr>
          </a:p>
        </p:txBody>
      </p:sp>
      <p:sp>
        <p:nvSpPr>
          <p:cNvPr id="1273" name="Google Shape;1273;p194"/>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If the sum of the squares of the mearures of two shorter sides of a triangle is equal to the square of the measure of the third side, then the triangle is a right triangle.</a:t>
            </a:r>
            <a:endParaRP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1277"/>
        <p:cNvGrpSpPr/>
        <p:nvPr/>
      </p:nvGrpSpPr>
      <p:grpSpPr>
        <a:xfrm>
          <a:off x="0" y="0"/>
          <a:ext cx="0" cy="0"/>
          <a:chOff x="0" y="0"/>
          <a:chExt cx="0" cy="0"/>
        </a:xfrm>
      </p:grpSpPr>
      <p:sp>
        <p:nvSpPr>
          <p:cNvPr id="1278" name="Google Shape;1278;p195"/>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3</a:t>
            </a:r>
            <a:endParaRPr sz="3800" b="1" i="0" u="none" strike="noStrike" cap="none">
              <a:solidFill>
                <a:srgbClr val="FEF7F0"/>
              </a:solidFill>
              <a:latin typeface="Trebuchet MS"/>
              <a:ea typeface="Trebuchet MS"/>
              <a:cs typeface="Trebuchet MS"/>
              <a:sym typeface="Trebuchet MS"/>
            </a:endParaRPr>
          </a:p>
        </p:txBody>
      </p:sp>
      <p:sp>
        <p:nvSpPr>
          <p:cNvPr id="1279" name="Google Shape;1279;p195"/>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Are triangles with the following lengths right triangles?</a:t>
            </a:r>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2 cm, 4√2 cm, 6 cm</a:t>
            </a:r>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4 in, 9 in, 10 in</a:t>
            </a:r>
            <a:endParaRP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1283"/>
        <p:cNvGrpSpPr/>
        <p:nvPr/>
      </p:nvGrpSpPr>
      <p:grpSpPr>
        <a:xfrm>
          <a:off x="0" y="0"/>
          <a:ext cx="0" cy="0"/>
          <a:chOff x="0" y="0"/>
          <a:chExt cx="0" cy="0"/>
        </a:xfrm>
      </p:grpSpPr>
      <p:sp>
        <p:nvSpPr>
          <p:cNvPr id="1284" name="Google Shape;1284;p196"/>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10-3 SPECIAL RIGHT TRIANGLES</a:t>
            </a:r>
            <a:endParaRPr sz="3800" b="1" i="0" u="none" strike="noStrike" cap="none">
              <a:solidFill>
                <a:srgbClr val="FEF7F0"/>
              </a:solidFill>
              <a:latin typeface="Trebuchet MS"/>
              <a:ea typeface="Trebuchet MS"/>
              <a:cs typeface="Trebuchet MS"/>
              <a:sym typeface="Trebuchet MS"/>
            </a:endParaRPr>
          </a:p>
        </p:txBody>
      </p:sp>
      <p:sp>
        <p:nvSpPr>
          <p:cNvPr id="1285" name="Google Shape;1285;p196"/>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30-60-90 Triangle Theorem</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In a 30- 60 -90 triangle, the measure of the hypotenuse is two times that of the leg opposite the 30° angle. The measure of the other leg is √3 times that of the leg opposite the 30° angle.</a:t>
            </a:r>
            <a:endParaRP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1289"/>
        <p:cNvGrpSpPr/>
        <p:nvPr/>
      </p:nvGrpSpPr>
      <p:grpSpPr>
        <a:xfrm>
          <a:off x="0" y="0"/>
          <a:ext cx="0" cy="0"/>
          <a:chOff x="0" y="0"/>
          <a:chExt cx="0" cy="0"/>
        </a:xfrm>
      </p:grpSpPr>
      <p:sp>
        <p:nvSpPr>
          <p:cNvPr id="1290" name="Google Shape;1290;p197"/>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1291" name="Google Shape;1291;p197"/>
          <p:cNvSpPr/>
          <p:nvPr/>
        </p:nvSpPr>
        <p:spPr>
          <a:xfrm>
            <a:off x="1676400" y="1752600"/>
            <a:ext cx="2209800" cy="4495800"/>
          </a:xfrm>
          <a:prstGeom prst="rtTriangle">
            <a:avLst/>
          </a:prstGeom>
          <a:solidFill>
            <a:schemeClr val="accent1"/>
          </a:solidFill>
          <a:ln w="40000" cap="flat" cmpd="sng">
            <a:solidFill>
              <a:srgbClr val="862A4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292" name="Google Shape;1292;p197"/>
          <p:cNvSpPr txBox="1"/>
          <p:nvPr/>
        </p:nvSpPr>
        <p:spPr>
          <a:xfrm>
            <a:off x="2362200" y="6324600"/>
            <a:ext cx="533400" cy="381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x</a:t>
            </a:r>
            <a:endParaRPr/>
          </a:p>
        </p:txBody>
      </p:sp>
      <p:sp>
        <p:nvSpPr>
          <p:cNvPr id="1293" name="Google Shape;1293;p197"/>
          <p:cNvSpPr txBox="1"/>
          <p:nvPr/>
        </p:nvSpPr>
        <p:spPr>
          <a:xfrm>
            <a:off x="1066800" y="3810000"/>
            <a:ext cx="685800" cy="3698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X√3</a:t>
            </a:r>
            <a:endParaRPr/>
          </a:p>
        </p:txBody>
      </p:sp>
      <p:sp>
        <p:nvSpPr>
          <p:cNvPr id="1294" name="Google Shape;1294;p197"/>
          <p:cNvSpPr txBox="1"/>
          <p:nvPr/>
        </p:nvSpPr>
        <p:spPr>
          <a:xfrm>
            <a:off x="2819400" y="3733800"/>
            <a:ext cx="533400" cy="381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2x</a:t>
            </a:r>
            <a:endParaRP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1298"/>
        <p:cNvGrpSpPr/>
        <p:nvPr/>
      </p:nvGrpSpPr>
      <p:grpSpPr>
        <a:xfrm>
          <a:off x="0" y="0"/>
          <a:ext cx="0" cy="0"/>
          <a:chOff x="0" y="0"/>
          <a:chExt cx="0" cy="0"/>
        </a:xfrm>
      </p:grpSpPr>
      <p:sp>
        <p:nvSpPr>
          <p:cNvPr id="1299" name="Google Shape;1299;p198"/>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1</a:t>
            </a:r>
            <a:endParaRPr sz="3800" b="1" i="0" u="none" strike="noStrike" cap="none">
              <a:solidFill>
                <a:srgbClr val="FEF7F0"/>
              </a:solidFill>
              <a:latin typeface="Trebuchet MS"/>
              <a:ea typeface="Trebuchet MS"/>
              <a:cs typeface="Trebuchet MS"/>
              <a:sym typeface="Trebuchet MS"/>
            </a:endParaRPr>
          </a:p>
        </p:txBody>
      </p:sp>
      <p:sp>
        <p:nvSpPr>
          <p:cNvPr id="1300" name="Google Shape;1300;p198"/>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 triangular support shown in a blueprint forms a 30 – 60 – 90  triangle.  On the plans the leg opposite the 30° angle measures 4 cm. What are the measures  of the other two sides?</a:t>
            </a:r>
            <a:endParaRP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1304"/>
        <p:cNvGrpSpPr/>
        <p:nvPr/>
      </p:nvGrpSpPr>
      <p:grpSpPr>
        <a:xfrm>
          <a:off x="0" y="0"/>
          <a:ext cx="0" cy="0"/>
          <a:chOff x="0" y="0"/>
          <a:chExt cx="0" cy="0"/>
        </a:xfrm>
      </p:grpSpPr>
      <p:sp>
        <p:nvSpPr>
          <p:cNvPr id="1305" name="Google Shape;1305;p199"/>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2</a:t>
            </a:r>
            <a:endParaRPr sz="3800" b="1" i="0" u="none" strike="noStrike" cap="none">
              <a:solidFill>
                <a:srgbClr val="FEF7F0"/>
              </a:solidFill>
              <a:latin typeface="Trebuchet MS"/>
              <a:ea typeface="Trebuchet MS"/>
              <a:cs typeface="Trebuchet MS"/>
              <a:sym typeface="Trebuchet MS"/>
            </a:endParaRPr>
          </a:p>
        </p:txBody>
      </p:sp>
      <p:sp>
        <p:nvSpPr>
          <p:cNvPr id="1306" name="Google Shape;1306;p199"/>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In a 30 – 60 – 90 triangle, the hypotenuse measures 7 in.  Find the measure of the other two sides to the nearest tenth.</a:t>
            </a:r>
            <a:endParaRP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1" name="Google Shape;1311;p200"/>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45-45-90 TRIANGLE THEOREM</a:t>
            </a:r>
            <a:endParaRPr sz="3800" b="1" i="0" u="none" strike="noStrike" cap="none">
              <a:solidFill>
                <a:srgbClr val="FEF7F0"/>
              </a:solidFill>
              <a:latin typeface="Trebuchet MS"/>
              <a:ea typeface="Trebuchet MS"/>
              <a:cs typeface="Trebuchet MS"/>
              <a:sym typeface="Trebuchet MS"/>
            </a:endParaRPr>
          </a:p>
        </p:txBody>
      </p:sp>
      <p:sp>
        <p:nvSpPr>
          <p:cNvPr id="1312" name="Google Shape;1312;p200"/>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In a 45-45-90  triangle , the measure of the hypotenuse is √2 times the measure of a leg of the triangle.</a:t>
            </a:r>
            <a:endParaRP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1316"/>
        <p:cNvGrpSpPr/>
        <p:nvPr/>
      </p:nvGrpSpPr>
      <p:grpSpPr>
        <a:xfrm>
          <a:off x="0" y="0"/>
          <a:ext cx="0" cy="0"/>
          <a:chOff x="0" y="0"/>
          <a:chExt cx="0" cy="0"/>
        </a:xfrm>
      </p:grpSpPr>
      <p:sp>
        <p:nvSpPr>
          <p:cNvPr id="1317" name="Google Shape;1317;p201"/>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1318" name="Google Shape;1318;p201"/>
          <p:cNvSpPr/>
          <p:nvPr/>
        </p:nvSpPr>
        <p:spPr>
          <a:xfrm>
            <a:off x="2743200" y="2819400"/>
            <a:ext cx="2743200" cy="2743200"/>
          </a:xfrm>
          <a:prstGeom prst="rtTriangle">
            <a:avLst/>
          </a:prstGeom>
          <a:solidFill>
            <a:schemeClr val="accent1"/>
          </a:solidFill>
          <a:ln w="40000" cap="flat" cmpd="sng">
            <a:solidFill>
              <a:srgbClr val="862A4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319" name="Google Shape;1319;p201"/>
          <p:cNvSpPr txBox="1"/>
          <p:nvPr/>
        </p:nvSpPr>
        <p:spPr>
          <a:xfrm>
            <a:off x="2209800" y="4114800"/>
            <a:ext cx="533400" cy="3698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x</a:t>
            </a:r>
            <a:endParaRPr/>
          </a:p>
        </p:txBody>
      </p:sp>
      <p:sp>
        <p:nvSpPr>
          <p:cNvPr id="1320" name="Google Shape;1320;p201"/>
          <p:cNvSpPr txBox="1"/>
          <p:nvPr/>
        </p:nvSpPr>
        <p:spPr>
          <a:xfrm>
            <a:off x="3657600" y="5638800"/>
            <a:ext cx="533400" cy="3698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x</a:t>
            </a:r>
            <a:endParaRPr/>
          </a:p>
        </p:txBody>
      </p:sp>
      <p:sp>
        <p:nvSpPr>
          <p:cNvPr id="1321" name="Google Shape;1321;p201"/>
          <p:cNvSpPr txBox="1"/>
          <p:nvPr/>
        </p:nvSpPr>
        <p:spPr>
          <a:xfrm>
            <a:off x="4114800" y="3733800"/>
            <a:ext cx="609600" cy="3698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x√2</a:t>
            </a:r>
            <a:endParaRP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1325"/>
        <p:cNvGrpSpPr/>
        <p:nvPr/>
      </p:nvGrpSpPr>
      <p:grpSpPr>
        <a:xfrm>
          <a:off x="0" y="0"/>
          <a:ext cx="0" cy="0"/>
          <a:chOff x="0" y="0"/>
          <a:chExt cx="0" cy="0"/>
        </a:xfrm>
      </p:grpSpPr>
      <p:sp>
        <p:nvSpPr>
          <p:cNvPr id="1326" name="Google Shape;1326;p202"/>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3</a:t>
            </a:r>
            <a:endParaRPr sz="3800" b="1" i="0" u="none" strike="noStrike" cap="none">
              <a:solidFill>
                <a:srgbClr val="FEF7F0"/>
              </a:solidFill>
              <a:latin typeface="Trebuchet MS"/>
              <a:ea typeface="Trebuchet MS"/>
              <a:cs typeface="Trebuchet MS"/>
              <a:sym typeface="Trebuchet MS"/>
            </a:endParaRPr>
          </a:p>
        </p:txBody>
      </p:sp>
      <p:sp>
        <p:nvSpPr>
          <p:cNvPr id="1327" name="Google Shape;1327;p202"/>
          <p:cNvSpPr txBox="1">
            <a:spLocks noGrp="1"/>
          </p:cNvSpPr>
          <p:nvPr>
            <p:ph type="body" idx="1"/>
          </p:nvPr>
        </p:nvSpPr>
        <p:spPr>
          <a:xfrm>
            <a:off x="457200" y="1609725"/>
            <a:ext cx="7239000" cy="1133475"/>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Find the unknown measure.</a:t>
            </a:r>
            <a:endParaRPr/>
          </a:p>
        </p:txBody>
      </p:sp>
      <p:sp>
        <p:nvSpPr>
          <p:cNvPr id="1328" name="Google Shape;1328;p202"/>
          <p:cNvSpPr/>
          <p:nvPr/>
        </p:nvSpPr>
        <p:spPr>
          <a:xfrm>
            <a:off x="914400" y="3429000"/>
            <a:ext cx="2362200" cy="2286000"/>
          </a:xfrm>
          <a:prstGeom prst="rtTriangle">
            <a:avLst/>
          </a:prstGeom>
          <a:solidFill>
            <a:schemeClr val="accent1"/>
          </a:solidFill>
          <a:ln w="40000" cap="flat" cmpd="sng">
            <a:solidFill>
              <a:srgbClr val="862A4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329" name="Google Shape;1329;p202"/>
          <p:cNvSpPr txBox="1"/>
          <p:nvPr/>
        </p:nvSpPr>
        <p:spPr>
          <a:xfrm>
            <a:off x="1752600" y="5867400"/>
            <a:ext cx="685800" cy="3698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3 in.</a:t>
            </a:r>
            <a:endParaRPr/>
          </a:p>
        </p:txBody>
      </p:sp>
      <p:sp>
        <p:nvSpPr>
          <p:cNvPr id="1330" name="Google Shape;1330;p202"/>
          <p:cNvSpPr txBox="1"/>
          <p:nvPr/>
        </p:nvSpPr>
        <p:spPr>
          <a:xfrm>
            <a:off x="228600" y="4419600"/>
            <a:ext cx="685800" cy="3698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3 in.</a:t>
            </a:r>
            <a:endParaRP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1334"/>
        <p:cNvGrpSpPr/>
        <p:nvPr/>
      </p:nvGrpSpPr>
      <p:grpSpPr>
        <a:xfrm>
          <a:off x="0" y="0"/>
          <a:ext cx="0" cy="0"/>
          <a:chOff x="0" y="0"/>
          <a:chExt cx="0" cy="0"/>
        </a:xfrm>
      </p:grpSpPr>
      <p:sp>
        <p:nvSpPr>
          <p:cNvPr id="1335" name="Google Shape;1335;p203"/>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a:solidFill>
                  <a:srgbClr val="FEF7F0"/>
                </a:solidFill>
                <a:latin typeface="Trebuchet MS"/>
                <a:ea typeface="Trebuchet MS"/>
                <a:cs typeface="Trebuchet MS"/>
                <a:sym typeface="Trebuchet MS"/>
              </a:rPr>
              <a:t>14-1 BASIC TRIGONOMETRIC RATIOS</a:t>
            </a:r>
            <a:endParaRPr sz="3420" b="1" i="0" u="none" strike="noStrike" cap="none">
              <a:solidFill>
                <a:srgbClr val="FEF7F0"/>
              </a:solidFill>
              <a:latin typeface="Trebuchet MS"/>
              <a:ea typeface="Trebuchet MS"/>
              <a:cs typeface="Trebuchet MS"/>
              <a:sym typeface="Trebuchet MS"/>
            </a:endParaRPr>
          </a:p>
        </p:txBody>
      </p:sp>
      <p:sp>
        <p:nvSpPr>
          <p:cNvPr id="1336" name="Google Shape;1336;p20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three basic trigonometric ratios are the </a:t>
            </a:r>
            <a:r>
              <a:rPr lang="en-US" sz="2600" b="1" i="0" u="none">
                <a:solidFill>
                  <a:schemeClr val="dk1"/>
                </a:solidFill>
                <a:latin typeface="Trebuchet MS"/>
                <a:ea typeface="Trebuchet MS"/>
                <a:cs typeface="Trebuchet MS"/>
                <a:sym typeface="Trebuchet MS"/>
              </a:rPr>
              <a:t>sine</a:t>
            </a:r>
            <a:r>
              <a:rPr lang="en-US" sz="2600" b="0" i="0" u="none">
                <a:solidFill>
                  <a:schemeClr val="dk1"/>
                </a:solidFill>
                <a:latin typeface="Trebuchet MS"/>
                <a:ea typeface="Trebuchet MS"/>
                <a:cs typeface="Trebuchet MS"/>
                <a:sym typeface="Trebuchet MS"/>
              </a:rPr>
              <a:t>, the </a:t>
            </a:r>
            <a:r>
              <a:rPr lang="en-US" sz="2600" b="1" i="0" u="none">
                <a:solidFill>
                  <a:schemeClr val="dk1"/>
                </a:solidFill>
                <a:latin typeface="Trebuchet MS"/>
                <a:ea typeface="Trebuchet MS"/>
                <a:cs typeface="Trebuchet MS"/>
                <a:sym typeface="Trebuchet MS"/>
              </a:rPr>
              <a:t>cosine</a:t>
            </a:r>
            <a:r>
              <a:rPr lang="en-US" sz="2600" b="0" i="0" u="none">
                <a:solidFill>
                  <a:schemeClr val="dk1"/>
                </a:solidFill>
                <a:latin typeface="Trebuchet MS"/>
                <a:ea typeface="Trebuchet MS"/>
                <a:cs typeface="Trebuchet MS"/>
                <a:sym typeface="Trebuchet MS"/>
              </a:rPr>
              <a:t>, and the </a:t>
            </a:r>
            <a:r>
              <a:rPr lang="en-US" sz="2600" b="1" i="0" u="none">
                <a:solidFill>
                  <a:schemeClr val="dk1"/>
                </a:solidFill>
                <a:latin typeface="Trebuchet MS"/>
                <a:ea typeface="Trebuchet MS"/>
                <a:cs typeface="Trebuchet MS"/>
                <a:sym typeface="Trebuchet MS"/>
              </a:rPr>
              <a:t>tangent</a:t>
            </a:r>
            <a:r>
              <a:rPr lang="en-US" sz="2600" b="0" i="0" u="none">
                <a:solidFill>
                  <a:schemeClr val="dk1"/>
                </a:solidFill>
                <a:latin typeface="Trebuchet MS"/>
                <a:ea typeface="Trebuchet MS"/>
                <a:cs typeface="Trebuchet MS"/>
                <a:sym typeface="Trebuchet MS"/>
              </a:rPr>
              <a:t>.  The three ratios are able to be used for </a:t>
            </a:r>
            <a:r>
              <a:rPr lang="en-US" sz="2600" b="1" i="0" u="none">
                <a:solidFill>
                  <a:schemeClr val="dk1"/>
                </a:solidFill>
                <a:latin typeface="Trebuchet MS"/>
                <a:ea typeface="Trebuchet MS"/>
                <a:cs typeface="Trebuchet MS"/>
                <a:sym typeface="Trebuchet MS"/>
              </a:rPr>
              <a:t>RIGHT TRIANGLES ONLY</a:t>
            </a:r>
            <a:r>
              <a:rPr lang="en-US" sz="2600" b="0" i="0" u="none">
                <a:solidFill>
                  <a:schemeClr val="dk1"/>
                </a:solidFill>
                <a:latin typeface="Trebuchet MS"/>
                <a:ea typeface="Trebuchet MS"/>
                <a:cs typeface="Trebuchet MS"/>
                <a:sym typeface="Trebuchet MS"/>
              </a:rPr>
              <a:t>.</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1340"/>
        <p:cNvGrpSpPr/>
        <p:nvPr/>
      </p:nvGrpSpPr>
      <p:grpSpPr>
        <a:xfrm>
          <a:off x="0" y="0"/>
          <a:ext cx="0" cy="0"/>
          <a:chOff x="0" y="0"/>
          <a:chExt cx="0" cy="0"/>
        </a:xfrm>
      </p:grpSpPr>
      <p:sp>
        <p:nvSpPr>
          <p:cNvPr id="1341" name="Google Shape;1341;p204"/>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1342" name="Google Shape;1342;p204"/>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sine A =  </a:t>
            </a:r>
            <a:r>
              <a:rPr lang="en-US" sz="2600" b="0" i="0" u="sng">
                <a:solidFill>
                  <a:schemeClr val="dk1"/>
                </a:solidFill>
                <a:latin typeface="Trebuchet MS"/>
                <a:ea typeface="Trebuchet MS"/>
                <a:cs typeface="Trebuchet MS"/>
                <a:sym typeface="Trebuchet MS"/>
              </a:rPr>
              <a:t>length of side opposite angle A</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			    length of the hypotenuse</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cosine A =  </a:t>
            </a:r>
            <a:r>
              <a:rPr lang="en-US" sz="2600" b="0" i="0" u="sng">
                <a:solidFill>
                  <a:schemeClr val="dk1"/>
                </a:solidFill>
                <a:latin typeface="Trebuchet MS"/>
                <a:ea typeface="Trebuchet MS"/>
                <a:cs typeface="Trebuchet MS"/>
                <a:sym typeface="Trebuchet MS"/>
              </a:rPr>
              <a:t>length of side adjacent to angle A</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			           length of the hypotenuse</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tangent A =</a:t>
            </a:r>
            <a:r>
              <a:rPr lang="en-US" sz="2600" b="0" i="0" u="sng">
                <a:solidFill>
                  <a:schemeClr val="dk1"/>
                </a:solidFill>
                <a:latin typeface="Trebuchet MS"/>
                <a:ea typeface="Trebuchet MS"/>
                <a:cs typeface="Trebuchet MS"/>
                <a:sym typeface="Trebuchet MS"/>
              </a:rPr>
              <a:t>length of side opposite of angle A</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			  length of side adjacent to angle A</a:t>
            </a:r>
            <a:endParaRPr/>
          </a:p>
          <a:p>
            <a:pPr marL="273050" marR="0" lvl="0" indent="-273050"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A memory device to use for the trig ratios is SOH CAH TOA.</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1346"/>
        <p:cNvGrpSpPr/>
        <p:nvPr/>
      </p:nvGrpSpPr>
      <p:grpSpPr>
        <a:xfrm>
          <a:off x="0" y="0"/>
          <a:ext cx="0" cy="0"/>
          <a:chOff x="0" y="0"/>
          <a:chExt cx="0" cy="0"/>
        </a:xfrm>
      </p:grpSpPr>
      <p:sp>
        <p:nvSpPr>
          <p:cNvPr id="1347" name="Google Shape;1347;p205"/>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1348" name="Google Shape;1348;p205"/>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Find the ratios of the sides of the triangles for the following</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 sin A</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 cos A</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 tan B</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 sin B</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 cos B</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 tan A</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1352"/>
        <p:cNvGrpSpPr/>
        <p:nvPr/>
      </p:nvGrpSpPr>
      <p:grpSpPr>
        <a:xfrm>
          <a:off x="0" y="0"/>
          <a:ext cx="0" cy="0"/>
          <a:chOff x="0" y="0"/>
          <a:chExt cx="0" cy="0"/>
        </a:xfrm>
      </p:grpSpPr>
      <p:sp>
        <p:nvSpPr>
          <p:cNvPr id="1353" name="Google Shape;1353;p206"/>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2</a:t>
            </a:r>
            <a:endParaRPr sz="3800" b="1" i="0" u="none" strike="noStrike" cap="none">
              <a:solidFill>
                <a:srgbClr val="FEF7F0"/>
              </a:solidFill>
              <a:latin typeface="Trebuchet MS"/>
              <a:ea typeface="Trebuchet MS"/>
              <a:cs typeface="Trebuchet MS"/>
              <a:sym typeface="Trebuchet MS"/>
            </a:endParaRPr>
          </a:p>
        </p:txBody>
      </p:sp>
      <p:sp>
        <p:nvSpPr>
          <p:cNvPr id="1354" name="Google Shape;1354;p206"/>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Use a calculator to find the following ratios.</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Round the answer to the nearest ten-thousandth.</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Sin 20°</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Cos 50° </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Tan 51°</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Sin 75°</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Cos 88°</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Tan 9°</a:t>
            </a:r>
            <a:endParaRP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1358"/>
        <p:cNvGrpSpPr/>
        <p:nvPr/>
      </p:nvGrpSpPr>
      <p:grpSpPr>
        <a:xfrm>
          <a:off x="0" y="0"/>
          <a:ext cx="0" cy="0"/>
          <a:chOff x="0" y="0"/>
          <a:chExt cx="0" cy="0"/>
        </a:xfrm>
      </p:grpSpPr>
      <p:sp>
        <p:nvSpPr>
          <p:cNvPr id="1359" name="Google Shape;1359;p207"/>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3</a:t>
            </a:r>
            <a:endParaRPr sz="3800" b="1" i="0" u="none" strike="noStrike" cap="none">
              <a:solidFill>
                <a:srgbClr val="FEF7F0"/>
              </a:solidFill>
              <a:latin typeface="Trebuchet MS"/>
              <a:ea typeface="Trebuchet MS"/>
              <a:cs typeface="Trebuchet MS"/>
              <a:sym typeface="Trebuchet MS"/>
            </a:endParaRPr>
          </a:p>
        </p:txBody>
      </p:sp>
      <p:sp>
        <p:nvSpPr>
          <p:cNvPr id="1360" name="Google Shape;1360;p207"/>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An angle has a cosine of 0.55.  Find the measure of the angle to the nearest degree.</a:t>
            </a:r>
            <a:endParaRP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1364"/>
        <p:cNvGrpSpPr/>
        <p:nvPr/>
      </p:nvGrpSpPr>
      <p:grpSpPr>
        <a:xfrm>
          <a:off x="0" y="0"/>
          <a:ext cx="0" cy="0"/>
          <a:chOff x="0" y="0"/>
          <a:chExt cx="0" cy="0"/>
        </a:xfrm>
      </p:grpSpPr>
      <p:sp>
        <p:nvSpPr>
          <p:cNvPr id="1365" name="Google Shape;1365;p208"/>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4</a:t>
            </a:r>
            <a:endParaRPr sz="3800" b="1" i="0" u="none" strike="noStrike" cap="none">
              <a:solidFill>
                <a:srgbClr val="FEF7F0"/>
              </a:solidFill>
              <a:latin typeface="Trebuchet MS"/>
              <a:ea typeface="Trebuchet MS"/>
              <a:cs typeface="Trebuchet MS"/>
              <a:sym typeface="Trebuchet MS"/>
            </a:endParaRPr>
          </a:p>
        </p:txBody>
      </p:sp>
      <p:sp>
        <p:nvSpPr>
          <p:cNvPr id="1366" name="Google Shape;1366;p208"/>
          <p:cNvSpPr txBox="1">
            <a:spLocks noGrp="1"/>
          </p:cNvSpPr>
          <p:nvPr>
            <p:ph type="body" idx="1"/>
          </p:nvPr>
        </p:nvSpPr>
        <p:spPr>
          <a:xfrm>
            <a:off x="457200" y="1524000"/>
            <a:ext cx="7239000" cy="1590675"/>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In this 30-60-90 right triangle, what would the ratio of the sin of the 30° angle be? (without using a calculator) </a:t>
            </a:r>
            <a:endParaRP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1370"/>
        <p:cNvGrpSpPr/>
        <p:nvPr/>
      </p:nvGrpSpPr>
      <p:grpSpPr>
        <a:xfrm>
          <a:off x="0" y="0"/>
          <a:ext cx="0" cy="0"/>
          <a:chOff x="0" y="0"/>
          <a:chExt cx="0" cy="0"/>
        </a:xfrm>
      </p:grpSpPr>
      <p:sp>
        <p:nvSpPr>
          <p:cNvPr id="1371" name="Google Shape;1371;p209"/>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14-2 SOLVE RIGHT TRIANGLES</a:t>
            </a:r>
            <a:endParaRPr sz="3800" b="1" i="0" u="none" strike="noStrike" cap="none">
              <a:solidFill>
                <a:srgbClr val="FEF7F0"/>
              </a:solidFill>
              <a:latin typeface="Trebuchet MS"/>
              <a:ea typeface="Trebuchet MS"/>
              <a:cs typeface="Trebuchet MS"/>
              <a:sym typeface="Trebuchet MS"/>
            </a:endParaRPr>
          </a:p>
        </p:txBody>
      </p:sp>
      <p:sp>
        <p:nvSpPr>
          <p:cNvPr id="1372" name="Google Shape;1372;p209"/>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1" i="0" u="none">
                <a:solidFill>
                  <a:schemeClr val="dk1"/>
                </a:solidFill>
                <a:latin typeface="Trebuchet MS"/>
                <a:ea typeface="Trebuchet MS"/>
                <a:cs typeface="Trebuchet MS"/>
                <a:sym typeface="Trebuchet MS"/>
              </a:rPr>
              <a:t>Solving a right triangle </a:t>
            </a:r>
            <a:r>
              <a:rPr lang="en-US" sz="2600" b="0" i="0" u="none">
                <a:solidFill>
                  <a:schemeClr val="dk1"/>
                </a:solidFill>
                <a:latin typeface="Trebuchet MS"/>
                <a:ea typeface="Trebuchet MS"/>
                <a:cs typeface="Trebuchet MS"/>
                <a:sym typeface="Trebuchet MS"/>
              </a:rPr>
              <a:t>means to solve all missing parts of a right triangle(angles and sides).</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3 methods to use</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If you know the measure of one acute angle, subtract it from 90°to find the missing angle.</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If you know two sides, find the third using the Pythagorean Theorem</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*If you know the measure of an angle and the length of a side, you can use trig ratios and the first two rules to find the other parts of the triangle.</a:t>
            </a:r>
            <a:endParaRP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1376"/>
        <p:cNvGrpSpPr/>
        <p:nvPr/>
      </p:nvGrpSpPr>
      <p:grpSpPr>
        <a:xfrm>
          <a:off x="0" y="0"/>
          <a:ext cx="0" cy="0"/>
          <a:chOff x="0" y="0"/>
          <a:chExt cx="0" cy="0"/>
        </a:xfrm>
      </p:grpSpPr>
      <p:sp>
        <p:nvSpPr>
          <p:cNvPr id="1377" name="Google Shape;1377;p210"/>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1</a:t>
            </a:r>
            <a:endParaRPr sz="3800" b="1" i="0" u="none" strike="noStrike" cap="none">
              <a:solidFill>
                <a:srgbClr val="FEF7F0"/>
              </a:solidFill>
              <a:latin typeface="Trebuchet MS"/>
              <a:ea typeface="Trebuchet MS"/>
              <a:cs typeface="Trebuchet MS"/>
              <a:sym typeface="Trebuchet MS"/>
            </a:endParaRPr>
          </a:p>
        </p:txBody>
      </p:sp>
      <p:sp>
        <p:nvSpPr>
          <p:cNvPr id="1378" name="Google Shape;1378;p210"/>
          <p:cNvSpPr txBox="1">
            <a:spLocks noGrp="1"/>
          </p:cNvSpPr>
          <p:nvPr>
            <p:ph type="body" idx="1"/>
          </p:nvPr>
        </p:nvSpPr>
        <p:spPr>
          <a:xfrm>
            <a:off x="457200" y="1609725"/>
            <a:ext cx="7239000" cy="676275"/>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Find the following in ΔPQR.</a:t>
            </a:r>
            <a:endParaRPr/>
          </a:p>
        </p:txBody>
      </p:sp>
      <p:sp>
        <p:nvSpPr>
          <p:cNvPr id="1379" name="Google Shape;1379;p210"/>
          <p:cNvSpPr/>
          <p:nvPr/>
        </p:nvSpPr>
        <p:spPr>
          <a:xfrm>
            <a:off x="2895600" y="3962400"/>
            <a:ext cx="5029200" cy="2362200"/>
          </a:xfrm>
          <a:prstGeom prst="rtTriangle">
            <a:avLst/>
          </a:prstGeom>
          <a:solidFill>
            <a:schemeClr val="accent1"/>
          </a:solidFill>
          <a:ln w="40000" cap="flat" cmpd="sng">
            <a:solidFill>
              <a:srgbClr val="862A4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380" name="Google Shape;1380;p210"/>
          <p:cNvSpPr txBox="1"/>
          <p:nvPr/>
        </p:nvSpPr>
        <p:spPr>
          <a:xfrm>
            <a:off x="5486400" y="4876800"/>
            <a:ext cx="533400" cy="3698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42</a:t>
            </a:r>
            <a:endParaRPr/>
          </a:p>
        </p:txBody>
      </p:sp>
      <p:sp>
        <p:nvSpPr>
          <p:cNvPr id="1381" name="Google Shape;1381;p210"/>
          <p:cNvSpPr txBox="1"/>
          <p:nvPr/>
        </p:nvSpPr>
        <p:spPr>
          <a:xfrm>
            <a:off x="7162800" y="6019800"/>
            <a:ext cx="533400" cy="3698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27°</a:t>
            </a:r>
            <a:endParaRPr/>
          </a:p>
        </p:txBody>
      </p:sp>
      <p:sp>
        <p:nvSpPr>
          <p:cNvPr id="1382" name="Google Shape;1382;p210"/>
          <p:cNvSpPr txBox="1"/>
          <p:nvPr/>
        </p:nvSpPr>
        <p:spPr>
          <a:xfrm>
            <a:off x="2819400" y="3581400"/>
            <a:ext cx="381000" cy="3698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P</a:t>
            </a:r>
            <a:endParaRPr/>
          </a:p>
        </p:txBody>
      </p:sp>
      <p:sp>
        <p:nvSpPr>
          <p:cNvPr id="1383" name="Google Shape;1383;p210"/>
          <p:cNvSpPr txBox="1"/>
          <p:nvPr/>
        </p:nvSpPr>
        <p:spPr>
          <a:xfrm>
            <a:off x="2667000" y="6324600"/>
            <a:ext cx="381000" cy="381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R</a:t>
            </a:r>
            <a:endParaRPr/>
          </a:p>
        </p:txBody>
      </p:sp>
      <p:sp>
        <p:nvSpPr>
          <p:cNvPr id="1384" name="Google Shape;1384;p210"/>
          <p:cNvSpPr txBox="1"/>
          <p:nvPr/>
        </p:nvSpPr>
        <p:spPr>
          <a:xfrm>
            <a:off x="7772400" y="6248400"/>
            <a:ext cx="381000" cy="3698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Q</a:t>
            </a:r>
            <a:endParaRPr/>
          </a:p>
        </p:txBody>
      </p:sp>
      <p:sp>
        <p:nvSpPr>
          <p:cNvPr id="1385" name="Google Shape;1385;p210"/>
          <p:cNvSpPr txBox="1"/>
          <p:nvPr/>
        </p:nvSpPr>
        <p:spPr>
          <a:xfrm>
            <a:off x="2895600" y="6019800"/>
            <a:ext cx="304800" cy="304800"/>
          </a:xfrm>
          <a:prstGeom prst="rect">
            <a:avLst/>
          </a:prstGeom>
          <a:solidFill>
            <a:schemeClr val="accent1"/>
          </a:solidFill>
          <a:ln w="40000" cap="flat" cmpd="sng">
            <a:solidFill>
              <a:srgbClr val="862A4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386" name="Google Shape;1386;p210"/>
          <p:cNvSpPr txBox="1"/>
          <p:nvPr/>
        </p:nvSpPr>
        <p:spPr>
          <a:xfrm>
            <a:off x="457200" y="2743200"/>
            <a:ext cx="3048000" cy="923925"/>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1800"/>
              <a:buFont typeface="Arial"/>
              <a:buAutoNum type="alphaLcPeriod"/>
            </a:pPr>
            <a:r>
              <a:rPr lang="en-US" sz="1800" b="0" i="0" u="none">
                <a:solidFill>
                  <a:schemeClr val="dk1"/>
                </a:solidFill>
                <a:latin typeface="Arial"/>
                <a:ea typeface="Arial"/>
                <a:cs typeface="Arial"/>
                <a:sym typeface="Arial"/>
              </a:rPr>
              <a:t>PR to the nearest tenth</a:t>
            </a:r>
            <a:endParaRPr/>
          </a:p>
          <a:p>
            <a:pPr marL="342900" marR="0" lvl="0" indent="-342900" algn="l" rtl="0">
              <a:lnSpc>
                <a:spcPct val="100000"/>
              </a:lnSpc>
              <a:spcBef>
                <a:spcPts val="0"/>
              </a:spcBef>
              <a:spcAft>
                <a:spcPts val="0"/>
              </a:spcAft>
              <a:buClr>
                <a:schemeClr val="dk1"/>
              </a:buClr>
              <a:buSzPts val="1800"/>
              <a:buFont typeface="Arial"/>
              <a:buAutoNum type="alphaLcPeriod"/>
            </a:pPr>
            <a:r>
              <a:rPr lang="en-US" sz="1800" b="0" i="0" u="none">
                <a:solidFill>
                  <a:schemeClr val="dk1"/>
                </a:solidFill>
                <a:latin typeface="Arial"/>
                <a:ea typeface="Arial"/>
                <a:cs typeface="Arial"/>
                <a:sym typeface="Arial"/>
              </a:rPr>
              <a:t>m ∠P</a:t>
            </a:r>
            <a:endParaRPr/>
          </a:p>
          <a:p>
            <a:pPr marL="342900" marR="0" lvl="0" indent="-342900" algn="l" rtl="0">
              <a:lnSpc>
                <a:spcPct val="100000"/>
              </a:lnSpc>
              <a:spcBef>
                <a:spcPts val="0"/>
              </a:spcBef>
              <a:spcAft>
                <a:spcPts val="0"/>
              </a:spcAft>
              <a:buClr>
                <a:schemeClr val="dk1"/>
              </a:buClr>
              <a:buSzPts val="1800"/>
              <a:buFont typeface="Arial"/>
              <a:buAutoNum type="alphaLcPeriod"/>
            </a:pPr>
            <a:r>
              <a:rPr lang="en-US" sz="1800" b="0" i="0" u="none">
                <a:solidFill>
                  <a:schemeClr val="dk1"/>
                </a:solidFill>
                <a:latin typeface="Arial"/>
                <a:ea typeface="Arial"/>
                <a:cs typeface="Arial"/>
                <a:sym typeface="Arial"/>
              </a:rPr>
              <a:t>RQ to the nearest tenth</a:t>
            </a:r>
            <a:endParaRP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1390"/>
        <p:cNvGrpSpPr/>
        <p:nvPr/>
      </p:nvGrpSpPr>
      <p:grpSpPr>
        <a:xfrm>
          <a:off x="0" y="0"/>
          <a:ext cx="0" cy="0"/>
          <a:chOff x="0" y="0"/>
          <a:chExt cx="0" cy="0"/>
        </a:xfrm>
      </p:grpSpPr>
      <p:sp>
        <p:nvSpPr>
          <p:cNvPr id="1391" name="Google Shape;1391;p211"/>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a:solidFill>
                  <a:srgbClr val="FEF7F0"/>
                </a:solidFill>
                <a:latin typeface="Trebuchet MS"/>
                <a:ea typeface="Trebuchet MS"/>
                <a:cs typeface="Trebuchet MS"/>
                <a:sym typeface="Trebuchet MS"/>
              </a:rPr>
              <a:t>ANGLES OF DEPRESSION AND ELEVATION</a:t>
            </a:r>
            <a:endParaRPr sz="3420" b="1" i="0" u="none" strike="noStrike" cap="none">
              <a:solidFill>
                <a:srgbClr val="FEF7F0"/>
              </a:solidFill>
              <a:latin typeface="Trebuchet MS"/>
              <a:ea typeface="Trebuchet MS"/>
              <a:cs typeface="Trebuchet MS"/>
              <a:sym typeface="Trebuchet MS"/>
            </a:endParaRPr>
          </a:p>
        </p:txBody>
      </p:sp>
      <p:sp>
        <p:nvSpPr>
          <p:cNvPr id="1392" name="Google Shape;1392;p211"/>
          <p:cNvSpPr txBox="1">
            <a:spLocks noGrp="1"/>
          </p:cNvSpPr>
          <p:nvPr>
            <p:ph type="body" idx="1"/>
          </p:nvPr>
        </p:nvSpPr>
        <p:spPr>
          <a:xfrm>
            <a:off x="457200" y="1609725"/>
            <a:ext cx="7239000" cy="2352675"/>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An </a:t>
            </a:r>
            <a:r>
              <a:rPr lang="en-US" sz="2600" b="1" i="0" u="none">
                <a:solidFill>
                  <a:schemeClr val="dk1"/>
                </a:solidFill>
                <a:latin typeface="Trebuchet MS"/>
                <a:ea typeface="Trebuchet MS"/>
                <a:cs typeface="Trebuchet MS"/>
                <a:sym typeface="Trebuchet MS"/>
              </a:rPr>
              <a:t>angle of depression </a:t>
            </a:r>
            <a:r>
              <a:rPr lang="en-US" sz="2600" b="0" i="0" u="none">
                <a:solidFill>
                  <a:schemeClr val="dk1"/>
                </a:solidFill>
                <a:latin typeface="Trebuchet MS"/>
                <a:ea typeface="Trebuchet MS"/>
                <a:cs typeface="Trebuchet MS"/>
                <a:sym typeface="Trebuchet MS"/>
              </a:rPr>
              <a:t>is formed by a horizontal line and a line slanting downward.</a:t>
            </a:r>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An </a:t>
            </a:r>
            <a:r>
              <a:rPr lang="en-US" sz="2600" b="1" i="0" u="none">
                <a:solidFill>
                  <a:schemeClr val="dk1"/>
                </a:solidFill>
                <a:latin typeface="Trebuchet MS"/>
                <a:ea typeface="Trebuchet MS"/>
                <a:cs typeface="Trebuchet MS"/>
                <a:sym typeface="Trebuchet MS"/>
              </a:rPr>
              <a:t>angle of elevation </a:t>
            </a:r>
            <a:r>
              <a:rPr lang="en-US" sz="2600" b="0" i="0" u="none">
                <a:solidFill>
                  <a:schemeClr val="dk1"/>
                </a:solidFill>
                <a:latin typeface="Trebuchet MS"/>
                <a:ea typeface="Trebuchet MS"/>
                <a:cs typeface="Trebuchet MS"/>
                <a:sym typeface="Trebuchet MS"/>
              </a:rPr>
              <a:t>is formed by a horizontal line and a line slanting upward.</a:t>
            </a:r>
            <a:endParaRPr/>
          </a:p>
        </p:txBody>
      </p:sp>
      <p:cxnSp>
        <p:nvCxnSpPr>
          <p:cNvPr id="1393" name="Google Shape;1393;p211"/>
          <p:cNvCxnSpPr/>
          <p:nvPr/>
        </p:nvCxnSpPr>
        <p:spPr>
          <a:xfrm>
            <a:off x="1676400" y="4191000"/>
            <a:ext cx="5562600" cy="0"/>
          </a:xfrm>
          <a:prstGeom prst="straightConnector1">
            <a:avLst/>
          </a:prstGeom>
          <a:noFill/>
          <a:ln w="11425" cap="flat" cmpd="sng">
            <a:solidFill>
              <a:schemeClr val="accent1"/>
            </a:solidFill>
            <a:prstDash val="solid"/>
            <a:miter lim="800000"/>
            <a:headEnd type="stealth" w="med" len="med"/>
            <a:tailEnd type="stealth" w="med" len="med"/>
          </a:ln>
        </p:spPr>
      </p:cxnSp>
      <p:cxnSp>
        <p:nvCxnSpPr>
          <p:cNvPr id="1394" name="Google Shape;1394;p211"/>
          <p:cNvCxnSpPr/>
          <p:nvPr/>
        </p:nvCxnSpPr>
        <p:spPr>
          <a:xfrm>
            <a:off x="1676400" y="6629400"/>
            <a:ext cx="5791200" cy="0"/>
          </a:xfrm>
          <a:prstGeom prst="straightConnector1">
            <a:avLst/>
          </a:prstGeom>
          <a:noFill/>
          <a:ln w="11425" cap="flat" cmpd="sng">
            <a:solidFill>
              <a:schemeClr val="accent1"/>
            </a:solidFill>
            <a:prstDash val="solid"/>
            <a:miter lim="800000"/>
            <a:headEnd type="stealth" w="med" len="med"/>
            <a:tailEnd type="stealth" w="med" len="med"/>
          </a:ln>
        </p:spPr>
      </p:cxnSp>
      <p:cxnSp>
        <p:nvCxnSpPr>
          <p:cNvPr id="1395" name="Google Shape;1395;p211"/>
          <p:cNvCxnSpPr/>
          <p:nvPr/>
        </p:nvCxnSpPr>
        <p:spPr>
          <a:xfrm>
            <a:off x="2971800" y="4191000"/>
            <a:ext cx="2438400" cy="2438400"/>
          </a:xfrm>
          <a:prstGeom prst="straightConnector1">
            <a:avLst/>
          </a:prstGeom>
          <a:noFill/>
          <a:ln w="11425" cap="flat" cmpd="sng">
            <a:solidFill>
              <a:schemeClr val="accent1"/>
            </a:solidFill>
            <a:prstDash val="solid"/>
            <a:miter lim="800000"/>
            <a:headEnd type="none" w="med" len="med"/>
            <a:tailEnd type="none" w="med" len="med"/>
          </a:ln>
        </p:spPr>
      </p:cxnSp>
      <p:sp>
        <p:nvSpPr>
          <p:cNvPr id="1396" name="Google Shape;1396;p211"/>
          <p:cNvSpPr txBox="1"/>
          <p:nvPr/>
        </p:nvSpPr>
        <p:spPr>
          <a:xfrm>
            <a:off x="3200400" y="4191000"/>
            <a:ext cx="2286000" cy="381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Angle of depression</a:t>
            </a:r>
            <a:endParaRPr/>
          </a:p>
        </p:txBody>
      </p:sp>
      <p:sp>
        <p:nvSpPr>
          <p:cNvPr id="1397" name="Google Shape;1397;p211"/>
          <p:cNvSpPr txBox="1"/>
          <p:nvPr/>
        </p:nvSpPr>
        <p:spPr>
          <a:xfrm>
            <a:off x="3124200" y="6324600"/>
            <a:ext cx="2209800" cy="3698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Angle of elevation</a:t>
            </a:r>
            <a:endParaRP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1401"/>
        <p:cNvGrpSpPr/>
        <p:nvPr/>
      </p:nvGrpSpPr>
      <p:grpSpPr>
        <a:xfrm>
          <a:off x="0" y="0"/>
          <a:ext cx="0" cy="0"/>
          <a:chOff x="0" y="0"/>
          <a:chExt cx="0" cy="0"/>
        </a:xfrm>
      </p:grpSpPr>
      <p:sp>
        <p:nvSpPr>
          <p:cNvPr id="1402" name="Google Shape;1402;p212"/>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2</a:t>
            </a:r>
            <a:endParaRPr sz="3800" b="1" i="0" u="none" strike="noStrike" cap="none">
              <a:solidFill>
                <a:srgbClr val="FEF7F0"/>
              </a:solidFill>
              <a:latin typeface="Trebuchet MS"/>
              <a:ea typeface="Trebuchet MS"/>
              <a:cs typeface="Trebuchet MS"/>
              <a:sym typeface="Trebuchet MS"/>
            </a:endParaRPr>
          </a:p>
        </p:txBody>
      </p:sp>
      <p:sp>
        <p:nvSpPr>
          <p:cNvPr id="1403" name="Google Shape;1403;p212"/>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 surveyor 550 ft from the base of the Howard Libbey redwood, the world’s tallest tree., in Humboldt County, CA.  The tree is 362 ft tall.  Find the angle of elevation of the top of the tree from the spot where the surveyor</a:t>
            </a:r>
            <a:endParaRP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1407"/>
        <p:cNvGrpSpPr/>
        <p:nvPr/>
      </p:nvGrpSpPr>
      <p:grpSpPr>
        <a:xfrm>
          <a:off x="0" y="0"/>
          <a:ext cx="0" cy="0"/>
          <a:chOff x="0" y="0"/>
          <a:chExt cx="0" cy="0"/>
        </a:xfrm>
      </p:grpSpPr>
      <p:sp>
        <p:nvSpPr>
          <p:cNvPr id="1408" name="Google Shape;1408;p213"/>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3 </a:t>
            </a:r>
            <a:endParaRPr sz="3800" b="1" i="0" u="none" strike="noStrike" cap="none">
              <a:solidFill>
                <a:srgbClr val="FEF7F0"/>
              </a:solidFill>
              <a:latin typeface="Trebuchet MS"/>
              <a:ea typeface="Trebuchet MS"/>
              <a:cs typeface="Trebuchet MS"/>
              <a:sym typeface="Trebuchet MS"/>
            </a:endParaRPr>
          </a:p>
        </p:txBody>
      </p:sp>
      <p:sp>
        <p:nvSpPr>
          <p:cNvPr id="1409" name="Google Shape;1409;p21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Find the angle measures of a 3-4-5 right triangle.</a:t>
            </a:r>
            <a:endParaRP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1413"/>
        <p:cNvGrpSpPr/>
        <p:nvPr/>
      </p:nvGrpSpPr>
      <p:grpSpPr>
        <a:xfrm>
          <a:off x="0" y="0"/>
          <a:ext cx="0" cy="0"/>
          <a:chOff x="0" y="0"/>
          <a:chExt cx="0" cy="0"/>
        </a:xfrm>
      </p:grpSpPr>
      <p:sp>
        <p:nvSpPr>
          <p:cNvPr id="1414" name="Google Shape;1414;p214"/>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a:solidFill>
                  <a:srgbClr val="FEF7F0"/>
                </a:solidFill>
                <a:latin typeface="Trebuchet MS"/>
                <a:ea typeface="Trebuchet MS"/>
                <a:cs typeface="Trebuchet MS"/>
                <a:sym typeface="Trebuchet MS"/>
              </a:rPr>
              <a:t>2-7 DATA AND MEASURES OF CENTRAL TENDENCY</a:t>
            </a:r>
            <a:endParaRPr sz="3420" b="1" i="0" u="none" strike="noStrike" cap="none">
              <a:solidFill>
                <a:srgbClr val="FEF7F0"/>
              </a:solidFill>
              <a:latin typeface="Trebuchet MS"/>
              <a:ea typeface="Trebuchet MS"/>
              <a:cs typeface="Trebuchet MS"/>
              <a:sym typeface="Trebuchet MS"/>
            </a:endParaRPr>
          </a:p>
        </p:txBody>
      </p:sp>
      <p:sp>
        <p:nvSpPr>
          <p:cNvPr id="1415" name="Google Shape;1415;p214"/>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1" i="0" u="none">
                <a:solidFill>
                  <a:schemeClr val="dk1"/>
                </a:solidFill>
                <a:latin typeface="Trebuchet MS"/>
                <a:ea typeface="Trebuchet MS"/>
                <a:cs typeface="Trebuchet MS"/>
                <a:sym typeface="Trebuchet MS"/>
              </a:rPr>
              <a:t>Statistics </a:t>
            </a:r>
            <a:r>
              <a:rPr lang="en-US" sz="2600" b="0" i="0" u="none">
                <a:solidFill>
                  <a:schemeClr val="dk1"/>
                </a:solidFill>
                <a:latin typeface="Trebuchet MS"/>
                <a:ea typeface="Trebuchet MS"/>
                <a:cs typeface="Trebuchet MS"/>
                <a:sym typeface="Trebuchet MS"/>
              </a:rPr>
              <a:t>is a branch of math that involves the study of </a:t>
            </a:r>
            <a:r>
              <a:rPr lang="en-US" sz="2600" b="1" i="0" u="none">
                <a:solidFill>
                  <a:schemeClr val="dk1"/>
                </a:solidFill>
                <a:latin typeface="Trebuchet MS"/>
                <a:ea typeface="Trebuchet MS"/>
                <a:cs typeface="Trebuchet MS"/>
                <a:sym typeface="Trebuchet MS"/>
              </a:rPr>
              <a:t>data</a:t>
            </a:r>
            <a:r>
              <a:rPr lang="en-US" sz="2600" b="0" i="0" u="none">
                <a:solidFill>
                  <a:schemeClr val="dk1"/>
                </a:solidFill>
                <a:latin typeface="Trebuchet MS"/>
                <a:ea typeface="Trebuchet MS"/>
                <a:cs typeface="Trebuchet MS"/>
                <a:sym typeface="Trebuchet MS"/>
              </a:rPr>
              <a:t>.</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purpose of a statistical study is to reach a conclusion or make a decision about an entire group called a </a:t>
            </a:r>
            <a:r>
              <a:rPr lang="en-US" sz="2600" b="1" i="0" u="none">
                <a:solidFill>
                  <a:schemeClr val="dk1"/>
                </a:solidFill>
                <a:latin typeface="Trebuchet MS"/>
                <a:ea typeface="Trebuchet MS"/>
                <a:cs typeface="Trebuchet MS"/>
                <a:sym typeface="Trebuchet MS"/>
              </a:rPr>
              <a:t>population</a:t>
            </a:r>
            <a:r>
              <a:rPr lang="en-US" sz="2600" b="0" i="0" u="none">
                <a:solidFill>
                  <a:schemeClr val="dk1"/>
                </a:solidFill>
                <a:latin typeface="Trebuchet MS"/>
                <a:ea typeface="Trebuchet MS"/>
                <a:cs typeface="Trebuchet MS"/>
                <a:sym typeface="Trebuchet MS"/>
              </a:rPr>
              <a:t>.</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 representative part of the population is called a </a:t>
            </a:r>
            <a:r>
              <a:rPr lang="en-US" sz="2600" b="1" i="0" u="none">
                <a:solidFill>
                  <a:schemeClr val="dk1"/>
                </a:solidFill>
                <a:latin typeface="Trebuchet MS"/>
                <a:ea typeface="Trebuchet MS"/>
                <a:cs typeface="Trebuchet MS"/>
                <a:sym typeface="Trebuchet MS"/>
              </a:rPr>
              <a:t>sample</a:t>
            </a:r>
            <a:r>
              <a:rPr lang="en-US" sz="2600" b="0" i="0" u="none">
                <a:solidFill>
                  <a:schemeClr val="dk1"/>
                </a:solidFill>
                <a:latin typeface="Trebuchet MS"/>
                <a:ea typeface="Trebuchet MS"/>
                <a:cs typeface="Trebuchet MS"/>
                <a:sym typeface="Trebuchet MS"/>
              </a:rPr>
              <a:t>.</a:t>
            </a:r>
            <a:endParaRP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1419"/>
        <p:cNvGrpSpPr/>
        <p:nvPr/>
      </p:nvGrpSpPr>
      <p:grpSpPr>
        <a:xfrm>
          <a:off x="0" y="0"/>
          <a:ext cx="0" cy="0"/>
          <a:chOff x="0" y="0"/>
          <a:chExt cx="0" cy="0"/>
        </a:xfrm>
      </p:grpSpPr>
      <p:sp>
        <p:nvSpPr>
          <p:cNvPr id="1420" name="Google Shape;1420;p215"/>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1421" name="Google Shape;1421;p215"/>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Three </a:t>
            </a:r>
            <a:r>
              <a:rPr lang="en-US" sz="2600" b="1" i="0" u="none">
                <a:solidFill>
                  <a:schemeClr val="dk1"/>
                </a:solidFill>
                <a:latin typeface="Trebuchet MS"/>
                <a:ea typeface="Trebuchet MS"/>
                <a:cs typeface="Trebuchet MS"/>
                <a:sym typeface="Trebuchet MS"/>
              </a:rPr>
              <a:t>measures of central tendency </a:t>
            </a:r>
            <a:r>
              <a:rPr lang="en-US" sz="2600" b="0" i="0" u="none">
                <a:solidFill>
                  <a:schemeClr val="dk1"/>
                </a:solidFill>
                <a:latin typeface="Trebuchet MS"/>
                <a:ea typeface="Trebuchet MS"/>
                <a:cs typeface="Trebuchet MS"/>
                <a:sym typeface="Trebuchet MS"/>
              </a:rPr>
              <a:t>that can be calculated are the mean, median, and mode.</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a:t>
            </a:r>
            <a:r>
              <a:rPr lang="en-US" sz="2600" b="1" i="0" u="none">
                <a:solidFill>
                  <a:schemeClr val="dk1"/>
                </a:solidFill>
                <a:latin typeface="Trebuchet MS"/>
                <a:ea typeface="Trebuchet MS"/>
                <a:cs typeface="Trebuchet MS"/>
                <a:sym typeface="Trebuchet MS"/>
              </a:rPr>
              <a:t>mean</a:t>
            </a:r>
            <a:r>
              <a:rPr lang="en-US" sz="2600" b="0" i="0" u="none">
                <a:solidFill>
                  <a:schemeClr val="dk1"/>
                </a:solidFill>
                <a:latin typeface="Trebuchet MS"/>
                <a:ea typeface="Trebuchet MS"/>
                <a:cs typeface="Trebuchet MS"/>
                <a:sym typeface="Trebuchet MS"/>
              </a:rPr>
              <a:t> is the arithmetic average of the data.</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a:t>
            </a:r>
            <a:r>
              <a:rPr lang="en-US" sz="2600" b="1" i="0" u="none">
                <a:solidFill>
                  <a:schemeClr val="dk1"/>
                </a:solidFill>
                <a:latin typeface="Trebuchet MS"/>
                <a:ea typeface="Trebuchet MS"/>
                <a:cs typeface="Trebuchet MS"/>
                <a:sym typeface="Trebuchet MS"/>
              </a:rPr>
              <a:t>median</a:t>
            </a:r>
            <a:r>
              <a:rPr lang="en-US" sz="2600" b="0" i="0" u="none">
                <a:solidFill>
                  <a:schemeClr val="dk1"/>
                </a:solidFill>
                <a:latin typeface="Trebuchet MS"/>
                <a:ea typeface="Trebuchet MS"/>
                <a:cs typeface="Trebuchet MS"/>
                <a:sym typeface="Trebuchet MS"/>
              </a:rPr>
              <a:t> is the middle value of the data when arranged in numerical order.  When the number of data items is even, the median is the average of the two middle numbers.</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a:t>
            </a:r>
            <a:r>
              <a:rPr lang="en-US" sz="2600" b="1" i="0" u="none">
                <a:solidFill>
                  <a:schemeClr val="dk1"/>
                </a:solidFill>
                <a:latin typeface="Trebuchet MS"/>
                <a:ea typeface="Trebuchet MS"/>
                <a:cs typeface="Trebuchet MS"/>
                <a:sym typeface="Trebuchet MS"/>
              </a:rPr>
              <a:t>mode</a:t>
            </a:r>
            <a:r>
              <a:rPr lang="en-US" sz="2600" b="0" i="0" u="none">
                <a:solidFill>
                  <a:schemeClr val="dk1"/>
                </a:solidFill>
                <a:latin typeface="Trebuchet MS"/>
                <a:ea typeface="Trebuchet MS"/>
                <a:cs typeface="Trebuchet MS"/>
                <a:sym typeface="Trebuchet MS"/>
              </a:rPr>
              <a:t> is the number that occurs most in the set of data.</a:t>
            </a:r>
            <a:endParaRP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1425"/>
        <p:cNvGrpSpPr/>
        <p:nvPr/>
      </p:nvGrpSpPr>
      <p:grpSpPr>
        <a:xfrm>
          <a:off x="0" y="0"/>
          <a:ext cx="0" cy="0"/>
          <a:chOff x="0" y="0"/>
          <a:chExt cx="0" cy="0"/>
        </a:xfrm>
      </p:grpSpPr>
      <p:sp>
        <p:nvSpPr>
          <p:cNvPr id="1426" name="Google Shape;1426;p216"/>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1</a:t>
            </a:r>
            <a:endParaRPr sz="3800" b="1" i="0" u="none" strike="noStrike" cap="none">
              <a:solidFill>
                <a:srgbClr val="FEF7F0"/>
              </a:solidFill>
              <a:latin typeface="Trebuchet MS"/>
              <a:ea typeface="Trebuchet MS"/>
              <a:cs typeface="Trebuchet MS"/>
              <a:sym typeface="Trebuchet MS"/>
            </a:endParaRPr>
          </a:p>
        </p:txBody>
      </p:sp>
      <p:sp>
        <p:nvSpPr>
          <p:cNvPr id="1427" name="Google Shape;1427;p216"/>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SAT math scores for 8 high school students are listed below.</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539   541   576   505   548   576   565   558</a:t>
            </a:r>
            <a:endParaRPr/>
          </a:p>
          <a:p>
            <a:pPr marL="273050" marR="0" lvl="0" indent="-273050"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AutoNum type="alphaLcPeriod"/>
            </a:pPr>
            <a:r>
              <a:rPr lang="en-US" sz="2600" b="0" i="0" u="none">
                <a:solidFill>
                  <a:schemeClr val="dk1"/>
                </a:solidFill>
                <a:latin typeface="Trebuchet MS"/>
                <a:ea typeface="Trebuchet MS"/>
                <a:cs typeface="Trebuchet MS"/>
                <a:sym typeface="Trebuchet MS"/>
              </a:rPr>
              <a:t>Find the mean.</a:t>
            </a:r>
            <a:endParaRPr/>
          </a:p>
          <a:p>
            <a:pPr marL="273050" marR="0" lvl="0" indent="-273050" algn="l" rtl="0">
              <a:lnSpc>
                <a:spcPct val="100000"/>
              </a:lnSpc>
              <a:spcBef>
                <a:spcPts val="600"/>
              </a:spcBef>
              <a:spcAft>
                <a:spcPts val="0"/>
              </a:spcAft>
              <a:buClr>
                <a:schemeClr val="dk2"/>
              </a:buClr>
              <a:buSzPts val="1898"/>
              <a:buFont typeface="Noto Sans Symbols"/>
              <a:buAutoNum type="alphaLcPeriod"/>
            </a:pPr>
            <a:r>
              <a:rPr lang="en-US" sz="2600" b="0" i="0" u="none">
                <a:solidFill>
                  <a:schemeClr val="dk1"/>
                </a:solidFill>
                <a:latin typeface="Trebuchet MS"/>
                <a:ea typeface="Trebuchet MS"/>
                <a:cs typeface="Trebuchet MS"/>
                <a:sym typeface="Trebuchet MS"/>
              </a:rPr>
              <a:t>Find the median </a:t>
            </a:r>
            <a:endParaRPr/>
          </a:p>
          <a:p>
            <a:pPr marL="273050" marR="0" lvl="0" indent="-273050" algn="l" rtl="0">
              <a:lnSpc>
                <a:spcPct val="100000"/>
              </a:lnSpc>
              <a:spcBef>
                <a:spcPts val="600"/>
              </a:spcBef>
              <a:spcAft>
                <a:spcPts val="0"/>
              </a:spcAft>
              <a:buClr>
                <a:schemeClr val="dk2"/>
              </a:buClr>
              <a:buSzPts val="1898"/>
              <a:buFont typeface="Noto Sans Symbols"/>
              <a:buAutoNum type="alphaLcPeriod"/>
            </a:pPr>
            <a:r>
              <a:rPr lang="en-US" sz="2600" b="0" i="0" u="none">
                <a:solidFill>
                  <a:schemeClr val="dk1"/>
                </a:solidFill>
                <a:latin typeface="Trebuchet MS"/>
                <a:ea typeface="Trebuchet MS"/>
                <a:cs typeface="Trebuchet MS"/>
                <a:sym typeface="Trebuchet MS"/>
              </a:rPr>
              <a:t>Find the mode</a:t>
            </a:r>
            <a:endParaRP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1431"/>
        <p:cNvGrpSpPr/>
        <p:nvPr/>
      </p:nvGrpSpPr>
      <p:grpSpPr>
        <a:xfrm>
          <a:off x="0" y="0"/>
          <a:ext cx="0" cy="0"/>
          <a:chOff x="0" y="0"/>
          <a:chExt cx="0" cy="0"/>
        </a:xfrm>
      </p:grpSpPr>
      <p:sp>
        <p:nvSpPr>
          <p:cNvPr id="1432" name="Google Shape;1432;p217"/>
          <p:cNvSpPr txBox="1">
            <a:spLocks noGrp="1"/>
          </p:cNvSpPr>
          <p:nvPr>
            <p:ph type="title" idx="4294967295"/>
          </p:nvPr>
        </p:nvSpPr>
        <p:spPr>
          <a:xfrm>
            <a:off x="457200" y="320675"/>
            <a:ext cx="7239000" cy="746125"/>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2</a:t>
            </a:r>
            <a:endParaRPr sz="3800" b="1" i="0" u="none" strike="noStrike" cap="none">
              <a:solidFill>
                <a:srgbClr val="FEF7F0"/>
              </a:solidFill>
              <a:latin typeface="Trebuchet MS"/>
              <a:ea typeface="Trebuchet MS"/>
              <a:cs typeface="Trebuchet MS"/>
              <a:sym typeface="Trebuchet MS"/>
            </a:endParaRPr>
          </a:p>
        </p:txBody>
      </p:sp>
      <p:sp>
        <p:nvSpPr>
          <p:cNvPr id="1433" name="Google Shape;1433;p217"/>
          <p:cNvSpPr txBox="1">
            <a:spLocks noGrp="1"/>
          </p:cNvSpPr>
          <p:nvPr>
            <p:ph type="body" idx="1"/>
          </p:nvPr>
        </p:nvSpPr>
        <p:spPr>
          <a:xfrm>
            <a:off x="381000" y="1219200"/>
            <a:ext cx="7239000" cy="4257675"/>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following are the averages from two softball teams:</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.190  .250  .275   .255  .267   .250  .333  .399</a:t>
            </a:r>
            <a:endParaRPr/>
          </a:p>
          <a:p>
            <a:pPr marL="273050" marR="0" lvl="0" indent="-273050"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.288  .301   .287   .355  .198   .233  .255  .266</a:t>
            </a:r>
            <a:endParaRPr/>
          </a:p>
          <a:p>
            <a:pPr marL="273050" marR="0" lvl="0" indent="-273050"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.234  .175  .300   .302   .289   .303   .309   .311</a:t>
            </a:r>
            <a:endParaRPr/>
          </a:p>
          <a:p>
            <a:pPr marL="273050" marR="0" lvl="0" indent="-273050"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.401  .409   .213   .222   .244  .254  .387   .312</a:t>
            </a:r>
            <a:endParaRPr/>
          </a:p>
          <a:p>
            <a:pPr marL="273050" marR="0" lvl="0" indent="-273050"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
        <p:nvSpPr>
          <p:cNvPr id="1434" name="Google Shape;1434;p217"/>
          <p:cNvSpPr txBox="1"/>
          <p:nvPr/>
        </p:nvSpPr>
        <p:spPr>
          <a:xfrm>
            <a:off x="457200" y="5562600"/>
            <a:ext cx="7467600" cy="46196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Insert  the data into a list on a graphing calculator.</a:t>
            </a:r>
            <a:endParaRP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1438"/>
        <p:cNvGrpSpPr/>
        <p:nvPr/>
      </p:nvGrpSpPr>
      <p:grpSpPr>
        <a:xfrm>
          <a:off x="0" y="0"/>
          <a:ext cx="0" cy="0"/>
          <a:chOff x="0" y="0"/>
          <a:chExt cx="0" cy="0"/>
        </a:xfrm>
      </p:grpSpPr>
      <p:sp>
        <p:nvSpPr>
          <p:cNvPr id="1439" name="Google Shape;1439;p218"/>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2-8 DISPLAY DATA</a:t>
            </a:r>
            <a:endParaRPr sz="3800" b="1" i="0" u="none" strike="noStrike" cap="none">
              <a:solidFill>
                <a:srgbClr val="FEF7F0"/>
              </a:solidFill>
              <a:latin typeface="Trebuchet MS"/>
              <a:ea typeface="Trebuchet MS"/>
              <a:cs typeface="Trebuchet MS"/>
              <a:sym typeface="Trebuchet MS"/>
            </a:endParaRPr>
          </a:p>
        </p:txBody>
      </p:sp>
      <p:sp>
        <p:nvSpPr>
          <p:cNvPr id="1440" name="Google Shape;1440;p218"/>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2336"/>
              <a:buFont typeface="Noto Sans Symbols"/>
              <a:buChar char="⦿"/>
            </a:pPr>
            <a:r>
              <a:rPr lang="en-US" sz="3200" b="0" i="0" u="none">
                <a:solidFill>
                  <a:schemeClr val="dk1"/>
                </a:solidFill>
                <a:latin typeface="Trebuchet MS"/>
                <a:ea typeface="Trebuchet MS"/>
                <a:cs typeface="Trebuchet MS"/>
                <a:sym typeface="Trebuchet MS"/>
              </a:rPr>
              <a:t>One type of visual data display is the </a:t>
            </a:r>
            <a:r>
              <a:rPr lang="en-US" sz="3200" b="1" i="0" u="none">
                <a:solidFill>
                  <a:schemeClr val="dk1"/>
                </a:solidFill>
                <a:latin typeface="Trebuchet MS"/>
                <a:ea typeface="Trebuchet MS"/>
                <a:cs typeface="Trebuchet MS"/>
                <a:sym typeface="Trebuchet MS"/>
              </a:rPr>
              <a:t>stem- and- leaf plot.  </a:t>
            </a:r>
            <a:r>
              <a:rPr lang="en-US" sz="3200" b="0" i="0" u="none">
                <a:solidFill>
                  <a:schemeClr val="dk1"/>
                </a:solidFill>
                <a:latin typeface="Trebuchet MS"/>
                <a:ea typeface="Trebuchet MS"/>
                <a:cs typeface="Trebuchet MS"/>
                <a:sym typeface="Trebuchet MS"/>
              </a:rPr>
              <a:t>To construct a stem- and- leaf plot, first divide each piece of data into two parts: a stem and a leaf.  The last digit of each number is referred as its </a:t>
            </a:r>
            <a:r>
              <a:rPr lang="en-US" sz="3200" b="1" i="0" u="none">
                <a:solidFill>
                  <a:schemeClr val="dk1"/>
                </a:solidFill>
                <a:latin typeface="Trebuchet MS"/>
                <a:ea typeface="Trebuchet MS"/>
                <a:cs typeface="Trebuchet MS"/>
                <a:sym typeface="Trebuchet MS"/>
              </a:rPr>
              <a:t>leaf</a:t>
            </a:r>
            <a:r>
              <a:rPr lang="en-US" sz="3200" b="0" i="0" u="none">
                <a:solidFill>
                  <a:schemeClr val="dk1"/>
                </a:solidFill>
                <a:latin typeface="Trebuchet MS"/>
                <a:ea typeface="Trebuchet MS"/>
                <a:cs typeface="Trebuchet MS"/>
                <a:sym typeface="Trebuchet MS"/>
              </a:rPr>
              <a:t>; the remaining digits comprise the </a:t>
            </a:r>
            <a:r>
              <a:rPr lang="en-US" sz="3200" b="1" i="0" u="none">
                <a:solidFill>
                  <a:schemeClr val="dk1"/>
                </a:solidFill>
                <a:latin typeface="Trebuchet MS"/>
                <a:ea typeface="Trebuchet MS"/>
                <a:cs typeface="Trebuchet MS"/>
                <a:sym typeface="Trebuchet MS"/>
              </a:rPr>
              <a:t>stem</a:t>
            </a:r>
            <a:r>
              <a:rPr lang="en-US" sz="3200" b="0" i="0" u="none">
                <a:solidFill>
                  <a:schemeClr val="dk1"/>
                </a:solidFill>
                <a:latin typeface="Trebuchet MS"/>
                <a:ea typeface="Trebuchet MS"/>
                <a:cs typeface="Trebuchet MS"/>
                <a:sym typeface="Trebuchet MS"/>
              </a:rPr>
              <a:t>.</a:t>
            </a:r>
            <a:endParaRP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1444"/>
        <p:cNvGrpSpPr/>
        <p:nvPr/>
      </p:nvGrpSpPr>
      <p:grpSpPr>
        <a:xfrm>
          <a:off x="0" y="0"/>
          <a:ext cx="0" cy="0"/>
          <a:chOff x="0" y="0"/>
          <a:chExt cx="0" cy="0"/>
        </a:xfrm>
      </p:grpSpPr>
      <p:sp>
        <p:nvSpPr>
          <p:cNvPr id="1445" name="Google Shape;1445;p219"/>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1</a:t>
            </a:r>
            <a:endParaRPr sz="3800" b="1" i="0" u="none" strike="noStrike" cap="none">
              <a:solidFill>
                <a:srgbClr val="FEF7F0"/>
              </a:solidFill>
              <a:latin typeface="Trebuchet MS"/>
              <a:ea typeface="Trebuchet MS"/>
              <a:cs typeface="Trebuchet MS"/>
              <a:sym typeface="Trebuchet MS"/>
            </a:endParaRPr>
          </a:p>
        </p:txBody>
      </p:sp>
      <p:sp>
        <p:nvSpPr>
          <p:cNvPr id="1446" name="Google Shape;1446;p219"/>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For an article she was preparing for a women’s health magazine, Sharon recorded the cholesterol levels of the twenty women on the magazine staff.</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185    234   208  197  259</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   177    192   188  208  200</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   215    199   209  234  208</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	146	   216   201  232  186</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Construct a stem-and leaf plot to display the data.  Interpret the data using your plot.</a:t>
            </a:r>
            <a:endParaRP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1450"/>
        <p:cNvGrpSpPr/>
        <p:nvPr/>
      </p:nvGrpSpPr>
      <p:grpSpPr>
        <a:xfrm>
          <a:off x="0" y="0"/>
          <a:ext cx="0" cy="0"/>
          <a:chOff x="0" y="0"/>
          <a:chExt cx="0" cy="0"/>
        </a:xfrm>
      </p:grpSpPr>
      <p:sp>
        <p:nvSpPr>
          <p:cNvPr id="1451" name="Google Shape;1451;p220"/>
          <p:cNvSpPr txBox="1">
            <a:spLocks noGrp="1"/>
          </p:cNvSpPr>
          <p:nvPr>
            <p:ph type="body" idx="1"/>
          </p:nvPr>
        </p:nvSpPr>
        <p:spPr>
          <a:xfrm>
            <a:off x="533400" y="1219200"/>
            <a:ext cx="7239000" cy="5105400"/>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An </a:t>
            </a:r>
            <a:r>
              <a:rPr lang="en-US" sz="2600" b="1" i="0" u="none">
                <a:solidFill>
                  <a:schemeClr val="dk1"/>
                </a:solidFill>
                <a:latin typeface="Trebuchet MS"/>
                <a:ea typeface="Trebuchet MS"/>
                <a:cs typeface="Trebuchet MS"/>
                <a:sym typeface="Trebuchet MS"/>
              </a:rPr>
              <a:t>outlier</a:t>
            </a:r>
            <a:r>
              <a:rPr lang="en-US" sz="2600" b="0" i="0" u="none">
                <a:solidFill>
                  <a:schemeClr val="dk1"/>
                </a:solidFill>
                <a:latin typeface="Trebuchet MS"/>
                <a:ea typeface="Trebuchet MS"/>
                <a:cs typeface="Trebuchet MS"/>
                <a:sym typeface="Trebuchet MS"/>
              </a:rPr>
              <a:t> is a piece of data that is significantly more or less than the bulk of the data.</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What cholesterol levels are outliers?</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There is a large </a:t>
            </a:r>
            <a:r>
              <a:rPr lang="en-US" sz="2600" b="1" i="0" u="none">
                <a:solidFill>
                  <a:schemeClr val="dk1"/>
                </a:solidFill>
                <a:latin typeface="Trebuchet MS"/>
                <a:ea typeface="Trebuchet MS"/>
                <a:cs typeface="Trebuchet MS"/>
                <a:sym typeface="Trebuchet MS"/>
              </a:rPr>
              <a:t>cluster</a:t>
            </a:r>
            <a:r>
              <a:rPr lang="en-US" sz="2600" b="0" i="0" u="none">
                <a:solidFill>
                  <a:schemeClr val="dk1"/>
                </a:solidFill>
                <a:latin typeface="Trebuchet MS"/>
                <a:ea typeface="Trebuchet MS"/>
                <a:cs typeface="Trebuchet MS"/>
                <a:sym typeface="Trebuchet MS"/>
              </a:rPr>
              <a:t> for cholesterol levels between 177 and 216, and a smaller cluster for levels in the lower 230s.</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1" i="0" u="none">
                <a:solidFill>
                  <a:schemeClr val="dk1"/>
                </a:solidFill>
                <a:latin typeface="Trebuchet MS"/>
                <a:ea typeface="Trebuchet MS"/>
                <a:cs typeface="Trebuchet MS"/>
                <a:sym typeface="Trebuchet MS"/>
              </a:rPr>
              <a:t>Gaps</a:t>
            </a:r>
            <a:r>
              <a:rPr lang="en-US" sz="2600" b="0" i="0" u="none">
                <a:solidFill>
                  <a:schemeClr val="dk1"/>
                </a:solidFill>
                <a:latin typeface="Trebuchet MS"/>
                <a:ea typeface="Trebuchet MS"/>
                <a:cs typeface="Trebuchet MS"/>
                <a:sym typeface="Trebuchet MS"/>
              </a:rPr>
              <a:t> exist between these two clusters and between the outliers and the rest of the data.</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 </a:t>
            </a:r>
            <a:r>
              <a:rPr lang="en-US" sz="2600" b="1" i="0" u="none">
                <a:solidFill>
                  <a:schemeClr val="dk1"/>
                </a:solidFill>
                <a:latin typeface="Trebuchet MS"/>
                <a:ea typeface="Trebuchet MS"/>
                <a:cs typeface="Trebuchet MS"/>
                <a:sym typeface="Trebuchet MS"/>
              </a:rPr>
              <a:t>histogram</a:t>
            </a:r>
            <a:r>
              <a:rPr lang="en-US" sz="2600" b="0" i="0" u="none">
                <a:solidFill>
                  <a:schemeClr val="dk1"/>
                </a:solidFill>
                <a:latin typeface="Trebuchet MS"/>
                <a:ea typeface="Trebuchet MS"/>
                <a:cs typeface="Trebuchet MS"/>
                <a:sym typeface="Trebuchet MS"/>
              </a:rPr>
              <a:t> is a type of bar graph used to display data.</a:t>
            </a:r>
            <a:endParaRP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1455"/>
        <p:cNvGrpSpPr/>
        <p:nvPr/>
      </p:nvGrpSpPr>
      <p:grpSpPr>
        <a:xfrm>
          <a:off x="0" y="0"/>
          <a:ext cx="0" cy="0"/>
          <a:chOff x="0" y="0"/>
          <a:chExt cx="0" cy="0"/>
        </a:xfrm>
      </p:grpSpPr>
      <p:sp>
        <p:nvSpPr>
          <p:cNvPr id="1456" name="Google Shape;1456;p221"/>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US" sz="3420" b="1" i="0" u="none" strike="noStrike" cap="none">
                <a:solidFill>
                  <a:srgbClr val="FEF7F0"/>
                </a:solidFill>
                <a:latin typeface="Trebuchet MS"/>
                <a:ea typeface="Trebuchet MS"/>
                <a:cs typeface="Trebuchet MS"/>
                <a:sym typeface="Trebuchet MS"/>
              </a:rPr>
              <a:t>CHAPTER 3 GEOMETRY AND REASONING</a:t>
            </a:r>
            <a:endParaRPr sz="3420" b="1" i="0" u="none" strike="noStrike" cap="none">
              <a:solidFill>
                <a:srgbClr val="FEF7F0"/>
              </a:solidFill>
              <a:latin typeface="Trebuchet MS"/>
              <a:ea typeface="Trebuchet MS"/>
              <a:cs typeface="Trebuchet MS"/>
              <a:sym typeface="Trebuchet MS"/>
            </a:endParaRPr>
          </a:p>
        </p:txBody>
      </p:sp>
      <p:sp>
        <p:nvSpPr>
          <p:cNvPr id="1457" name="Google Shape;1457;p221"/>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152527" algn="l" rtl="0">
              <a:spcBef>
                <a:spcPts val="0"/>
              </a:spcBef>
              <a:spcAft>
                <a:spcPts val="0"/>
              </a:spcAft>
              <a:buClr>
                <a:schemeClr val="dk2"/>
              </a:buClr>
              <a:buSzPts val="1898"/>
              <a:buFont typeface="Noto Sans Symbols"/>
              <a:buNone/>
            </a:pPr>
            <a:endParaRPr sz="2600">
              <a:solidFill>
                <a:schemeClr val="dk1"/>
              </a:solidFill>
              <a:latin typeface="Trebuchet MS"/>
              <a:ea typeface="Trebuchet MS"/>
              <a:cs typeface="Trebuchet MS"/>
              <a:sym typeface="Trebuchet MS"/>
            </a:endParaRP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1461"/>
        <p:cNvGrpSpPr/>
        <p:nvPr/>
      </p:nvGrpSpPr>
      <p:grpSpPr>
        <a:xfrm>
          <a:off x="0" y="0"/>
          <a:ext cx="0" cy="0"/>
          <a:chOff x="0" y="0"/>
          <a:chExt cx="0" cy="0"/>
        </a:xfrm>
      </p:grpSpPr>
      <p:sp>
        <p:nvSpPr>
          <p:cNvPr id="1462" name="Google Shape;1462;p222"/>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600"/>
              <a:buFont typeface="Trebuchet MS"/>
              <a:buNone/>
            </a:pPr>
            <a:r>
              <a:rPr lang="en-US" sz="3600" b="1" i="0" u="none" strike="noStrike" cap="none">
                <a:solidFill>
                  <a:srgbClr val="FEF7F0"/>
                </a:solidFill>
                <a:latin typeface="Trebuchet MS"/>
                <a:ea typeface="Trebuchet MS"/>
                <a:cs typeface="Trebuchet MS"/>
                <a:sym typeface="Trebuchet MS"/>
              </a:rPr>
              <a:t>3-1 POINTS, LINES, AND PLANES</a:t>
            </a:r>
            <a:br>
              <a:rPr lang="en-US" sz="3600" b="1" i="0" u="none" strike="noStrike" cap="none">
                <a:solidFill>
                  <a:srgbClr val="FEF7F0"/>
                </a:solidFill>
                <a:latin typeface="Trebuchet MS"/>
                <a:ea typeface="Trebuchet MS"/>
                <a:cs typeface="Trebuchet MS"/>
                <a:sym typeface="Trebuchet MS"/>
              </a:rPr>
            </a:br>
            <a:endParaRPr sz="3420" b="1" i="0" u="none" strike="noStrike" cap="none">
              <a:solidFill>
                <a:srgbClr val="FEF7F0"/>
              </a:solidFill>
              <a:latin typeface="Trebuchet MS"/>
              <a:ea typeface="Trebuchet MS"/>
              <a:cs typeface="Trebuchet MS"/>
              <a:sym typeface="Trebuchet MS"/>
            </a:endParaRPr>
          </a:p>
        </p:txBody>
      </p:sp>
      <p:sp>
        <p:nvSpPr>
          <p:cNvPr id="1463" name="Google Shape;1463;p222"/>
          <p:cNvSpPr txBox="1">
            <a:spLocks noGrp="1"/>
          </p:cNvSpPr>
          <p:nvPr>
            <p:ph type="body" idx="1"/>
          </p:nvPr>
        </p:nvSpPr>
        <p:spPr>
          <a:xfrm>
            <a:off x="457200" y="1447800"/>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In Geometry, </a:t>
            </a:r>
            <a:r>
              <a:rPr lang="en-US" sz="2600" b="0" i="1" u="none">
                <a:solidFill>
                  <a:schemeClr val="dk1"/>
                </a:solidFill>
                <a:latin typeface="Trebuchet MS"/>
                <a:ea typeface="Trebuchet MS"/>
                <a:cs typeface="Trebuchet MS"/>
                <a:sym typeface="Trebuchet MS"/>
              </a:rPr>
              <a:t>point</a:t>
            </a:r>
            <a:r>
              <a:rPr lang="en-US" sz="2600" b="0" i="0" u="none">
                <a:solidFill>
                  <a:schemeClr val="dk1"/>
                </a:solidFill>
                <a:latin typeface="Trebuchet MS"/>
                <a:ea typeface="Trebuchet MS"/>
                <a:cs typeface="Trebuchet MS"/>
                <a:sym typeface="Trebuchet MS"/>
              </a:rPr>
              <a:t>, </a:t>
            </a:r>
            <a:r>
              <a:rPr lang="en-US" sz="2600" b="0" i="1" u="none">
                <a:solidFill>
                  <a:schemeClr val="dk1"/>
                </a:solidFill>
                <a:latin typeface="Trebuchet MS"/>
                <a:ea typeface="Trebuchet MS"/>
                <a:cs typeface="Trebuchet MS"/>
                <a:sym typeface="Trebuchet MS"/>
              </a:rPr>
              <a:t>line</a:t>
            </a:r>
            <a:r>
              <a:rPr lang="en-US" sz="2600" b="0" i="0" u="none">
                <a:solidFill>
                  <a:schemeClr val="dk1"/>
                </a:solidFill>
                <a:latin typeface="Trebuchet MS"/>
                <a:ea typeface="Trebuchet MS"/>
                <a:cs typeface="Trebuchet MS"/>
                <a:sym typeface="Trebuchet MS"/>
              </a:rPr>
              <a:t>, and </a:t>
            </a:r>
            <a:r>
              <a:rPr lang="en-US" sz="2600" b="0" i="1" u="none">
                <a:solidFill>
                  <a:schemeClr val="dk1"/>
                </a:solidFill>
                <a:latin typeface="Trebuchet MS"/>
                <a:ea typeface="Trebuchet MS"/>
                <a:cs typeface="Trebuchet MS"/>
                <a:sym typeface="Trebuchet MS"/>
              </a:rPr>
              <a:t>plane</a:t>
            </a:r>
            <a:r>
              <a:rPr lang="en-US" sz="2600" b="0" i="0" u="none">
                <a:solidFill>
                  <a:schemeClr val="dk1"/>
                </a:solidFill>
                <a:latin typeface="Trebuchet MS"/>
                <a:ea typeface="Trebuchet MS"/>
                <a:cs typeface="Trebuchet MS"/>
                <a:sym typeface="Trebuchet MS"/>
              </a:rPr>
              <a:t> are intuitive ideas.  It is impossible to give a precise definition of these words, so they are </a:t>
            </a:r>
            <a:r>
              <a:rPr lang="en-US" sz="2600" b="0" i="1" u="none">
                <a:solidFill>
                  <a:schemeClr val="dk1"/>
                </a:solidFill>
                <a:latin typeface="Trebuchet MS"/>
                <a:ea typeface="Trebuchet MS"/>
                <a:cs typeface="Trebuchet MS"/>
                <a:sym typeface="Trebuchet MS"/>
              </a:rPr>
              <a:t>undefined terms</a:t>
            </a:r>
            <a:r>
              <a:rPr lang="en-US" sz="2600" b="0" i="0" u="none">
                <a:solidFill>
                  <a:schemeClr val="dk1"/>
                </a:solidFill>
                <a:latin typeface="Trebuchet MS"/>
                <a:ea typeface="Trebuchet MS"/>
                <a:cs typeface="Trebuchet MS"/>
                <a:sym typeface="Trebuchet MS"/>
              </a:rPr>
              <a:t>.</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 A </a:t>
            </a:r>
            <a:r>
              <a:rPr lang="en-US" sz="2600" b="1" i="0" u="none">
                <a:solidFill>
                  <a:schemeClr val="dk1"/>
                </a:solidFill>
                <a:latin typeface="Trebuchet MS"/>
                <a:ea typeface="Trebuchet MS"/>
                <a:cs typeface="Trebuchet MS"/>
                <a:sym typeface="Trebuchet MS"/>
              </a:rPr>
              <a:t>point</a:t>
            </a:r>
            <a:r>
              <a:rPr lang="en-US" sz="2600" b="0" i="0" u="none">
                <a:solidFill>
                  <a:schemeClr val="dk1"/>
                </a:solidFill>
                <a:latin typeface="Trebuchet MS"/>
                <a:ea typeface="Trebuchet MS"/>
                <a:cs typeface="Trebuchet MS"/>
                <a:sym typeface="Trebuchet MS"/>
              </a:rPr>
              <a:t> indicates a specific location.  Although you use a dot picture a point, it actually has no dimensions.</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 </a:t>
            </a:r>
            <a:r>
              <a:rPr lang="en-US" sz="2600" b="1" i="0" u="none">
                <a:solidFill>
                  <a:schemeClr val="dk1"/>
                </a:solidFill>
                <a:latin typeface="Trebuchet MS"/>
                <a:ea typeface="Trebuchet MS"/>
                <a:cs typeface="Trebuchet MS"/>
                <a:sym typeface="Trebuchet MS"/>
              </a:rPr>
              <a:t>line</a:t>
            </a:r>
            <a:r>
              <a:rPr lang="en-US" sz="2600" b="0" i="0" u="none">
                <a:solidFill>
                  <a:schemeClr val="dk1"/>
                </a:solidFill>
                <a:latin typeface="Trebuchet MS"/>
                <a:ea typeface="Trebuchet MS"/>
                <a:cs typeface="Trebuchet MS"/>
                <a:sym typeface="Trebuchet MS"/>
              </a:rPr>
              <a:t> is a set of points that extends without end in two opposite directions.</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 </a:t>
            </a:r>
            <a:r>
              <a:rPr lang="en-US" sz="2600" b="1" i="0" u="none">
                <a:solidFill>
                  <a:schemeClr val="dk1"/>
                </a:solidFill>
                <a:latin typeface="Trebuchet MS"/>
                <a:ea typeface="Trebuchet MS"/>
                <a:cs typeface="Trebuchet MS"/>
                <a:sym typeface="Trebuchet MS"/>
              </a:rPr>
              <a:t>plane</a:t>
            </a:r>
            <a:r>
              <a:rPr lang="en-US" sz="2600" b="0" i="0" u="none">
                <a:solidFill>
                  <a:schemeClr val="dk1"/>
                </a:solidFill>
                <a:latin typeface="Trebuchet MS"/>
                <a:ea typeface="Trebuchet MS"/>
                <a:cs typeface="Trebuchet MS"/>
                <a:sym typeface="Trebuchet MS"/>
              </a:rPr>
              <a:t> is a set of points that extends without end in all directions along a flat surface.</a:t>
            </a:r>
            <a:endParaRP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1467"/>
        <p:cNvGrpSpPr/>
        <p:nvPr/>
      </p:nvGrpSpPr>
      <p:grpSpPr>
        <a:xfrm>
          <a:off x="0" y="0"/>
          <a:ext cx="0" cy="0"/>
          <a:chOff x="0" y="0"/>
          <a:chExt cx="0" cy="0"/>
        </a:xfrm>
      </p:grpSpPr>
      <p:sp>
        <p:nvSpPr>
          <p:cNvPr id="1468" name="Google Shape;1468;p223"/>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1469" name="Google Shape;1469;p22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1" i="0" u="none">
                <a:solidFill>
                  <a:schemeClr val="dk1"/>
                </a:solidFill>
                <a:latin typeface="Trebuchet MS"/>
                <a:ea typeface="Trebuchet MS"/>
                <a:cs typeface="Trebuchet MS"/>
                <a:sym typeface="Trebuchet MS"/>
              </a:rPr>
              <a:t>Collinear points </a:t>
            </a:r>
            <a:r>
              <a:rPr lang="en-US" sz="2600" b="0" i="0" u="none">
                <a:solidFill>
                  <a:schemeClr val="dk1"/>
                </a:solidFill>
                <a:latin typeface="Trebuchet MS"/>
                <a:ea typeface="Trebuchet MS"/>
                <a:cs typeface="Trebuchet MS"/>
                <a:sym typeface="Trebuchet MS"/>
              </a:rPr>
              <a:t>are points that lie on the same line.</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1" i="0" u="none">
                <a:solidFill>
                  <a:schemeClr val="dk1"/>
                </a:solidFill>
                <a:latin typeface="Trebuchet MS"/>
                <a:ea typeface="Trebuchet MS"/>
                <a:cs typeface="Trebuchet MS"/>
                <a:sym typeface="Trebuchet MS"/>
              </a:rPr>
              <a:t>Coplanar points </a:t>
            </a:r>
            <a:r>
              <a:rPr lang="en-US" sz="2600" b="0" i="0" u="none">
                <a:solidFill>
                  <a:schemeClr val="dk1"/>
                </a:solidFill>
                <a:latin typeface="Trebuchet MS"/>
                <a:ea typeface="Trebuchet MS"/>
                <a:cs typeface="Trebuchet MS"/>
                <a:sym typeface="Trebuchet MS"/>
              </a:rPr>
              <a:t>are points that lie in the same plane.</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1473"/>
        <p:cNvGrpSpPr/>
        <p:nvPr/>
      </p:nvGrpSpPr>
      <p:grpSpPr>
        <a:xfrm>
          <a:off x="0" y="0"/>
          <a:ext cx="0" cy="0"/>
          <a:chOff x="0" y="0"/>
          <a:chExt cx="0" cy="0"/>
        </a:xfrm>
      </p:grpSpPr>
      <p:sp>
        <p:nvSpPr>
          <p:cNvPr id="1474" name="Google Shape;1474;p224"/>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POSTULATES</a:t>
            </a:r>
            <a:endParaRPr sz="3800" b="1" i="0" u="none" strike="noStrike" cap="none">
              <a:solidFill>
                <a:srgbClr val="FEF7F0"/>
              </a:solidFill>
              <a:latin typeface="Trebuchet MS"/>
              <a:ea typeface="Trebuchet MS"/>
              <a:cs typeface="Trebuchet MS"/>
              <a:sym typeface="Trebuchet MS"/>
            </a:endParaRPr>
          </a:p>
        </p:txBody>
      </p:sp>
      <p:sp>
        <p:nvSpPr>
          <p:cNvPr id="1475" name="Google Shape;1475;p224"/>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Postulate 1</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Unique Line Postulate Through any two points, there is exactly one line.</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Postulate 2</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Unique Plane Postulate Through any three noncollinear points, there is exactly one plane.</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Postulate 3  If two points lie in a plane, then the line joining them lies in that plane</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Postulate 4  If two planes intersect, then their intersection is a line.</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1479"/>
        <p:cNvGrpSpPr/>
        <p:nvPr/>
      </p:nvGrpSpPr>
      <p:grpSpPr>
        <a:xfrm>
          <a:off x="0" y="0"/>
          <a:ext cx="0" cy="0"/>
          <a:chOff x="0" y="0"/>
          <a:chExt cx="0" cy="0"/>
        </a:xfrm>
      </p:grpSpPr>
      <p:sp>
        <p:nvSpPr>
          <p:cNvPr id="1480" name="Google Shape;1480;p225"/>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1481" name="Google Shape;1481;p225"/>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 </a:t>
            </a:r>
            <a:r>
              <a:rPr lang="en-US" sz="2600" b="1" i="0" u="none">
                <a:solidFill>
                  <a:schemeClr val="dk1"/>
                </a:solidFill>
                <a:latin typeface="Trebuchet MS"/>
                <a:ea typeface="Trebuchet MS"/>
                <a:cs typeface="Trebuchet MS"/>
                <a:sym typeface="Trebuchet MS"/>
              </a:rPr>
              <a:t>ray</a:t>
            </a:r>
            <a:r>
              <a:rPr lang="en-US" sz="2600" b="0" i="0" u="none">
                <a:solidFill>
                  <a:schemeClr val="dk1"/>
                </a:solidFill>
                <a:latin typeface="Trebuchet MS"/>
                <a:ea typeface="Trebuchet MS"/>
                <a:cs typeface="Trebuchet MS"/>
                <a:sym typeface="Trebuchet MS"/>
              </a:rPr>
              <a:t> is part of a line that begins in one point, called the </a:t>
            </a:r>
            <a:r>
              <a:rPr lang="en-US" sz="2600" b="1" i="0" u="none">
                <a:solidFill>
                  <a:schemeClr val="dk1"/>
                </a:solidFill>
                <a:latin typeface="Trebuchet MS"/>
                <a:ea typeface="Trebuchet MS"/>
                <a:cs typeface="Trebuchet MS"/>
                <a:sym typeface="Trebuchet MS"/>
              </a:rPr>
              <a:t>endpoint</a:t>
            </a:r>
            <a:r>
              <a:rPr lang="en-US" sz="2600" b="0" i="0" u="none">
                <a:solidFill>
                  <a:schemeClr val="dk1"/>
                </a:solidFill>
                <a:latin typeface="Trebuchet MS"/>
                <a:ea typeface="Trebuchet MS"/>
                <a:cs typeface="Trebuchet MS"/>
                <a:sym typeface="Trebuchet MS"/>
              </a:rPr>
              <a:t>, and extends without end in one direction.</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 </a:t>
            </a:r>
            <a:r>
              <a:rPr lang="en-US" sz="2600" b="1" i="0" u="none">
                <a:solidFill>
                  <a:schemeClr val="dk1"/>
                </a:solidFill>
                <a:latin typeface="Trebuchet MS"/>
                <a:ea typeface="Trebuchet MS"/>
                <a:cs typeface="Trebuchet MS"/>
                <a:sym typeface="Trebuchet MS"/>
              </a:rPr>
              <a:t>line segment </a:t>
            </a:r>
            <a:r>
              <a:rPr lang="en-US" sz="2600" b="0" i="0" u="none">
                <a:solidFill>
                  <a:schemeClr val="dk1"/>
                </a:solidFill>
                <a:latin typeface="Trebuchet MS"/>
                <a:ea typeface="Trebuchet MS"/>
                <a:cs typeface="Trebuchet MS"/>
                <a:sym typeface="Trebuchet MS"/>
              </a:rPr>
              <a:t>is part of a line that begins at one endpoint and ends at another.</a:t>
            </a:r>
            <a:endParaRP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1485"/>
        <p:cNvGrpSpPr/>
        <p:nvPr/>
      </p:nvGrpSpPr>
      <p:grpSpPr>
        <a:xfrm>
          <a:off x="0" y="0"/>
          <a:ext cx="0" cy="0"/>
          <a:chOff x="0" y="0"/>
          <a:chExt cx="0" cy="0"/>
        </a:xfrm>
      </p:grpSpPr>
      <p:sp>
        <p:nvSpPr>
          <p:cNvPr id="1486" name="Google Shape;1486;p226"/>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RULER POSTULATE</a:t>
            </a:r>
            <a:endParaRPr sz="3800" b="1" i="0" u="none" strike="noStrike" cap="none">
              <a:solidFill>
                <a:srgbClr val="FEF7F0"/>
              </a:solidFill>
              <a:latin typeface="Trebuchet MS"/>
              <a:ea typeface="Trebuchet MS"/>
              <a:cs typeface="Trebuchet MS"/>
              <a:sym typeface="Trebuchet MS"/>
            </a:endParaRPr>
          </a:p>
        </p:txBody>
      </p:sp>
      <p:sp>
        <p:nvSpPr>
          <p:cNvPr id="1487" name="Google Shape;1487;p226"/>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a:t>
            </a:r>
            <a:r>
              <a:rPr lang="en-US" sz="2600" b="1" i="0" u="none">
                <a:solidFill>
                  <a:schemeClr val="dk1"/>
                </a:solidFill>
                <a:latin typeface="Trebuchet MS"/>
                <a:ea typeface="Trebuchet MS"/>
                <a:cs typeface="Trebuchet MS"/>
                <a:sym typeface="Trebuchet MS"/>
              </a:rPr>
              <a:t>distance</a:t>
            </a:r>
            <a:r>
              <a:rPr lang="en-US" sz="2600" b="0" i="0" u="none">
                <a:solidFill>
                  <a:schemeClr val="dk1"/>
                </a:solidFill>
                <a:latin typeface="Trebuchet MS"/>
                <a:ea typeface="Trebuchet MS"/>
                <a:cs typeface="Trebuchet MS"/>
                <a:sym typeface="Trebuchet MS"/>
              </a:rPr>
              <a:t> between any two points on the line is equal to the absolute value of the difference of their coordinate.</a:t>
            </a:r>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1" i="0" u="none">
                <a:solidFill>
                  <a:schemeClr val="dk1"/>
                </a:solidFill>
                <a:latin typeface="Trebuchet MS"/>
                <a:ea typeface="Trebuchet MS"/>
                <a:cs typeface="Trebuchet MS"/>
                <a:sym typeface="Trebuchet MS"/>
              </a:rPr>
              <a:t>The Segment Addition Postulate</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If point B is between points A and C, then AB + AC = AC.</a:t>
            </a:r>
            <a:endParaRP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1491"/>
        <p:cNvGrpSpPr/>
        <p:nvPr/>
      </p:nvGrpSpPr>
      <p:grpSpPr>
        <a:xfrm>
          <a:off x="0" y="0"/>
          <a:ext cx="0" cy="0"/>
          <a:chOff x="0" y="0"/>
          <a:chExt cx="0" cy="0"/>
        </a:xfrm>
      </p:grpSpPr>
      <p:sp>
        <p:nvSpPr>
          <p:cNvPr id="1492" name="Google Shape;1492;p227"/>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1</a:t>
            </a:r>
            <a:endParaRPr sz="3800" b="1" i="0" u="none" strike="noStrike" cap="none">
              <a:solidFill>
                <a:srgbClr val="FEF7F0"/>
              </a:solidFill>
              <a:latin typeface="Trebuchet MS"/>
              <a:ea typeface="Trebuchet MS"/>
              <a:cs typeface="Trebuchet MS"/>
              <a:sym typeface="Trebuchet MS"/>
            </a:endParaRPr>
          </a:p>
        </p:txBody>
      </p:sp>
      <p:sp>
        <p:nvSpPr>
          <p:cNvPr id="1493" name="Google Shape;1493;p227"/>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Using the number line, find the length of QS.</a:t>
            </a:r>
            <a:endParaRP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1497"/>
        <p:cNvGrpSpPr/>
        <p:nvPr/>
      </p:nvGrpSpPr>
      <p:grpSpPr>
        <a:xfrm>
          <a:off x="0" y="0"/>
          <a:ext cx="0" cy="0"/>
          <a:chOff x="0" y="0"/>
          <a:chExt cx="0" cy="0"/>
        </a:xfrm>
      </p:grpSpPr>
      <p:sp>
        <p:nvSpPr>
          <p:cNvPr id="1498" name="Google Shape;1498;p228"/>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2</a:t>
            </a:r>
            <a:endParaRPr sz="3800" b="1" i="0" u="none" strike="noStrike" cap="none">
              <a:solidFill>
                <a:srgbClr val="FEF7F0"/>
              </a:solidFill>
              <a:latin typeface="Trebuchet MS"/>
              <a:ea typeface="Trebuchet MS"/>
              <a:cs typeface="Trebuchet MS"/>
              <a:sym typeface="Trebuchet MS"/>
            </a:endParaRPr>
          </a:p>
        </p:txBody>
      </p:sp>
      <p:sp>
        <p:nvSpPr>
          <p:cNvPr id="1499" name="Google Shape;1499;p228"/>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In the figure at the left, AC= 47. Find AB.</a:t>
            </a:r>
            <a:endParaRP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1503"/>
        <p:cNvGrpSpPr/>
        <p:nvPr/>
      </p:nvGrpSpPr>
      <p:grpSpPr>
        <a:xfrm>
          <a:off x="0" y="0"/>
          <a:ext cx="0" cy="0"/>
          <a:chOff x="0" y="0"/>
          <a:chExt cx="0" cy="0"/>
        </a:xfrm>
      </p:grpSpPr>
      <p:sp>
        <p:nvSpPr>
          <p:cNvPr id="1504" name="Google Shape;1504;p229"/>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3-2 TYPES OF ANGLES</a:t>
            </a:r>
            <a:endParaRPr sz="3800" b="1" i="0" u="none" strike="noStrike" cap="none">
              <a:solidFill>
                <a:srgbClr val="FEF7F0"/>
              </a:solidFill>
              <a:latin typeface="Trebuchet MS"/>
              <a:ea typeface="Trebuchet MS"/>
              <a:cs typeface="Trebuchet MS"/>
              <a:sym typeface="Trebuchet MS"/>
            </a:endParaRPr>
          </a:p>
        </p:txBody>
      </p:sp>
      <p:sp>
        <p:nvSpPr>
          <p:cNvPr id="1505" name="Google Shape;1505;p229"/>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An </a:t>
            </a:r>
            <a:r>
              <a:rPr lang="en-US" sz="2600" b="1" i="0" u="none">
                <a:solidFill>
                  <a:schemeClr val="dk1"/>
                </a:solidFill>
                <a:latin typeface="Trebuchet MS"/>
                <a:ea typeface="Trebuchet MS"/>
                <a:cs typeface="Trebuchet MS"/>
                <a:sym typeface="Trebuchet MS"/>
              </a:rPr>
              <a:t>angle </a:t>
            </a:r>
            <a:r>
              <a:rPr lang="en-US" sz="2600" b="0" i="0" u="none">
                <a:solidFill>
                  <a:schemeClr val="dk1"/>
                </a:solidFill>
                <a:latin typeface="Trebuchet MS"/>
                <a:ea typeface="Trebuchet MS"/>
                <a:cs typeface="Trebuchet MS"/>
                <a:sym typeface="Trebuchet MS"/>
              </a:rPr>
              <a:t>is the union of two rays with a common endpoint.  The endpoint is the </a:t>
            </a:r>
            <a:r>
              <a:rPr lang="en-US" sz="2600" b="1" i="0" u="none">
                <a:solidFill>
                  <a:schemeClr val="dk1"/>
                </a:solidFill>
                <a:latin typeface="Trebuchet MS"/>
                <a:ea typeface="Trebuchet MS"/>
                <a:cs typeface="Trebuchet MS"/>
                <a:sym typeface="Trebuchet MS"/>
              </a:rPr>
              <a:t>vertex</a:t>
            </a:r>
            <a:r>
              <a:rPr lang="en-US" sz="2600" b="0" i="0" u="none">
                <a:solidFill>
                  <a:schemeClr val="dk1"/>
                </a:solidFill>
                <a:latin typeface="Trebuchet MS"/>
                <a:ea typeface="Trebuchet MS"/>
                <a:cs typeface="Trebuchet MS"/>
                <a:sym typeface="Trebuchet MS"/>
              </a:rPr>
              <a:t> of the angle, and each ray is a </a:t>
            </a:r>
            <a:r>
              <a:rPr lang="en-US" sz="2600" b="1" i="0" u="none">
                <a:solidFill>
                  <a:schemeClr val="dk1"/>
                </a:solidFill>
                <a:latin typeface="Trebuchet MS"/>
                <a:ea typeface="Trebuchet MS"/>
                <a:cs typeface="Trebuchet MS"/>
                <a:sym typeface="Trebuchet MS"/>
              </a:rPr>
              <a:t>side</a:t>
            </a:r>
            <a:r>
              <a:rPr lang="en-US" sz="2600" b="0" i="0" u="none">
                <a:solidFill>
                  <a:schemeClr val="dk1"/>
                </a:solidFill>
                <a:latin typeface="Trebuchet MS"/>
                <a:ea typeface="Trebuchet MS"/>
                <a:cs typeface="Trebuchet MS"/>
                <a:sym typeface="Trebuchet MS"/>
              </a:rPr>
              <a:t> of the angle.</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Protractor Postulate</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protractor postulate states that the measurement of an angle between two rays can be designated as a unique number, and this number would be </a:t>
            </a:r>
            <a:r>
              <a:rPr lang="en-US" sz="2600" b="1" i="0" u="none">
                <a:solidFill>
                  <a:schemeClr val="dk1"/>
                </a:solidFill>
                <a:latin typeface="Trebuchet MS"/>
                <a:ea typeface="Trebuchet MS"/>
                <a:cs typeface="Trebuchet MS"/>
                <a:sym typeface="Trebuchet MS"/>
              </a:rPr>
              <a:t>between 0 and 180 degrees</a:t>
            </a:r>
            <a:r>
              <a:rPr lang="en-US" sz="2600" b="0" i="0" u="none">
                <a:solidFill>
                  <a:schemeClr val="dk1"/>
                </a:solidFill>
                <a:latin typeface="Trebuchet MS"/>
                <a:ea typeface="Trebuchet MS"/>
                <a:cs typeface="Trebuchet MS"/>
                <a:sym typeface="Trebuchet MS"/>
              </a:rPr>
              <a:t>. This postulate enables the use of a protractor to measure angles.</a:t>
            </a:r>
            <a:endParaRP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1509"/>
        <p:cNvGrpSpPr/>
        <p:nvPr/>
      </p:nvGrpSpPr>
      <p:grpSpPr>
        <a:xfrm>
          <a:off x="0" y="0"/>
          <a:ext cx="0" cy="0"/>
          <a:chOff x="0" y="0"/>
          <a:chExt cx="0" cy="0"/>
        </a:xfrm>
      </p:grpSpPr>
      <p:sp>
        <p:nvSpPr>
          <p:cNvPr id="1510" name="Google Shape;1510;p230"/>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1511" name="Google Shape;1511;p230"/>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Acute angles are less than 90°.</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 right angle is exactly 90°.</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An obtuse angle is greater than 90° and less than 180°.</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 straight angle is equal to 180°.</a:t>
            </a:r>
            <a:endParaRP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1515"/>
        <p:cNvGrpSpPr/>
        <p:nvPr/>
      </p:nvGrpSpPr>
      <p:grpSpPr>
        <a:xfrm>
          <a:off x="0" y="0"/>
          <a:ext cx="0" cy="0"/>
          <a:chOff x="0" y="0"/>
          <a:chExt cx="0" cy="0"/>
        </a:xfrm>
      </p:grpSpPr>
      <p:sp>
        <p:nvSpPr>
          <p:cNvPr id="1516" name="Google Shape;1516;p231"/>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INTERIOR/EXTERIOR</a:t>
            </a:r>
            <a:endParaRPr sz="3800" b="1" i="0" u="none" strike="noStrike" cap="none">
              <a:solidFill>
                <a:srgbClr val="FEF7F0"/>
              </a:solidFill>
              <a:latin typeface="Trebuchet MS"/>
              <a:ea typeface="Trebuchet MS"/>
              <a:cs typeface="Trebuchet MS"/>
              <a:sym typeface="Trebuchet MS"/>
            </a:endParaRPr>
          </a:p>
        </p:txBody>
      </p:sp>
      <p:sp>
        <p:nvSpPr>
          <p:cNvPr id="1517" name="Google Shape;1517;p231"/>
          <p:cNvSpPr txBox="1">
            <a:spLocks noGrp="1"/>
          </p:cNvSpPr>
          <p:nvPr>
            <p:ph type="body" idx="1"/>
          </p:nvPr>
        </p:nvSpPr>
        <p:spPr>
          <a:xfrm>
            <a:off x="457200" y="1609725"/>
            <a:ext cx="7239000" cy="1819275"/>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An angle with a measure less 180° divides a plane into three sets of points; the angle itself, the points in the </a:t>
            </a:r>
            <a:r>
              <a:rPr lang="en-US" sz="2600" b="0" i="1" u="none">
                <a:solidFill>
                  <a:schemeClr val="dk1"/>
                </a:solidFill>
                <a:latin typeface="Trebuchet MS"/>
                <a:ea typeface="Trebuchet MS"/>
                <a:cs typeface="Trebuchet MS"/>
                <a:sym typeface="Trebuchet MS"/>
              </a:rPr>
              <a:t>interior</a:t>
            </a:r>
            <a:r>
              <a:rPr lang="en-US" sz="2600" b="0" i="0" u="none">
                <a:solidFill>
                  <a:schemeClr val="dk1"/>
                </a:solidFill>
                <a:latin typeface="Trebuchet MS"/>
                <a:ea typeface="Trebuchet MS"/>
                <a:cs typeface="Trebuchet MS"/>
                <a:sym typeface="Trebuchet MS"/>
              </a:rPr>
              <a:t> of the angle, and the points in the </a:t>
            </a:r>
            <a:r>
              <a:rPr lang="en-US" sz="2600" b="0" i="1" u="none">
                <a:solidFill>
                  <a:schemeClr val="dk1"/>
                </a:solidFill>
                <a:latin typeface="Trebuchet MS"/>
                <a:ea typeface="Trebuchet MS"/>
                <a:cs typeface="Trebuchet MS"/>
                <a:sym typeface="Trebuchet MS"/>
              </a:rPr>
              <a:t>exterior</a:t>
            </a:r>
            <a:r>
              <a:rPr lang="en-US" sz="2600" b="0" i="0" u="none">
                <a:solidFill>
                  <a:schemeClr val="dk1"/>
                </a:solidFill>
                <a:latin typeface="Trebuchet MS"/>
                <a:ea typeface="Trebuchet MS"/>
                <a:cs typeface="Trebuchet MS"/>
                <a:sym typeface="Trebuchet MS"/>
              </a:rPr>
              <a:t> of the angle.</a:t>
            </a:r>
            <a:endParaRPr/>
          </a:p>
        </p:txBody>
      </p:sp>
      <p:pic>
        <p:nvPicPr>
          <p:cNvPr id="1518" name="Google Shape;1518;p231" descr="C:\Users\brennan.hall\AppData\Local\Microsoft\Windows\Temporary Internet Files\Content.IE5\26BB1J0P\800px-Obtuse_angle_(geometry)[1].png"/>
          <p:cNvPicPr preferRelativeResize="0"/>
          <p:nvPr/>
        </p:nvPicPr>
        <p:blipFill rotWithShape="1">
          <a:blip r:embed="rId3">
            <a:alphaModFix/>
          </a:blip>
          <a:srcRect/>
          <a:stretch/>
        </p:blipFill>
        <p:spPr>
          <a:xfrm>
            <a:off x="2209800" y="3962400"/>
            <a:ext cx="4670425" cy="2073275"/>
          </a:xfrm>
          <a:prstGeom prst="rect">
            <a:avLst/>
          </a:prstGeom>
          <a:noFill/>
          <a:ln>
            <a:noFill/>
          </a:ln>
        </p:spPr>
      </p:pic>
      <p:sp>
        <p:nvSpPr>
          <p:cNvPr id="1519" name="Google Shape;1519;p231"/>
          <p:cNvSpPr txBox="1"/>
          <p:nvPr/>
        </p:nvSpPr>
        <p:spPr>
          <a:xfrm>
            <a:off x="4648200" y="4876800"/>
            <a:ext cx="1905000" cy="3698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interior</a:t>
            </a:r>
            <a:endParaRPr/>
          </a:p>
        </p:txBody>
      </p:sp>
      <p:sp>
        <p:nvSpPr>
          <p:cNvPr id="1520" name="Google Shape;1520;p231"/>
          <p:cNvSpPr txBox="1"/>
          <p:nvPr/>
        </p:nvSpPr>
        <p:spPr>
          <a:xfrm>
            <a:off x="3124200" y="6019800"/>
            <a:ext cx="1905000" cy="3698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exterior</a:t>
            </a:r>
            <a:endParaRP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1524"/>
        <p:cNvGrpSpPr/>
        <p:nvPr/>
      </p:nvGrpSpPr>
      <p:grpSpPr>
        <a:xfrm>
          <a:off x="0" y="0"/>
          <a:ext cx="0" cy="0"/>
          <a:chOff x="0" y="0"/>
          <a:chExt cx="0" cy="0"/>
        </a:xfrm>
      </p:grpSpPr>
      <p:sp>
        <p:nvSpPr>
          <p:cNvPr id="1525" name="Google Shape;1525;p232"/>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1526" name="Google Shape;1526;p232"/>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Two angles are </a:t>
            </a:r>
            <a:r>
              <a:rPr lang="en-US" sz="2600" b="1" i="0" u="none">
                <a:solidFill>
                  <a:schemeClr val="dk1"/>
                </a:solidFill>
                <a:latin typeface="Trebuchet MS"/>
                <a:ea typeface="Trebuchet MS"/>
                <a:cs typeface="Trebuchet MS"/>
                <a:sym typeface="Trebuchet MS"/>
              </a:rPr>
              <a:t>complementary</a:t>
            </a:r>
            <a:r>
              <a:rPr lang="en-US" sz="2600" b="0" i="0" u="none">
                <a:solidFill>
                  <a:schemeClr val="dk1"/>
                </a:solidFill>
                <a:latin typeface="Trebuchet MS"/>
                <a:ea typeface="Trebuchet MS"/>
                <a:cs typeface="Trebuchet MS"/>
                <a:sym typeface="Trebuchet MS"/>
              </a:rPr>
              <a:t> if the sum of their measures is 90°.  Each angle is called the </a:t>
            </a:r>
            <a:r>
              <a:rPr lang="en-US" sz="2600" b="0" i="1" u="none">
                <a:solidFill>
                  <a:schemeClr val="dk1"/>
                </a:solidFill>
                <a:latin typeface="Trebuchet MS"/>
                <a:ea typeface="Trebuchet MS"/>
                <a:cs typeface="Trebuchet MS"/>
                <a:sym typeface="Trebuchet MS"/>
              </a:rPr>
              <a:t>complement</a:t>
            </a:r>
            <a:r>
              <a:rPr lang="en-US" sz="2600" b="0" i="0" u="none">
                <a:solidFill>
                  <a:schemeClr val="dk1"/>
                </a:solidFill>
                <a:latin typeface="Trebuchet MS"/>
                <a:ea typeface="Trebuchet MS"/>
                <a:cs typeface="Trebuchet MS"/>
                <a:sym typeface="Trebuchet MS"/>
              </a:rPr>
              <a:t> of each other.</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Two angles are </a:t>
            </a:r>
            <a:r>
              <a:rPr lang="en-US" sz="2600" b="1" i="0" u="none">
                <a:solidFill>
                  <a:schemeClr val="dk1"/>
                </a:solidFill>
                <a:latin typeface="Trebuchet MS"/>
                <a:ea typeface="Trebuchet MS"/>
                <a:cs typeface="Trebuchet MS"/>
                <a:sym typeface="Trebuchet MS"/>
              </a:rPr>
              <a:t>supplementary</a:t>
            </a:r>
            <a:r>
              <a:rPr lang="en-US" sz="2600" b="0" i="0" u="none">
                <a:solidFill>
                  <a:schemeClr val="dk1"/>
                </a:solidFill>
                <a:latin typeface="Trebuchet MS"/>
                <a:ea typeface="Trebuchet MS"/>
                <a:cs typeface="Trebuchet MS"/>
                <a:sym typeface="Trebuchet MS"/>
              </a:rPr>
              <a:t> if the sum of their measures is 180°.  Each angle is called the </a:t>
            </a:r>
            <a:r>
              <a:rPr lang="en-US" sz="2600" b="0" i="1" u="none">
                <a:solidFill>
                  <a:schemeClr val="dk1"/>
                </a:solidFill>
                <a:latin typeface="Trebuchet MS"/>
                <a:ea typeface="Trebuchet MS"/>
                <a:cs typeface="Trebuchet MS"/>
                <a:sym typeface="Trebuchet MS"/>
              </a:rPr>
              <a:t>supplement </a:t>
            </a:r>
            <a:r>
              <a:rPr lang="en-US" sz="2600" b="0" i="0" u="none">
                <a:solidFill>
                  <a:schemeClr val="dk1"/>
                </a:solidFill>
                <a:latin typeface="Trebuchet MS"/>
                <a:ea typeface="Trebuchet MS"/>
                <a:cs typeface="Trebuchet MS"/>
                <a:sym typeface="Trebuchet MS"/>
              </a:rPr>
              <a:t>of each other.</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1530"/>
        <p:cNvGrpSpPr/>
        <p:nvPr/>
      </p:nvGrpSpPr>
      <p:grpSpPr>
        <a:xfrm>
          <a:off x="0" y="0"/>
          <a:ext cx="0" cy="0"/>
          <a:chOff x="0" y="0"/>
          <a:chExt cx="0" cy="0"/>
        </a:xfrm>
      </p:grpSpPr>
      <p:sp>
        <p:nvSpPr>
          <p:cNvPr id="1531" name="Google Shape;1531;p233"/>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ANGLE ADDITION POSTULATE</a:t>
            </a:r>
            <a:endParaRPr sz="3800" b="1" i="0" u="none" strike="noStrike" cap="none">
              <a:solidFill>
                <a:srgbClr val="FEF7F0"/>
              </a:solidFill>
              <a:latin typeface="Trebuchet MS"/>
              <a:ea typeface="Trebuchet MS"/>
              <a:cs typeface="Trebuchet MS"/>
              <a:sym typeface="Trebuchet MS"/>
            </a:endParaRPr>
          </a:p>
        </p:txBody>
      </p:sp>
      <p:sp>
        <p:nvSpPr>
          <p:cNvPr id="1532" name="Google Shape;1532;p23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If point B lies in the interior of ∠AOC, then :</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m∠AOB + m∠BOC = m∠AOC</a:t>
            </a:r>
            <a:endParaRPr/>
          </a:p>
          <a:p>
            <a:pPr marL="273050" marR="0" lvl="0" indent="-273050"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If ∠AOC is a straight angle, and B is any point not on line AC then: </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m∠AOB + m∠BOC = 180°</a:t>
            </a:r>
            <a:br>
              <a:rPr lang="en-US" sz="2600" b="0" i="0" u="none">
                <a:solidFill>
                  <a:schemeClr val="dk1"/>
                </a:solidFill>
                <a:latin typeface="Trebuchet MS"/>
                <a:ea typeface="Trebuchet MS"/>
                <a:cs typeface="Trebuchet MS"/>
                <a:sym typeface="Trebuchet MS"/>
              </a:rPr>
            </a:br>
            <a:r>
              <a:rPr lang="en-US" sz="2600" b="0" i="0" u="none">
                <a:solidFill>
                  <a:schemeClr val="dk1"/>
                </a:solidFill>
                <a:latin typeface="Trebuchet MS"/>
                <a:ea typeface="Trebuchet MS"/>
                <a:cs typeface="Trebuchet MS"/>
                <a:sym typeface="Trebuchet MS"/>
              </a:rPr>
              <a:t/>
            </a:r>
            <a:br>
              <a:rPr lang="en-US" sz="2600" b="0" i="0" u="none">
                <a:solidFill>
                  <a:schemeClr val="dk1"/>
                </a:solidFill>
                <a:latin typeface="Trebuchet MS"/>
                <a:ea typeface="Trebuchet MS"/>
                <a:cs typeface="Trebuchet MS"/>
                <a:sym typeface="Trebuchet MS"/>
              </a:rPr>
            </a:br>
            <a:r>
              <a:rPr lang="en-US" sz="2600" b="0" i="0" u="none">
                <a:solidFill>
                  <a:schemeClr val="dk1"/>
                </a:solidFill>
                <a:latin typeface="Trebuchet MS"/>
                <a:ea typeface="Trebuchet MS"/>
                <a:cs typeface="Trebuchet MS"/>
                <a:sym typeface="Trebuchet MS"/>
              </a:rPr>
              <a:t/>
            </a:r>
            <a:br>
              <a:rPr lang="en-US" sz="2600" b="0" i="0" u="none">
                <a:solidFill>
                  <a:schemeClr val="dk1"/>
                </a:solidFill>
                <a:latin typeface="Trebuchet MS"/>
                <a:ea typeface="Trebuchet MS"/>
                <a:cs typeface="Trebuchet MS"/>
                <a:sym typeface="Trebuchet MS"/>
              </a:rPr>
            </a:br>
            <a:r>
              <a:rPr lang="en-US" sz="2600" b="0" i="0" u="none">
                <a:solidFill>
                  <a:schemeClr val="dk1"/>
                </a:solidFill>
                <a:latin typeface="Trebuchet MS"/>
                <a:ea typeface="Trebuchet MS"/>
                <a:cs typeface="Trebuchet MS"/>
                <a:sym typeface="Trebuchet MS"/>
              </a:rPr>
              <a:t/>
            </a:r>
            <a:br>
              <a:rPr lang="en-US" sz="2600" b="0" i="0" u="none">
                <a:solidFill>
                  <a:schemeClr val="dk1"/>
                </a:solidFill>
                <a:latin typeface="Trebuchet MS"/>
                <a:ea typeface="Trebuchet MS"/>
                <a:cs typeface="Trebuchet MS"/>
                <a:sym typeface="Trebuchet MS"/>
              </a:rPr>
            </a:br>
            <a:r>
              <a:rPr lang="en-US" sz="2600" b="0" i="0" u="none">
                <a:solidFill>
                  <a:schemeClr val="dk1"/>
                </a:solidFill>
                <a:latin typeface="Trebuchet MS"/>
                <a:ea typeface="Trebuchet MS"/>
                <a:cs typeface="Trebuchet MS"/>
                <a:sym typeface="Trebuchet MS"/>
              </a:rPr>
              <a:t/>
            </a:r>
            <a:br>
              <a:rPr lang="en-US" sz="2600" b="0" i="0" u="none">
                <a:solidFill>
                  <a:schemeClr val="dk1"/>
                </a:solidFill>
                <a:latin typeface="Trebuchet MS"/>
                <a:ea typeface="Trebuchet MS"/>
                <a:cs typeface="Trebuchet MS"/>
                <a:sym typeface="Trebuchet MS"/>
              </a:rPr>
            </a:br>
            <a:r>
              <a:rPr lang="en-US" sz="2600" b="0" i="0" u="none">
                <a:solidFill>
                  <a:schemeClr val="dk1"/>
                </a:solidFill>
                <a:latin typeface="Trebuchet MS"/>
                <a:ea typeface="Trebuchet MS"/>
                <a:cs typeface="Trebuchet MS"/>
                <a:sym typeface="Trebuchet MS"/>
              </a:rPr>
              <a:t/>
            </a:r>
            <a:br>
              <a:rPr lang="en-US" sz="2600" b="0" i="0" u="none">
                <a:solidFill>
                  <a:schemeClr val="dk1"/>
                </a:solidFill>
                <a:latin typeface="Trebuchet MS"/>
                <a:ea typeface="Trebuchet MS"/>
                <a:cs typeface="Trebuchet MS"/>
                <a:sym typeface="Trebuchet MS"/>
              </a:rPr>
            </a:br>
            <a:r>
              <a:rPr lang="en-US" sz="2600" b="0" i="0" u="none">
                <a:solidFill>
                  <a:schemeClr val="dk1"/>
                </a:solidFill>
                <a:latin typeface="Trebuchet MS"/>
                <a:ea typeface="Trebuchet MS"/>
                <a:cs typeface="Trebuchet MS"/>
                <a:sym typeface="Trebuchet MS"/>
              </a:rPr>
              <a:t/>
            </a:r>
            <a:br>
              <a:rPr lang="en-US" sz="2600" b="0" i="0" u="none">
                <a:solidFill>
                  <a:schemeClr val="dk1"/>
                </a:solidFill>
                <a:latin typeface="Trebuchet MS"/>
                <a:ea typeface="Trebuchet MS"/>
                <a:cs typeface="Trebuchet MS"/>
                <a:sym typeface="Trebuchet MS"/>
              </a:rPr>
            </a:br>
            <a:endParaRP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1536"/>
        <p:cNvGrpSpPr/>
        <p:nvPr/>
      </p:nvGrpSpPr>
      <p:grpSpPr>
        <a:xfrm>
          <a:off x="0" y="0"/>
          <a:ext cx="0" cy="0"/>
          <a:chOff x="0" y="0"/>
          <a:chExt cx="0" cy="0"/>
        </a:xfrm>
      </p:grpSpPr>
      <p:sp>
        <p:nvSpPr>
          <p:cNvPr id="1537" name="Google Shape;1537;p234"/>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1538" name="Google Shape;1538;p234"/>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1" i="0" u="none">
                <a:solidFill>
                  <a:schemeClr val="dk1"/>
                </a:solidFill>
                <a:latin typeface="Trebuchet MS"/>
                <a:ea typeface="Trebuchet MS"/>
                <a:cs typeface="Trebuchet MS"/>
                <a:sym typeface="Trebuchet MS"/>
              </a:rPr>
              <a:t>Adjacent angles </a:t>
            </a:r>
            <a:r>
              <a:rPr lang="en-US" sz="2600" b="0" i="0" u="none">
                <a:solidFill>
                  <a:schemeClr val="dk1"/>
                </a:solidFill>
                <a:latin typeface="Trebuchet MS"/>
                <a:ea typeface="Trebuchet MS"/>
                <a:cs typeface="Trebuchet MS"/>
                <a:sym typeface="Trebuchet MS"/>
              </a:rPr>
              <a:t>are two angles in the same plane that share a common side and vertex, but have no interior points in common.</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sides of the two adjacent angles that are not common to the adjacent angles are called </a:t>
            </a:r>
            <a:r>
              <a:rPr lang="en-US" sz="2600" b="1" i="0" u="none">
                <a:solidFill>
                  <a:schemeClr val="dk1"/>
                </a:solidFill>
                <a:latin typeface="Trebuchet MS"/>
                <a:ea typeface="Trebuchet MS"/>
                <a:cs typeface="Trebuchet MS"/>
                <a:sym typeface="Trebuchet MS"/>
              </a:rPr>
              <a:t>exterior sides</a:t>
            </a:r>
            <a:r>
              <a:rPr lang="en-US" sz="2600" b="0" i="0" u="none">
                <a:solidFill>
                  <a:schemeClr val="dk1"/>
                </a:solidFill>
                <a:latin typeface="Trebuchet MS"/>
                <a:ea typeface="Trebuchet MS"/>
                <a:cs typeface="Trebuchet MS"/>
                <a:sym typeface="Trebuchet MS"/>
              </a:rPr>
              <a:t>.</a:t>
            </a:r>
            <a:endParaRP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1542"/>
        <p:cNvGrpSpPr/>
        <p:nvPr/>
      </p:nvGrpSpPr>
      <p:grpSpPr>
        <a:xfrm>
          <a:off x="0" y="0"/>
          <a:ext cx="0" cy="0"/>
          <a:chOff x="0" y="0"/>
          <a:chExt cx="0" cy="0"/>
        </a:xfrm>
      </p:grpSpPr>
      <p:sp>
        <p:nvSpPr>
          <p:cNvPr id="1543" name="Google Shape;1543;p235"/>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1</a:t>
            </a:r>
            <a:endParaRPr sz="3800" b="1" i="0" u="none" strike="noStrike" cap="none">
              <a:solidFill>
                <a:srgbClr val="FEF7F0"/>
              </a:solidFill>
              <a:latin typeface="Trebuchet MS"/>
              <a:ea typeface="Trebuchet MS"/>
              <a:cs typeface="Trebuchet MS"/>
              <a:sym typeface="Trebuchet MS"/>
            </a:endParaRPr>
          </a:p>
        </p:txBody>
      </p:sp>
      <p:sp>
        <p:nvSpPr>
          <p:cNvPr id="1544" name="Google Shape;1544;p235"/>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To make a decorative tile border, two tiles must be joined in the angle shown in the figure.  The square bracket indicates that ∠UYW is a right angle. Find m∠UYV.</a:t>
            </a:r>
            <a:endParaRPr/>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Shape 1548"/>
        <p:cNvGrpSpPr/>
        <p:nvPr/>
      </p:nvGrpSpPr>
      <p:grpSpPr>
        <a:xfrm>
          <a:off x="0" y="0"/>
          <a:ext cx="0" cy="0"/>
          <a:chOff x="0" y="0"/>
          <a:chExt cx="0" cy="0"/>
        </a:xfrm>
      </p:grpSpPr>
      <p:sp>
        <p:nvSpPr>
          <p:cNvPr id="1549" name="Google Shape;1549;p236"/>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3-3 SEGMENTS AND ANGLES</a:t>
            </a:r>
            <a:endParaRPr sz="3800" b="1" i="0" u="none" strike="noStrike" cap="none">
              <a:solidFill>
                <a:srgbClr val="FEF7F0"/>
              </a:solidFill>
              <a:latin typeface="Trebuchet MS"/>
              <a:ea typeface="Trebuchet MS"/>
              <a:cs typeface="Trebuchet MS"/>
              <a:sym typeface="Trebuchet MS"/>
            </a:endParaRPr>
          </a:p>
        </p:txBody>
      </p:sp>
      <p:sp>
        <p:nvSpPr>
          <p:cNvPr id="1550" name="Google Shape;1550;p236"/>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a:t>
            </a:r>
            <a:r>
              <a:rPr lang="en-US" sz="2600" b="1" i="0" u="none">
                <a:solidFill>
                  <a:schemeClr val="dk1"/>
                </a:solidFill>
                <a:latin typeface="Trebuchet MS"/>
                <a:ea typeface="Trebuchet MS"/>
                <a:cs typeface="Trebuchet MS"/>
                <a:sym typeface="Trebuchet MS"/>
              </a:rPr>
              <a:t>midpoint</a:t>
            </a:r>
            <a:r>
              <a:rPr lang="en-US" sz="2600" b="0" i="0" u="none">
                <a:solidFill>
                  <a:schemeClr val="dk1"/>
                </a:solidFill>
                <a:latin typeface="Trebuchet MS"/>
                <a:ea typeface="Trebuchet MS"/>
                <a:cs typeface="Trebuchet MS"/>
                <a:sym typeface="Trebuchet MS"/>
              </a:rPr>
              <a:t> of a segment is the point that divides it into two segments of equal length.</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 </a:t>
            </a:r>
            <a:r>
              <a:rPr lang="en-US" sz="2600" b="1" i="0" u="none">
                <a:solidFill>
                  <a:schemeClr val="dk1"/>
                </a:solidFill>
                <a:latin typeface="Trebuchet MS"/>
                <a:ea typeface="Trebuchet MS"/>
                <a:cs typeface="Trebuchet MS"/>
                <a:sym typeface="Trebuchet MS"/>
              </a:rPr>
              <a:t>bisector of a segment </a:t>
            </a:r>
            <a:r>
              <a:rPr lang="en-US" sz="2600" b="0" i="0" u="none">
                <a:solidFill>
                  <a:schemeClr val="dk1"/>
                </a:solidFill>
                <a:latin typeface="Trebuchet MS"/>
                <a:ea typeface="Trebuchet MS"/>
                <a:cs typeface="Trebuchet MS"/>
                <a:sym typeface="Trebuchet MS"/>
              </a:rPr>
              <a:t>is any line, segment, ray or plane that intersects the segment at its midpoint.</a:t>
            </a:r>
            <a:endParaRPr/>
          </a:p>
          <a:p>
            <a:pPr marL="273050" marR="0" lvl="0" indent="-273050" algn="l" rtl="0">
              <a:lnSpc>
                <a:spcPct val="100000"/>
              </a:lnSpc>
              <a:spcBef>
                <a:spcPts val="60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A </a:t>
            </a:r>
            <a:r>
              <a:rPr lang="en-US" sz="2600" b="1" i="0" u="none">
                <a:solidFill>
                  <a:schemeClr val="dk1"/>
                </a:solidFill>
                <a:latin typeface="Trebuchet MS"/>
                <a:ea typeface="Trebuchet MS"/>
                <a:cs typeface="Trebuchet MS"/>
                <a:sym typeface="Trebuchet MS"/>
              </a:rPr>
              <a:t>theorem</a:t>
            </a:r>
            <a:r>
              <a:rPr lang="en-US" sz="2600" b="0" i="0" u="none">
                <a:solidFill>
                  <a:schemeClr val="dk1"/>
                </a:solidFill>
                <a:latin typeface="Trebuchet MS"/>
                <a:ea typeface="Trebuchet MS"/>
                <a:cs typeface="Trebuchet MS"/>
                <a:sym typeface="Trebuchet MS"/>
              </a:rPr>
              <a:t> is a statement that can be proved true.</a:t>
            </a:r>
            <a:endParaRPr/>
          </a:p>
          <a:p>
            <a:pPr marL="273050" marR="0" lvl="0" indent="-152527" algn="l" rtl="0">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1554"/>
        <p:cNvGrpSpPr/>
        <p:nvPr/>
      </p:nvGrpSpPr>
      <p:grpSpPr>
        <a:xfrm>
          <a:off x="0" y="0"/>
          <a:ext cx="0" cy="0"/>
          <a:chOff x="0" y="0"/>
          <a:chExt cx="0" cy="0"/>
        </a:xfrm>
      </p:grpSpPr>
      <p:sp>
        <p:nvSpPr>
          <p:cNvPr id="1555" name="Google Shape;1555;p237"/>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THE MIDPOINT THEOREM</a:t>
            </a:r>
            <a:endParaRPr sz="3800" b="1" i="0" u="none" strike="noStrike" cap="none">
              <a:solidFill>
                <a:srgbClr val="FEF7F0"/>
              </a:solidFill>
              <a:latin typeface="Trebuchet MS"/>
              <a:ea typeface="Trebuchet MS"/>
              <a:cs typeface="Trebuchet MS"/>
              <a:sym typeface="Trebuchet MS"/>
            </a:endParaRPr>
          </a:p>
        </p:txBody>
      </p:sp>
      <p:sp>
        <p:nvSpPr>
          <p:cNvPr id="1556" name="Google Shape;1556;p237"/>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If point M is the midpoint of line segment AB, then </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AM = (1/2)AB and MB = (1/2)AB</a:t>
            </a:r>
            <a:endParaRPr/>
          </a:p>
          <a:p>
            <a:pPr marL="273050" marR="0" lvl="0" indent="-273050"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Example 1</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Use the figure on the board to find the midpoint of  line segment SY.</a:t>
            </a:r>
            <a:endParaRP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Shape 1560"/>
        <p:cNvGrpSpPr/>
        <p:nvPr/>
      </p:nvGrpSpPr>
      <p:grpSpPr>
        <a:xfrm>
          <a:off x="0" y="0"/>
          <a:ext cx="0" cy="0"/>
          <a:chOff x="0" y="0"/>
          <a:chExt cx="0" cy="0"/>
        </a:xfrm>
      </p:grpSpPr>
      <p:sp>
        <p:nvSpPr>
          <p:cNvPr id="1561" name="Google Shape;1561;p238"/>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1562" name="Google Shape;1562;p238"/>
          <p:cNvSpPr txBox="1">
            <a:spLocks noGrp="1"/>
          </p:cNvSpPr>
          <p:nvPr>
            <p:ph type="body" idx="1"/>
          </p:nvPr>
        </p:nvSpPr>
        <p:spPr>
          <a:xfrm>
            <a:off x="228600" y="1609725"/>
            <a:ext cx="74676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bisector of an angle is the ray that divides the angle into two adjacent angles that are equal in measure.</a:t>
            </a:r>
            <a:endParaRPr/>
          </a:p>
          <a:p>
            <a:pPr marL="273050" marR="0" lvl="0" indent="-152527" algn="l" rtl="0">
              <a:lnSpc>
                <a:spcPct val="100000"/>
              </a:lnSpc>
              <a:spcBef>
                <a:spcPts val="600"/>
              </a:spcBef>
              <a:spcAft>
                <a:spcPts val="0"/>
              </a:spcAft>
              <a:buClr>
                <a:schemeClr val="dk2"/>
              </a:buClr>
              <a:buSzPts val="1898"/>
              <a:buFont typeface="Noto Sans Symbols"/>
              <a:buNone/>
            </a:pPr>
            <a:endParaRPr sz="2600" b="0" i="0" u="none">
              <a:solidFill>
                <a:schemeClr val="dk1"/>
              </a:solidFill>
              <a:latin typeface="Trebuchet MS"/>
              <a:ea typeface="Trebuchet MS"/>
              <a:cs typeface="Trebuchet MS"/>
              <a:sym typeface="Trebuchet MS"/>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The Angle Bisector Theorem</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If ray BX is the bisector of ∠ABC, then:</a:t>
            </a:r>
            <a:endParaRPr/>
          </a:p>
          <a:p>
            <a:pPr marL="273050" marR="0" lvl="0" indent="-273050" algn="l" rtl="0">
              <a:lnSpc>
                <a:spcPct val="100000"/>
              </a:lnSpc>
              <a:spcBef>
                <a:spcPts val="600"/>
              </a:spcBef>
              <a:spcAft>
                <a:spcPts val="0"/>
              </a:spcAft>
              <a:buClr>
                <a:schemeClr val="dk2"/>
              </a:buClr>
              <a:buSzPts val="1898"/>
              <a:buFont typeface="Noto Sans Symbols"/>
              <a:buNone/>
            </a:pPr>
            <a:r>
              <a:rPr lang="en-US" sz="2600" b="0" i="0" u="none">
                <a:solidFill>
                  <a:schemeClr val="dk1"/>
                </a:solidFill>
                <a:latin typeface="Trebuchet MS"/>
                <a:ea typeface="Trebuchet MS"/>
                <a:cs typeface="Trebuchet MS"/>
                <a:sym typeface="Trebuchet MS"/>
              </a:rPr>
              <a:t>m∠ABX = (1/2)m∠ABC and m∠XBC = (1/2)m∠ABC</a:t>
            </a:r>
            <a:endParaRP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Shape 1566"/>
        <p:cNvGrpSpPr/>
        <p:nvPr/>
      </p:nvGrpSpPr>
      <p:grpSpPr>
        <a:xfrm>
          <a:off x="0" y="0"/>
          <a:ext cx="0" cy="0"/>
          <a:chOff x="0" y="0"/>
          <a:chExt cx="0" cy="0"/>
        </a:xfrm>
      </p:grpSpPr>
      <p:sp>
        <p:nvSpPr>
          <p:cNvPr id="1567" name="Google Shape;1567;p239"/>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2</a:t>
            </a:r>
            <a:endParaRPr sz="3800" b="1" i="0" u="none" strike="noStrike" cap="none">
              <a:solidFill>
                <a:srgbClr val="FEF7F0"/>
              </a:solidFill>
              <a:latin typeface="Trebuchet MS"/>
              <a:ea typeface="Trebuchet MS"/>
              <a:cs typeface="Trebuchet MS"/>
              <a:sym typeface="Trebuchet MS"/>
            </a:endParaRPr>
          </a:p>
        </p:txBody>
      </p:sp>
      <p:sp>
        <p:nvSpPr>
          <p:cNvPr id="1568" name="Google Shape;1568;p239"/>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The figure shows a portion of the plans for adding angular supports to a bridge. In the figure, ∠JKL is a straight angle, and ray KH bisects ∠GKL.  Find m∠HKL.</a:t>
            </a:r>
            <a:endParaRP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Shape 1572"/>
        <p:cNvGrpSpPr/>
        <p:nvPr/>
      </p:nvGrpSpPr>
      <p:grpSpPr>
        <a:xfrm>
          <a:off x="0" y="0"/>
          <a:ext cx="0" cy="0"/>
          <a:chOff x="0" y="0"/>
          <a:chExt cx="0" cy="0"/>
        </a:xfrm>
      </p:grpSpPr>
      <p:sp>
        <p:nvSpPr>
          <p:cNvPr id="1573" name="Google Shape;1573;p240"/>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None/>
            </a:pPr>
            <a:endParaRPr sz="3800" b="1" cap="none">
              <a:solidFill>
                <a:srgbClr val="FEF7F0"/>
              </a:solidFill>
              <a:latin typeface="Trebuchet MS"/>
              <a:ea typeface="Trebuchet MS"/>
              <a:cs typeface="Trebuchet MS"/>
              <a:sym typeface="Trebuchet MS"/>
            </a:endParaRPr>
          </a:p>
        </p:txBody>
      </p:sp>
      <p:sp>
        <p:nvSpPr>
          <p:cNvPr id="1574" name="Google Shape;1574;p240"/>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152527" algn="l" rtl="0">
              <a:spcBef>
                <a:spcPts val="0"/>
              </a:spcBef>
              <a:spcAft>
                <a:spcPts val="0"/>
              </a:spcAft>
              <a:buClr>
                <a:schemeClr val="dk2"/>
              </a:buClr>
              <a:buSzPts val="1898"/>
              <a:buFont typeface="Noto Sans Symbols"/>
              <a:buNone/>
            </a:pPr>
            <a:endParaRPr sz="2600">
              <a:solidFill>
                <a:schemeClr val="dk1"/>
              </a:solidFill>
              <a:latin typeface="Trebuchet MS"/>
              <a:ea typeface="Trebuchet MS"/>
              <a:cs typeface="Trebuchet MS"/>
              <a:sym typeface="Trebuchet MS"/>
            </a:endParaRP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Shape 1578"/>
        <p:cNvGrpSpPr/>
        <p:nvPr/>
      </p:nvGrpSpPr>
      <p:grpSpPr>
        <a:xfrm>
          <a:off x="0" y="0"/>
          <a:ext cx="0" cy="0"/>
          <a:chOff x="0" y="0"/>
          <a:chExt cx="0" cy="0"/>
        </a:xfrm>
      </p:grpSpPr>
      <p:sp>
        <p:nvSpPr>
          <p:cNvPr id="1579" name="Google Shape;1579;p241"/>
          <p:cNvSpPr txBox="1">
            <a:spLocks noGrp="1"/>
          </p:cNvSpPr>
          <p:nvPr>
            <p:ph type="title" idx="4294967295"/>
          </p:nvPr>
        </p:nvSpPr>
        <p:spPr>
          <a:xfrm>
            <a:off x="457200" y="320675"/>
            <a:ext cx="7239000" cy="114300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US" sz="3800" b="1" i="0" u="none" strike="noStrike" cap="none">
                <a:solidFill>
                  <a:srgbClr val="FEF7F0"/>
                </a:solidFill>
                <a:latin typeface="Trebuchet MS"/>
                <a:ea typeface="Trebuchet MS"/>
                <a:cs typeface="Trebuchet MS"/>
                <a:sym typeface="Trebuchet MS"/>
              </a:rPr>
              <a:t>EXAMPLE 3</a:t>
            </a:r>
            <a:endParaRPr sz="3800" b="1" i="0" u="none" strike="noStrike" cap="none">
              <a:solidFill>
                <a:srgbClr val="FEF7F0"/>
              </a:solidFill>
              <a:latin typeface="Trebuchet MS"/>
              <a:ea typeface="Trebuchet MS"/>
              <a:cs typeface="Trebuchet MS"/>
              <a:sym typeface="Trebuchet MS"/>
            </a:endParaRPr>
          </a:p>
        </p:txBody>
      </p:sp>
      <p:sp>
        <p:nvSpPr>
          <p:cNvPr id="1580" name="Google Shape;1580;p241"/>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chemeClr val="dk2"/>
              </a:buClr>
              <a:buSzPts val="1898"/>
              <a:buFont typeface="Noto Sans Symbols"/>
              <a:buChar char="⦿"/>
            </a:pPr>
            <a:r>
              <a:rPr lang="en-US" sz="2600" b="0" i="0" u="none">
                <a:solidFill>
                  <a:schemeClr val="dk1"/>
                </a:solidFill>
                <a:latin typeface="Trebuchet MS"/>
                <a:ea typeface="Trebuchet MS"/>
                <a:cs typeface="Trebuchet MS"/>
                <a:sym typeface="Trebuchet MS"/>
              </a:rPr>
              <a:t>In the figure at the right, line AC and line DB intersect at point X.  Find m∠DXA.</a:t>
            </a:r>
            <a:endParaRPr/>
          </a:p>
        </p:txBody>
      </p:sp>
    </p:spTree>
  </p:cSld>
  <p:clrMapOvr>
    <a:masterClrMapping/>
  </p:clrMapOvr>
</p:sld>
</file>

<file path=ppt/theme/theme1.xml><?xml version="1.0" encoding="utf-8"?>
<a:theme xmlns:a="http://schemas.openxmlformats.org/drawingml/2006/main" name="1_Opulent">
  <a:themeElements>
    <a:clrScheme name="Opulent">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pulent">
  <a:themeElements>
    <a:clrScheme name="Opulent">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pulent">
  <a:themeElements>
    <a:clrScheme name="Opulent">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pulent">
  <a:themeElements>
    <a:clrScheme name="Opulent">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pulent">
  <a:themeElements>
    <a:clrScheme name="Opulent">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215330</TotalTime>
  <Words>7959</Words>
  <Application>Microsoft Office PowerPoint</Application>
  <PresentationFormat>On-screen Show (4:3)</PresentationFormat>
  <Paragraphs>1026</Paragraphs>
  <Slides>220</Slides>
  <Notes>213</Notes>
  <HiddenSlides>0</HiddenSlides>
  <MMClips>0</MMClips>
  <ScaleCrop>false</ScaleCrop>
  <HeadingPairs>
    <vt:vector size="4" baseType="variant">
      <vt:variant>
        <vt:lpstr>Theme</vt:lpstr>
      </vt:variant>
      <vt:variant>
        <vt:i4>5</vt:i4>
      </vt:variant>
      <vt:variant>
        <vt:lpstr>Slide Titles</vt:lpstr>
      </vt:variant>
      <vt:variant>
        <vt:i4>220</vt:i4>
      </vt:variant>
    </vt:vector>
  </HeadingPairs>
  <TitlesOfParts>
    <vt:vector size="225" baseType="lpstr">
      <vt:lpstr>1_Opulent</vt:lpstr>
      <vt:lpstr>Opulent</vt:lpstr>
      <vt:lpstr>2_Opulent</vt:lpstr>
      <vt:lpstr>3_Opulent</vt:lpstr>
      <vt:lpstr>4_Opulent</vt:lpstr>
      <vt:lpstr>CHAPTER 1</vt:lpstr>
      <vt:lpstr>1-1 THE LANGUAGE OF MATHEMATICS</vt:lpstr>
      <vt:lpstr> 1.1 – THE LANGUAGE OF MATHEMATICS </vt:lpstr>
      <vt:lpstr>Slide 4</vt:lpstr>
      <vt:lpstr>Slide 5</vt:lpstr>
      <vt:lpstr>1.2 – REAL NUMBERS</vt:lpstr>
      <vt:lpstr>Slide 7</vt:lpstr>
      <vt:lpstr>RATIONAL AND IRRATIONAL NUMBERS</vt:lpstr>
      <vt:lpstr>COORDINATE/GRAPH</vt:lpstr>
      <vt:lpstr>INEQUALITY/ABSOLUTE VALUE </vt:lpstr>
      <vt:lpstr>EXAMPLES</vt:lpstr>
      <vt:lpstr>1.3 – UNION AND INTERSECTION OF SETS</vt:lpstr>
      <vt:lpstr>Examples</vt:lpstr>
      <vt:lpstr>Slide 14</vt:lpstr>
      <vt:lpstr>1.4 – ADDITION AND SUBTRACTION</vt:lpstr>
      <vt:lpstr>EXAMPLES</vt:lpstr>
      <vt:lpstr>1.5 – MULTIPLICATION AND DIVISION</vt:lpstr>
      <vt:lpstr>1.7 DISTRIBUTIVE PROPERTY AND PROPERTIES OF EXPONENTS</vt:lpstr>
      <vt:lpstr>PROPERTIES OF EXPONENTS(MULTIPLICATION)</vt:lpstr>
      <vt:lpstr>PROPERTIES OF EXPONENTS FOR DIVISION</vt:lpstr>
      <vt:lpstr>EXAMPLES</vt:lpstr>
      <vt:lpstr>1.8 – EXPONENTS AND SCIENTIFIC NOTATION</vt:lpstr>
      <vt:lpstr>SCIENTIFIC NOTATION</vt:lpstr>
      <vt:lpstr>EXAMPLES</vt:lpstr>
      <vt:lpstr>CHAPTER 2 ESSENTIAL ALGEBRA AND STATISTICS</vt:lpstr>
      <vt:lpstr>2.1 – PATTERNS AND ITERATIONS</vt:lpstr>
      <vt:lpstr>Slide 27</vt:lpstr>
      <vt:lpstr>2.2 – THE COORDINATE PLANE, RELATIONS, AND FUNCTIONS</vt:lpstr>
      <vt:lpstr>DEFINITIONS CONTINUED</vt:lpstr>
      <vt:lpstr>EXAMPLES</vt:lpstr>
      <vt:lpstr>2.3 LINEAR FUNCTIONS</vt:lpstr>
      <vt:lpstr>EXAMPLES</vt:lpstr>
      <vt:lpstr>2.4 – SOLVE ONE-STEP EQUATIONS</vt:lpstr>
      <vt:lpstr>Opposite Operations</vt:lpstr>
      <vt:lpstr>EXAMPLES</vt:lpstr>
      <vt:lpstr>Translating Words to Equations</vt:lpstr>
      <vt:lpstr>Examples</vt:lpstr>
      <vt:lpstr>Slide 38</vt:lpstr>
      <vt:lpstr>EXAMPLES</vt:lpstr>
      <vt:lpstr>2.6  SOLVE LINEAR INEQUALITIES</vt:lpstr>
      <vt:lpstr>THE EXCEPTION</vt:lpstr>
      <vt:lpstr>LINEAR INEQUALITY IN TWO VARIABLES</vt:lpstr>
      <vt:lpstr>EXAMPLES</vt:lpstr>
      <vt:lpstr>2-7 DATA AND MEASURES OF CENTRAL TENDENCY</vt:lpstr>
      <vt:lpstr>KEY TERMS TO MEASURE DATA</vt:lpstr>
      <vt:lpstr>EXAMPLE</vt:lpstr>
      <vt:lpstr>6.1 – SLOPE OF A LINE AND SLOPE INTERCEPT FORM</vt:lpstr>
      <vt:lpstr>Slide 48</vt:lpstr>
      <vt:lpstr>SLOPE-INTERCEPT FORM</vt:lpstr>
      <vt:lpstr>EXAMPLES</vt:lpstr>
      <vt:lpstr>6.2 – PARALLEL AND PERPENDICULAR LINES</vt:lpstr>
      <vt:lpstr>EXAMPLES</vt:lpstr>
      <vt:lpstr>Slide 53</vt:lpstr>
      <vt:lpstr>Slide 54</vt:lpstr>
      <vt:lpstr>Slide 55</vt:lpstr>
      <vt:lpstr>6.3 WRITE EQUATIONS FOR LINES</vt:lpstr>
      <vt:lpstr>EXAMPLES</vt:lpstr>
      <vt:lpstr>6-4 SYSTEMS OF EQUATIONS(BY GRAPHING)</vt:lpstr>
      <vt:lpstr>STEPS FOR SOLVING BY GRAPHING</vt:lpstr>
      <vt:lpstr>EXAMPLE 1</vt:lpstr>
      <vt:lpstr>EXAMPLE 2</vt:lpstr>
      <vt:lpstr>EXAMPLE 3</vt:lpstr>
      <vt:lpstr>6-5 SOLVE SYSTEMS BY SUBSTITUTION</vt:lpstr>
      <vt:lpstr>STEPS FOR SUBSTITUTION</vt:lpstr>
      <vt:lpstr>EXAMPLE 1</vt:lpstr>
      <vt:lpstr>EXAMPLE 2</vt:lpstr>
      <vt:lpstr>EXAMPLE 3</vt:lpstr>
      <vt:lpstr>EXAMPLE 4</vt:lpstr>
      <vt:lpstr>EXAMPLE 5</vt:lpstr>
      <vt:lpstr>EXAMPLE 6</vt:lpstr>
      <vt:lpstr>6-6 SOLVING SYSTEMS BY ELIMINATION</vt:lpstr>
      <vt:lpstr>EXAMPLES</vt:lpstr>
      <vt:lpstr>WHEN TO MULTIPLY</vt:lpstr>
      <vt:lpstr>EXAMPLES</vt:lpstr>
      <vt:lpstr>2.6 LINEAR INEQUALITIES</vt:lpstr>
      <vt:lpstr>5.3-PROBABILITY AND AREA</vt:lpstr>
      <vt:lpstr>Slide 77</vt:lpstr>
      <vt:lpstr>CHAPTER 11</vt:lpstr>
      <vt:lpstr>11-1 ADD AND SUBTRACT POLYNOMIALS</vt:lpstr>
      <vt:lpstr>Types of Polynomials</vt:lpstr>
      <vt:lpstr>EXAMPLES </vt:lpstr>
      <vt:lpstr>11-2 MULTIPLY BY A MONOMIAL</vt:lpstr>
      <vt:lpstr>EXAMPLES</vt:lpstr>
      <vt:lpstr>Slide 84</vt:lpstr>
      <vt:lpstr>11-3 DIVIDE AND FIND FACTORS</vt:lpstr>
      <vt:lpstr>EXAMPLES</vt:lpstr>
      <vt:lpstr>11-4 MULTIPLY TWO BINOMIALS</vt:lpstr>
      <vt:lpstr>FOIL</vt:lpstr>
      <vt:lpstr>MULTIPLY AND SIMPLIFY</vt:lpstr>
      <vt:lpstr>11-7 FACTOR TRINOMIALS</vt:lpstr>
      <vt:lpstr>Slide 91</vt:lpstr>
      <vt:lpstr>EXAMPLES</vt:lpstr>
      <vt:lpstr>11-6 Special Factoring Patterns</vt:lpstr>
      <vt:lpstr>Perfect Square Trinomial</vt:lpstr>
      <vt:lpstr>Difference of Squares</vt:lpstr>
      <vt:lpstr>Difference of Squares</vt:lpstr>
      <vt:lpstr>7-1 RATIOS AND PROPORTIONS</vt:lpstr>
      <vt:lpstr>NOTES CONTINUED</vt:lpstr>
      <vt:lpstr>EXAMPLES</vt:lpstr>
      <vt:lpstr>Slide 100</vt:lpstr>
      <vt:lpstr>9-1 REVIEW PERCENTS AND PROBABILITY</vt:lpstr>
      <vt:lpstr>Slide 102</vt:lpstr>
      <vt:lpstr>EXAMPLE</vt:lpstr>
      <vt:lpstr>EXAMPLE</vt:lpstr>
      <vt:lpstr>9-3 COMPOUND EVENTS</vt:lpstr>
      <vt:lpstr>Slide 106</vt:lpstr>
      <vt:lpstr>EXAMPLE 1</vt:lpstr>
      <vt:lpstr>EXAMPLE 2</vt:lpstr>
      <vt:lpstr>EXAMPLE 3</vt:lpstr>
      <vt:lpstr>9-4 INDEPENDENT AND DEPENDENT EVENTS</vt:lpstr>
      <vt:lpstr>Slide 111</vt:lpstr>
      <vt:lpstr>Slide 112</vt:lpstr>
      <vt:lpstr>Slide 113</vt:lpstr>
      <vt:lpstr>9-5 PERMUTATIONS AND COMBINATIONS(PART I)</vt:lpstr>
      <vt:lpstr>EXAMPLE 1</vt:lpstr>
      <vt:lpstr>PERMUTATION</vt:lpstr>
      <vt:lpstr>FACTORIAL NOTATION</vt:lpstr>
      <vt:lpstr>EXAMPLE 2</vt:lpstr>
      <vt:lpstr>Slide 119</vt:lpstr>
      <vt:lpstr>EXAMPLE 3</vt:lpstr>
      <vt:lpstr>COMBINATION</vt:lpstr>
      <vt:lpstr>EXAMPLE 4</vt:lpstr>
      <vt:lpstr>14-2 SOLVE RIGHT TRIANGLES</vt:lpstr>
      <vt:lpstr>EXAMPLE 1</vt:lpstr>
      <vt:lpstr>ANGLES OF DEPRESSION AND ELEVATION</vt:lpstr>
      <vt:lpstr>EXAMPLE 2</vt:lpstr>
      <vt:lpstr>CHAPTER 12 QUADRATIC FUNCTIONS</vt:lpstr>
      <vt:lpstr>12-1 GRAPH PARABOLAS</vt:lpstr>
      <vt:lpstr>Slide 129</vt:lpstr>
      <vt:lpstr>EXAMPLE 1</vt:lpstr>
      <vt:lpstr>Slide 131</vt:lpstr>
      <vt:lpstr>EXAMPLE 2</vt:lpstr>
      <vt:lpstr>VERTEX AND AXIS OF SYMMETRY</vt:lpstr>
      <vt:lpstr>12-2 THE GENERAL QUADRATIC FUNCTION</vt:lpstr>
      <vt:lpstr>12-2 THE GENERAL QUADRATIC FUNCTION</vt:lpstr>
      <vt:lpstr>Slide 136</vt:lpstr>
      <vt:lpstr>EXAMPLE 1</vt:lpstr>
      <vt:lpstr>EXAMPLE 2</vt:lpstr>
      <vt:lpstr>EXAMPLE 3</vt:lpstr>
      <vt:lpstr>12-3 FACTOR AND GRAPH</vt:lpstr>
      <vt:lpstr>Slide 141</vt:lpstr>
      <vt:lpstr>EXAMPLE 1</vt:lpstr>
      <vt:lpstr>EXAMPLE 2</vt:lpstr>
      <vt:lpstr>NOTE</vt:lpstr>
      <vt:lpstr>EXAMPLE 3</vt:lpstr>
      <vt:lpstr>NOTE</vt:lpstr>
      <vt:lpstr>13-1 THE STANDARD EQUATION OF A CIRCLE</vt:lpstr>
      <vt:lpstr>EQUATION OF A CIRCLE</vt:lpstr>
      <vt:lpstr>EXAMPLE 1</vt:lpstr>
      <vt:lpstr>EXAMPLE 2</vt:lpstr>
      <vt:lpstr>EXAMPLE 3</vt:lpstr>
      <vt:lpstr>EXAMPLE 4</vt:lpstr>
      <vt:lpstr>EXAMPLE 5</vt:lpstr>
      <vt:lpstr>15-1 ROOTS OF REAL NUMBERS</vt:lpstr>
      <vt:lpstr>PERFECT SQUARES</vt:lpstr>
      <vt:lpstr>CUBE ROOTS</vt:lpstr>
      <vt:lpstr>PERFECT CUBES</vt:lpstr>
      <vt:lpstr>EXAMPLES</vt:lpstr>
      <vt:lpstr>Slide 159</vt:lpstr>
      <vt:lpstr>Slide 160</vt:lpstr>
      <vt:lpstr>15-2 SIMPLIFYING RADICALS</vt:lpstr>
      <vt:lpstr>STEPS TO SIMPLIFYING SQUARE ROOTS</vt:lpstr>
      <vt:lpstr>PERFECT SQUARES REMINDER</vt:lpstr>
      <vt:lpstr>EXAMPLES</vt:lpstr>
      <vt:lpstr>EXAMPLES(WITH VARIABLES)</vt:lpstr>
      <vt:lpstr>15-3 SIMPLIFYING CUBE ROOTS</vt:lpstr>
      <vt:lpstr>PERFECT CUBES</vt:lpstr>
      <vt:lpstr>EXAMPLES</vt:lpstr>
      <vt:lpstr>10-2 PYTHAGOREAN THEOREM</vt:lpstr>
      <vt:lpstr>Slide 170</vt:lpstr>
      <vt:lpstr>EXAMPLE 1 </vt:lpstr>
      <vt:lpstr>EXAMPLE 2</vt:lpstr>
      <vt:lpstr>CONVERSE OF THE PYTHAGOREAN THEOREM</vt:lpstr>
      <vt:lpstr>EXAMPLE 3</vt:lpstr>
      <vt:lpstr>10-3 SPECIAL RIGHT TRIANGLES</vt:lpstr>
      <vt:lpstr>Slide 176</vt:lpstr>
      <vt:lpstr>EXAMPLE 1</vt:lpstr>
      <vt:lpstr>EXAMPLE 2</vt:lpstr>
      <vt:lpstr>45-45-90 TRIANGLE THEOREM</vt:lpstr>
      <vt:lpstr>Slide 180</vt:lpstr>
      <vt:lpstr>EXAMPLE 3</vt:lpstr>
      <vt:lpstr>14-1 BASIC TRIGONOMETRIC RATIOS</vt:lpstr>
      <vt:lpstr>Slide 183</vt:lpstr>
      <vt:lpstr>Slide 184</vt:lpstr>
      <vt:lpstr>EXAMPLE 2</vt:lpstr>
      <vt:lpstr>EXAMPLE 3</vt:lpstr>
      <vt:lpstr>EXAMPLE 4</vt:lpstr>
      <vt:lpstr>14-2 SOLVE RIGHT TRIANGLES</vt:lpstr>
      <vt:lpstr>EXAMPLE 1</vt:lpstr>
      <vt:lpstr>ANGLES OF DEPRESSION AND ELEVATION</vt:lpstr>
      <vt:lpstr>EXAMPLE 2</vt:lpstr>
      <vt:lpstr>EXAMPLE 3 </vt:lpstr>
      <vt:lpstr>2-7 DATA AND MEASURES OF CENTRAL TENDENCY</vt:lpstr>
      <vt:lpstr>Slide 194</vt:lpstr>
      <vt:lpstr>EXAMPLE 1</vt:lpstr>
      <vt:lpstr>EXAMPLE 2</vt:lpstr>
      <vt:lpstr>2-8 DISPLAY DATA</vt:lpstr>
      <vt:lpstr>EXAMPLE 1</vt:lpstr>
      <vt:lpstr>Slide 199</vt:lpstr>
      <vt:lpstr>CHAPTER 3 GEOMETRY AND REASONING</vt:lpstr>
      <vt:lpstr>3-1 POINTS, LINES, AND PLANES </vt:lpstr>
      <vt:lpstr>Slide 202</vt:lpstr>
      <vt:lpstr>POSTULATES</vt:lpstr>
      <vt:lpstr>Slide 204</vt:lpstr>
      <vt:lpstr>RULER POSTULATE</vt:lpstr>
      <vt:lpstr>EXAMPLE 1</vt:lpstr>
      <vt:lpstr>EXAMPLE 2</vt:lpstr>
      <vt:lpstr>3-2 TYPES OF ANGLES</vt:lpstr>
      <vt:lpstr>Slide 209</vt:lpstr>
      <vt:lpstr>INTERIOR/EXTERIOR</vt:lpstr>
      <vt:lpstr>Slide 211</vt:lpstr>
      <vt:lpstr>ANGLE ADDITION POSTULATE</vt:lpstr>
      <vt:lpstr>Slide 213</vt:lpstr>
      <vt:lpstr>EXAMPLE 1</vt:lpstr>
      <vt:lpstr>3-3 SEGMENTS AND ANGLES</vt:lpstr>
      <vt:lpstr>THE MIDPOINT THEOREM</vt:lpstr>
      <vt:lpstr>Slide 217</vt:lpstr>
      <vt:lpstr>EXAMPLE 2</vt:lpstr>
      <vt:lpstr>Slide 219</vt:lpstr>
      <vt:lpstr>EXAMPLE 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creator>Clark, Ann</dc:creator>
  <cp:lastModifiedBy>Ratliff, Ken</cp:lastModifiedBy>
  <cp:revision>13718</cp:revision>
  <dcterms:modified xsi:type="dcterms:W3CDTF">2020-01-09T14:16:22Z</dcterms:modified>
</cp:coreProperties>
</file>