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file/d/1gpIM1QHJwl-sg9xQam2_4bWlTodL96Lg/view?usp=sharin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Bubbles are borrowed from here: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https://drive.google.com/file/d/1gpIM1QHJwl-sg9xQam2_4bWlTodL96Lg/view?usp=sharing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11" Type="http://schemas.openxmlformats.org/officeDocument/2006/relationships/image" Target="../media/image6.png"/><Relationship Id="rId10" Type="http://schemas.openxmlformats.org/officeDocument/2006/relationships/image" Target="../media/image2.png"/><Relationship Id="rId12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10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08250" y="2197774"/>
            <a:ext cx="3605150" cy="1815714"/>
            <a:chOff x="370275" y="2092999"/>
            <a:chExt cx="3605150" cy="1815714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70275" y="2092999"/>
              <a:ext cx="2759476" cy="18157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95925" y="2348150"/>
              <a:ext cx="979500" cy="979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" name="Google Shape;57;p13"/>
          <p:cNvGrpSpPr/>
          <p:nvPr/>
        </p:nvGrpSpPr>
        <p:grpSpPr>
          <a:xfrm>
            <a:off x="140364" y="4281938"/>
            <a:ext cx="3550399" cy="1775200"/>
            <a:chOff x="261477" y="3937013"/>
            <a:chExt cx="3550399" cy="177520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1477" y="3937013"/>
              <a:ext cx="2877561" cy="1775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70276" y="4238625"/>
              <a:ext cx="741600" cy="741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141700" y="6325575"/>
            <a:ext cx="3547723" cy="1456050"/>
            <a:chOff x="212425" y="5740500"/>
            <a:chExt cx="3547723" cy="1456050"/>
          </a:xfrm>
        </p:grpSpPr>
        <p:pic>
          <p:nvPicPr>
            <p:cNvPr id="61" name="Google Shape;61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12425" y="5740500"/>
              <a:ext cx="2721299" cy="1456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995923" y="6073525"/>
              <a:ext cx="764225" cy="764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13"/>
          <p:cNvGrpSpPr/>
          <p:nvPr/>
        </p:nvGrpSpPr>
        <p:grpSpPr>
          <a:xfrm>
            <a:off x="112588" y="253750"/>
            <a:ext cx="3576849" cy="1465963"/>
            <a:chOff x="112588" y="253750"/>
            <a:chExt cx="3576849" cy="1465963"/>
          </a:xfrm>
        </p:grpSpPr>
        <p:pic>
          <p:nvPicPr>
            <p:cNvPr id="64" name="Google Shape;64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12588" y="253750"/>
              <a:ext cx="2759476" cy="14659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 rotWithShape="1">
            <a:blip r:embed="rId10">
              <a:alphaModFix/>
            </a:blip>
            <a:srcRect b="17160" l="17526" r="19789" t="16557"/>
            <a:stretch/>
          </p:blipFill>
          <p:spPr>
            <a:xfrm>
              <a:off x="2782638" y="468325"/>
              <a:ext cx="906799" cy="95882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" name="Google Shape;66;p13"/>
          <p:cNvGrpSpPr/>
          <p:nvPr/>
        </p:nvGrpSpPr>
        <p:grpSpPr>
          <a:xfrm>
            <a:off x="261463" y="8139075"/>
            <a:ext cx="3368499" cy="1643025"/>
            <a:chOff x="261476" y="8139075"/>
            <a:chExt cx="3368499" cy="1643025"/>
          </a:xfrm>
        </p:grpSpPr>
        <p:pic>
          <p:nvPicPr>
            <p:cNvPr id="67" name="Google Shape;67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61476" y="8139075"/>
              <a:ext cx="2487250" cy="1643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 rotWithShape="1">
            <a:blip r:embed="rId12">
              <a:alphaModFix/>
            </a:blip>
            <a:srcRect b="17713" l="16404" r="16032" t="16341"/>
            <a:stretch/>
          </p:blipFill>
          <p:spPr>
            <a:xfrm>
              <a:off x="2748725" y="8424025"/>
              <a:ext cx="881250" cy="860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" name="Google Shape;69;p13"/>
          <p:cNvGrpSpPr/>
          <p:nvPr/>
        </p:nvGrpSpPr>
        <p:grpSpPr>
          <a:xfrm>
            <a:off x="4047550" y="2197774"/>
            <a:ext cx="3605150" cy="1815714"/>
            <a:chOff x="370275" y="2092999"/>
            <a:chExt cx="3605150" cy="1815714"/>
          </a:xfrm>
        </p:grpSpPr>
        <p:pic>
          <p:nvPicPr>
            <p:cNvPr id="70" name="Google Shape;7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70275" y="2092999"/>
              <a:ext cx="2759476" cy="18157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95925" y="2348150"/>
              <a:ext cx="979500" cy="979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2" name="Google Shape;72;p13"/>
          <p:cNvGrpSpPr/>
          <p:nvPr/>
        </p:nvGrpSpPr>
        <p:grpSpPr>
          <a:xfrm>
            <a:off x="4074914" y="4251613"/>
            <a:ext cx="3550399" cy="1775200"/>
            <a:chOff x="261477" y="3937013"/>
            <a:chExt cx="3550399" cy="1775200"/>
          </a:xfrm>
        </p:grpSpPr>
        <p:pic>
          <p:nvPicPr>
            <p:cNvPr id="73" name="Google Shape;73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1477" y="3937013"/>
              <a:ext cx="2877561" cy="1775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70276" y="4238625"/>
              <a:ext cx="741600" cy="741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" name="Google Shape;75;p13"/>
          <p:cNvGrpSpPr/>
          <p:nvPr/>
        </p:nvGrpSpPr>
        <p:grpSpPr>
          <a:xfrm>
            <a:off x="4034700" y="6259812"/>
            <a:ext cx="3547723" cy="1456050"/>
            <a:chOff x="212425" y="5740500"/>
            <a:chExt cx="3547723" cy="1456050"/>
          </a:xfrm>
        </p:grpSpPr>
        <p:pic>
          <p:nvPicPr>
            <p:cNvPr id="76" name="Google Shape;76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12425" y="5740500"/>
              <a:ext cx="2721299" cy="1456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995923" y="6073525"/>
              <a:ext cx="764225" cy="764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8" name="Google Shape;78;p13"/>
          <p:cNvGrpSpPr/>
          <p:nvPr/>
        </p:nvGrpSpPr>
        <p:grpSpPr>
          <a:xfrm>
            <a:off x="4165863" y="8044100"/>
            <a:ext cx="3368499" cy="1643025"/>
            <a:chOff x="261476" y="8139075"/>
            <a:chExt cx="3368499" cy="1643025"/>
          </a:xfrm>
        </p:grpSpPr>
        <p:pic>
          <p:nvPicPr>
            <p:cNvPr id="79" name="Google Shape;79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61476" y="8139075"/>
              <a:ext cx="2487250" cy="1643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3"/>
            <p:cNvPicPr preferRelativeResize="0"/>
            <p:nvPr/>
          </p:nvPicPr>
          <p:blipFill rotWithShape="1">
            <a:blip r:embed="rId12">
              <a:alphaModFix/>
            </a:blip>
            <a:srcRect b="17713" l="16404" r="16032" t="16341"/>
            <a:stretch/>
          </p:blipFill>
          <p:spPr>
            <a:xfrm>
              <a:off x="2748725" y="8424025"/>
              <a:ext cx="881250" cy="860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" name="Google Shape;81;p13"/>
          <p:cNvGrpSpPr/>
          <p:nvPr/>
        </p:nvGrpSpPr>
        <p:grpSpPr>
          <a:xfrm>
            <a:off x="3957538" y="253750"/>
            <a:ext cx="3576849" cy="1465963"/>
            <a:chOff x="112588" y="253750"/>
            <a:chExt cx="3576849" cy="1465963"/>
          </a:xfrm>
        </p:grpSpPr>
        <p:pic>
          <p:nvPicPr>
            <p:cNvPr id="82" name="Google Shape;8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12588" y="253750"/>
              <a:ext cx="2759476" cy="14659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 rotWithShape="1">
            <a:blip r:embed="rId10">
              <a:alphaModFix/>
            </a:blip>
            <a:srcRect b="17160" l="17526" r="19789" t="16557"/>
            <a:stretch/>
          </p:blipFill>
          <p:spPr>
            <a:xfrm>
              <a:off x="2782638" y="468325"/>
              <a:ext cx="906799" cy="9588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