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058400" cx="7772400"/>
  <p:notesSz cx="6858000" cy="9144000"/>
  <p:embeddedFontLst>
    <p:embeddedFont>
      <p:font typeface="Didact Gothic"/>
      <p:regular r:id="rId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DidactGothic-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9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10449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300" cy="4014000"/>
          </a:xfrm>
          <a:prstGeom prst="rect">
            <a:avLst/>
          </a:prstGeom>
        </p:spPr>
        <p:txBody>
          <a:bodyPr anchorCtr="0" anchor="b" bIns="125550" lIns="125550" spcFirstLastPara="1" rIns="125550" wrap="square" tIns="125550">
            <a:normAutofit/>
          </a:bodyPr>
          <a:lstStyle>
            <a:lvl1pPr lvl="0" algn="ctr">
              <a:spcBef>
                <a:spcPts val="0"/>
              </a:spcBef>
              <a:spcAft>
                <a:spcPts val="0"/>
              </a:spcAft>
              <a:buSzPts val="7100"/>
              <a:buNone/>
              <a:defRPr sz="7100"/>
            </a:lvl1pPr>
            <a:lvl2pPr lvl="1" algn="ctr">
              <a:spcBef>
                <a:spcPts val="0"/>
              </a:spcBef>
              <a:spcAft>
                <a:spcPts val="0"/>
              </a:spcAft>
              <a:buSzPts val="7100"/>
              <a:buNone/>
              <a:defRPr sz="7100"/>
            </a:lvl2pPr>
            <a:lvl3pPr lvl="2" algn="ctr">
              <a:spcBef>
                <a:spcPts val="0"/>
              </a:spcBef>
              <a:spcAft>
                <a:spcPts val="0"/>
              </a:spcAft>
              <a:buSzPts val="7100"/>
              <a:buNone/>
              <a:defRPr sz="7100"/>
            </a:lvl3pPr>
            <a:lvl4pPr lvl="3" algn="ctr">
              <a:spcBef>
                <a:spcPts val="0"/>
              </a:spcBef>
              <a:spcAft>
                <a:spcPts val="0"/>
              </a:spcAft>
              <a:buSzPts val="7100"/>
              <a:buNone/>
              <a:defRPr sz="7100"/>
            </a:lvl4pPr>
            <a:lvl5pPr lvl="4" algn="ctr">
              <a:spcBef>
                <a:spcPts val="0"/>
              </a:spcBef>
              <a:spcAft>
                <a:spcPts val="0"/>
              </a:spcAft>
              <a:buSzPts val="7100"/>
              <a:buNone/>
              <a:defRPr sz="7100"/>
            </a:lvl5pPr>
            <a:lvl6pPr lvl="5" algn="ctr">
              <a:spcBef>
                <a:spcPts val="0"/>
              </a:spcBef>
              <a:spcAft>
                <a:spcPts val="0"/>
              </a:spcAft>
              <a:buSzPts val="7100"/>
              <a:buNone/>
              <a:defRPr sz="7100"/>
            </a:lvl6pPr>
            <a:lvl7pPr lvl="6" algn="ctr">
              <a:spcBef>
                <a:spcPts val="0"/>
              </a:spcBef>
              <a:spcAft>
                <a:spcPts val="0"/>
              </a:spcAft>
              <a:buSzPts val="7100"/>
              <a:buNone/>
              <a:defRPr sz="7100"/>
            </a:lvl7pPr>
            <a:lvl8pPr lvl="7" algn="ctr">
              <a:spcBef>
                <a:spcPts val="0"/>
              </a:spcBef>
              <a:spcAft>
                <a:spcPts val="0"/>
              </a:spcAft>
              <a:buSzPts val="7100"/>
              <a:buNone/>
              <a:defRPr sz="7100"/>
            </a:lvl8pPr>
            <a:lvl9pPr lvl="8" algn="ctr">
              <a:spcBef>
                <a:spcPts val="0"/>
              </a:spcBef>
              <a:spcAft>
                <a:spcPts val="0"/>
              </a:spcAft>
              <a:buSzPts val="7100"/>
              <a:buNone/>
              <a:defRPr sz="7100"/>
            </a:lvl9pPr>
          </a:lstStyle>
          <a:p/>
        </p:txBody>
      </p:sp>
      <p:sp>
        <p:nvSpPr>
          <p:cNvPr id="11" name="Google Shape;11;p2"/>
          <p:cNvSpPr txBox="1"/>
          <p:nvPr>
            <p:ph idx="1" type="subTitle"/>
          </p:nvPr>
        </p:nvSpPr>
        <p:spPr>
          <a:xfrm>
            <a:off x="264945" y="5542289"/>
            <a:ext cx="7242300" cy="1550100"/>
          </a:xfrm>
          <a:prstGeom prst="rect">
            <a:avLst/>
          </a:prstGeom>
        </p:spPr>
        <p:txBody>
          <a:bodyPr anchorCtr="0" anchor="t" bIns="125550" lIns="125550" spcFirstLastPara="1" rIns="125550" wrap="square" tIns="125550">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12" name="Google Shape;12;p2"/>
          <p:cNvSpPr txBox="1"/>
          <p:nvPr>
            <p:ph idx="12" type="sldNum"/>
          </p:nvPr>
        </p:nvSpPr>
        <p:spPr>
          <a:xfrm>
            <a:off x="7201589" y="9119180"/>
            <a:ext cx="466500" cy="769500"/>
          </a:xfrm>
          <a:prstGeom prst="rect">
            <a:avLst/>
          </a:prstGeom>
        </p:spPr>
        <p:txBody>
          <a:bodyPr anchorCtr="0" anchor="ctr" bIns="125550" lIns="125550" spcFirstLastPara="1" rIns="125550" wrap="square" tIns="1255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300" cy="1646100"/>
          </a:xfrm>
          <a:prstGeom prst="rect">
            <a:avLst/>
          </a:prstGeom>
        </p:spPr>
        <p:txBody>
          <a:bodyPr anchorCtr="0" anchor="ctr" bIns="125550" lIns="125550" spcFirstLastPara="1" rIns="125550" wrap="square" tIns="125550">
            <a:normAutofit/>
          </a:bodyPr>
          <a:lstStyle>
            <a:lvl1pPr lvl="0" algn="ctr">
              <a:spcBef>
                <a:spcPts val="0"/>
              </a:spcBef>
              <a:spcAft>
                <a:spcPts val="0"/>
              </a:spcAft>
              <a:buSzPts val="4900"/>
              <a:buNone/>
              <a:defRPr sz="4900"/>
            </a:lvl1pPr>
            <a:lvl2pPr lvl="1" algn="ctr">
              <a:spcBef>
                <a:spcPts val="0"/>
              </a:spcBef>
              <a:spcAft>
                <a:spcPts val="0"/>
              </a:spcAft>
              <a:buSzPts val="4900"/>
              <a:buNone/>
              <a:defRPr sz="4900"/>
            </a:lvl2pPr>
            <a:lvl3pPr lvl="2" algn="ctr">
              <a:spcBef>
                <a:spcPts val="0"/>
              </a:spcBef>
              <a:spcAft>
                <a:spcPts val="0"/>
              </a:spcAft>
              <a:buSzPts val="4900"/>
              <a:buNone/>
              <a:defRPr sz="4900"/>
            </a:lvl3pPr>
            <a:lvl4pPr lvl="3" algn="ctr">
              <a:spcBef>
                <a:spcPts val="0"/>
              </a:spcBef>
              <a:spcAft>
                <a:spcPts val="0"/>
              </a:spcAft>
              <a:buSzPts val="4900"/>
              <a:buNone/>
              <a:defRPr sz="4900"/>
            </a:lvl4pPr>
            <a:lvl5pPr lvl="4" algn="ctr">
              <a:spcBef>
                <a:spcPts val="0"/>
              </a:spcBef>
              <a:spcAft>
                <a:spcPts val="0"/>
              </a:spcAft>
              <a:buSzPts val="4900"/>
              <a:buNone/>
              <a:defRPr sz="4900"/>
            </a:lvl5pPr>
            <a:lvl6pPr lvl="5" algn="ctr">
              <a:spcBef>
                <a:spcPts val="0"/>
              </a:spcBef>
              <a:spcAft>
                <a:spcPts val="0"/>
              </a:spcAft>
              <a:buSzPts val="4900"/>
              <a:buNone/>
              <a:defRPr sz="4900"/>
            </a:lvl6pPr>
            <a:lvl7pPr lvl="6" algn="ctr">
              <a:spcBef>
                <a:spcPts val="0"/>
              </a:spcBef>
              <a:spcAft>
                <a:spcPts val="0"/>
              </a:spcAft>
              <a:buSzPts val="4900"/>
              <a:buNone/>
              <a:defRPr sz="4900"/>
            </a:lvl7pPr>
            <a:lvl8pPr lvl="7" algn="ctr">
              <a:spcBef>
                <a:spcPts val="0"/>
              </a:spcBef>
              <a:spcAft>
                <a:spcPts val="0"/>
              </a:spcAft>
              <a:buSzPts val="4900"/>
              <a:buNone/>
              <a:defRPr sz="4900"/>
            </a:lvl8pPr>
            <a:lvl9pPr lvl="8" algn="ctr">
              <a:spcBef>
                <a:spcPts val="0"/>
              </a:spcBef>
              <a:spcAft>
                <a:spcPts val="0"/>
              </a:spcAft>
              <a:buSzPts val="4900"/>
              <a:buNone/>
              <a:defRPr sz="4900"/>
            </a:lvl9pPr>
          </a:lstStyle>
          <a:p/>
        </p:txBody>
      </p:sp>
      <p:sp>
        <p:nvSpPr>
          <p:cNvPr id="15" name="Google Shape;15;p3"/>
          <p:cNvSpPr txBox="1"/>
          <p:nvPr>
            <p:ph idx="12" type="sldNum"/>
          </p:nvPr>
        </p:nvSpPr>
        <p:spPr>
          <a:xfrm>
            <a:off x="7201589" y="9119180"/>
            <a:ext cx="466500" cy="769500"/>
          </a:xfrm>
          <a:prstGeom prst="rect">
            <a:avLst/>
          </a:prstGeom>
        </p:spPr>
        <p:txBody>
          <a:bodyPr anchorCtr="0" anchor="ctr" bIns="125550" lIns="125550" spcFirstLastPara="1" rIns="125550" wrap="square" tIns="1255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300" cy="1119900"/>
          </a:xfrm>
          <a:prstGeom prst="rect">
            <a:avLst/>
          </a:prstGeom>
        </p:spPr>
        <p:txBody>
          <a:bodyPr anchorCtr="0" anchor="t" bIns="125550" lIns="125550" spcFirstLastPara="1" rIns="125550" wrap="square" tIns="125550">
            <a:normAutofit/>
          </a:bodyPr>
          <a:lstStyle>
            <a:lvl1pPr lvl="0">
              <a:spcBef>
                <a:spcPts val="0"/>
              </a:spcBef>
              <a:spcAft>
                <a:spcPts val="0"/>
              </a:spcAft>
              <a:buSzPts val="3800"/>
              <a:buNone/>
              <a:defRPr/>
            </a:lvl1pPr>
            <a:lvl2pPr lvl="1">
              <a:spcBef>
                <a:spcPts val="0"/>
              </a:spcBef>
              <a:spcAft>
                <a:spcPts val="0"/>
              </a:spcAft>
              <a:buSzPts val="3800"/>
              <a:buNone/>
              <a:defRPr/>
            </a:lvl2pPr>
            <a:lvl3pPr lvl="2">
              <a:spcBef>
                <a:spcPts val="0"/>
              </a:spcBef>
              <a:spcAft>
                <a:spcPts val="0"/>
              </a:spcAft>
              <a:buSzPts val="3800"/>
              <a:buNone/>
              <a:defRPr/>
            </a:lvl3pPr>
            <a:lvl4pPr lvl="3">
              <a:spcBef>
                <a:spcPts val="0"/>
              </a:spcBef>
              <a:spcAft>
                <a:spcPts val="0"/>
              </a:spcAft>
              <a:buSzPts val="3800"/>
              <a:buNone/>
              <a:defRPr/>
            </a:lvl4pPr>
            <a:lvl5pPr lvl="4">
              <a:spcBef>
                <a:spcPts val="0"/>
              </a:spcBef>
              <a:spcAft>
                <a:spcPts val="0"/>
              </a:spcAft>
              <a:buSzPts val="3800"/>
              <a:buNone/>
              <a:defRPr/>
            </a:lvl5pPr>
            <a:lvl6pPr lvl="5">
              <a:spcBef>
                <a:spcPts val="0"/>
              </a:spcBef>
              <a:spcAft>
                <a:spcPts val="0"/>
              </a:spcAft>
              <a:buSzPts val="3800"/>
              <a:buNone/>
              <a:defRPr/>
            </a:lvl6pPr>
            <a:lvl7pPr lvl="6">
              <a:spcBef>
                <a:spcPts val="0"/>
              </a:spcBef>
              <a:spcAft>
                <a:spcPts val="0"/>
              </a:spcAft>
              <a:buSzPts val="3800"/>
              <a:buNone/>
              <a:defRPr/>
            </a:lvl7pPr>
            <a:lvl8pPr lvl="7">
              <a:spcBef>
                <a:spcPts val="0"/>
              </a:spcBef>
              <a:spcAft>
                <a:spcPts val="0"/>
              </a:spcAft>
              <a:buSzPts val="3800"/>
              <a:buNone/>
              <a:defRPr/>
            </a:lvl8pPr>
            <a:lvl9pPr lvl="8">
              <a:spcBef>
                <a:spcPts val="0"/>
              </a:spcBef>
              <a:spcAft>
                <a:spcPts val="0"/>
              </a:spcAft>
              <a:buSzPts val="3800"/>
              <a:buNone/>
              <a:defRPr/>
            </a:lvl9pPr>
          </a:lstStyle>
          <a:p/>
        </p:txBody>
      </p:sp>
      <p:sp>
        <p:nvSpPr>
          <p:cNvPr id="18" name="Google Shape;18;p4"/>
          <p:cNvSpPr txBox="1"/>
          <p:nvPr>
            <p:ph idx="1" type="body"/>
          </p:nvPr>
        </p:nvSpPr>
        <p:spPr>
          <a:xfrm>
            <a:off x="264945" y="2253729"/>
            <a:ext cx="7242300" cy="6681000"/>
          </a:xfrm>
          <a:prstGeom prst="rect">
            <a:avLst/>
          </a:prstGeom>
        </p:spPr>
        <p:txBody>
          <a:bodyPr anchorCtr="0" anchor="t" bIns="125550" lIns="125550" spcFirstLastPara="1" rIns="125550" wrap="square" tIns="125550">
            <a:normAutofit/>
          </a:bodyPr>
          <a:lstStyle>
            <a:lvl1pPr indent="-387350" lvl="0" marL="457200">
              <a:spcBef>
                <a:spcPts val="0"/>
              </a:spcBef>
              <a:spcAft>
                <a:spcPts val="0"/>
              </a:spcAft>
              <a:buSzPts val="25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19" name="Google Shape;19;p4"/>
          <p:cNvSpPr txBox="1"/>
          <p:nvPr>
            <p:ph idx="12" type="sldNum"/>
          </p:nvPr>
        </p:nvSpPr>
        <p:spPr>
          <a:xfrm>
            <a:off x="7201589" y="9119180"/>
            <a:ext cx="466500" cy="769500"/>
          </a:xfrm>
          <a:prstGeom prst="rect">
            <a:avLst/>
          </a:prstGeom>
        </p:spPr>
        <p:txBody>
          <a:bodyPr anchorCtr="0" anchor="ctr" bIns="125550" lIns="125550" spcFirstLastPara="1" rIns="125550" wrap="square" tIns="1255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300" cy="1119900"/>
          </a:xfrm>
          <a:prstGeom prst="rect">
            <a:avLst/>
          </a:prstGeom>
        </p:spPr>
        <p:txBody>
          <a:bodyPr anchorCtr="0" anchor="t" bIns="125550" lIns="125550" spcFirstLastPara="1" rIns="125550" wrap="square" tIns="125550">
            <a:normAutofit/>
          </a:bodyPr>
          <a:lstStyle>
            <a:lvl1pPr lvl="0">
              <a:spcBef>
                <a:spcPts val="0"/>
              </a:spcBef>
              <a:spcAft>
                <a:spcPts val="0"/>
              </a:spcAft>
              <a:buSzPts val="3800"/>
              <a:buNone/>
              <a:defRPr/>
            </a:lvl1pPr>
            <a:lvl2pPr lvl="1">
              <a:spcBef>
                <a:spcPts val="0"/>
              </a:spcBef>
              <a:spcAft>
                <a:spcPts val="0"/>
              </a:spcAft>
              <a:buSzPts val="3800"/>
              <a:buNone/>
              <a:defRPr/>
            </a:lvl2pPr>
            <a:lvl3pPr lvl="2">
              <a:spcBef>
                <a:spcPts val="0"/>
              </a:spcBef>
              <a:spcAft>
                <a:spcPts val="0"/>
              </a:spcAft>
              <a:buSzPts val="3800"/>
              <a:buNone/>
              <a:defRPr/>
            </a:lvl3pPr>
            <a:lvl4pPr lvl="3">
              <a:spcBef>
                <a:spcPts val="0"/>
              </a:spcBef>
              <a:spcAft>
                <a:spcPts val="0"/>
              </a:spcAft>
              <a:buSzPts val="3800"/>
              <a:buNone/>
              <a:defRPr/>
            </a:lvl4pPr>
            <a:lvl5pPr lvl="4">
              <a:spcBef>
                <a:spcPts val="0"/>
              </a:spcBef>
              <a:spcAft>
                <a:spcPts val="0"/>
              </a:spcAft>
              <a:buSzPts val="3800"/>
              <a:buNone/>
              <a:defRPr/>
            </a:lvl5pPr>
            <a:lvl6pPr lvl="5">
              <a:spcBef>
                <a:spcPts val="0"/>
              </a:spcBef>
              <a:spcAft>
                <a:spcPts val="0"/>
              </a:spcAft>
              <a:buSzPts val="3800"/>
              <a:buNone/>
              <a:defRPr/>
            </a:lvl6pPr>
            <a:lvl7pPr lvl="6">
              <a:spcBef>
                <a:spcPts val="0"/>
              </a:spcBef>
              <a:spcAft>
                <a:spcPts val="0"/>
              </a:spcAft>
              <a:buSzPts val="3800"/>
              <a:buNone/>
              <a:defRPr/>
            </a:lvl7pPr>
            <a:lvl8pPr lvl="7">
              <a:spcBef>
                <a:spcPts val="0"/>
              </a:spcBef>
              <a:spcAft>
                <a:spcPts val="0"/>
              </a:spcAft>
              <a:buSzPts val="3800"/>
              <a:buNone/>
              <a:defRPr/>
            </a:lvl8pPr>
            <a:lvl9pPr lvl="8">
              <a:spcBef>
                <a:spcPts val="0"/>
              </a:spcBef>
              <a:spcAft>
                <a:spcPts val="0"/>
              </a:spcAft>
              <a:buSzPts val="3800"/>
              <a:buNone/>
              <a:defRPr/>
            </a:lvl9pPr>
          </a:lstStyle>
          <a:p/>
        </p:txBody>
      </p:sp>
      <p:sp>
        <p:nvSpPr>
          <p:cNvPr id="22" name="Google Shape;22;p5"/>
          <p:cNvSpPr txBox="1"/>
          <p:nvPr>
            <p:ph idx="1" type="body"/>
          </p:nvPr>
        </p:nvSpPr>
        <p:spPr>
          <a:xfrm>
            <a:off x="264945" y="2253729"/>
            <a:ext cx="3399600" cy="6681000"/>
          </a:xfrm>
          <a:prstGeom prst="rect">
            <a:avLst/>
          </a:prstGeom>
        </p:spPr>
        <p:txBody>
          <a:bodyPr anchorCtr="0" anchor="t" bIns="125550" lIns="125550" spcFirstLastPara="1" rIns="125550" wrap="square" tIns="12555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3" name="Google Shape;23;p5"/>
          <p:cNvSpPr txBox="1"/>
          <p:nvPr>
            <p:ph idx="2" type="body"/>
          </p:nvPr>
        </p:nvSpPr>
        <p:spPr>
          <a:xfrm>
            <a:off x="4107540" y="2253729"/>
            <a:ext cx="3399600" cy="6681000"/>
          </a:xfrm>
          <a:prstGeom prst="rect">
            <a:avLst/>
          </a:prstGeom>
        </p:spPr>
        <p:txBody>
          <a:bodyPr anchorCtr="0" anchor="t" bIns="125550" lIns="125550" spcFirstLastPara="1" rIns="125550" wrap="square" tIns="12555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4" name="Google Shape;24;p5"/>
          <p:cNvSpPr txBox="1"/>
          <p:nvPr>
            <p:ph idx="12" type="sldNum"/>
          </p:nvPr>
        </p:nvSpPr>
        <p:spPr>
          <a:xfrm>
            <a:off x="7201589" y="9119180"/>
            <a:ext cx="466500" cy="769500"/>
          </a:xfrm>
          <a:prstGeom prst="rect">
            <a:avLst/>
          </a:prstGeom>
        </p:spPr>
        <p:txBody>
          <a:bodyPr anchorCtr="0" anchor="ctr" bIns="125550" lIns="125550" spcFirstLastPara="1" rIns="125550" wrap="square" tIns="1255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300" cy="1119900"/>
          </a:xfrm>
          <a:prstGeom prst="rect">
            <a:avLst/>
          </a:prstGeom>
        </p:spPr>
        <p:txBody>
          <a:bodyPr anchorCtr="0" anchor="t" bIns="125550" lIns="125550" spcFirstLastPara="1" rIns="125550" wrap="square" tIns="125550">
            <a:normAutofit/>
          </a:bodyPr>
          <a:lstStyle>
            <a:lvl1pPr lvl="0">
              <a:spcBef>
                <a:spcPts val="0"/>
              </a:spcBef>
              <a:spcAft>
                <a:spcPts val="0"/>
              </a:spcAft>
              <a:buSzPts val="3800"/>
              <a:buNone/>
              <a:defRPr/>
            </a:lvl1pPr>
            <a:lvl2pPr lvl="1">
              <a:spcBef>
                <a:spcPts val="0"/>
              </a:spcBef>
              <a:spcAft>
                <a:spcPts val="0"/>
              </a:spcAft>
              <a:buSzPts val="3800"/>
              <a:buNone/>
              <a:defRPr/>
            </a:lvl2pPr>
            <a:lvl3pPr lvl="2">
              <a:spcBef>
                <a:spcPts val="0"/>
              </a:spcBef>
              <a:spcAft>
                <a:spcPts val="0"/>
              </a:spcAft>
              <a:buSzPts val="3800"/>
              <a:buNone/>
              <a:defRPr/>
            </a:lvl3pPr>
            <a:lvl4pPr lvl="3">
              <a:spcBef>
                <a:spcPts val="0"/>
              </a:spcBef>
              <a:spcAft>
                <a:spcPts val="0"/>
              </a:spcAft>
              <a:buSzPts val="3800"/>
              <a:buNone/>
              <a:defRPr/>
            </a:lvl4pPr>
            <a:lvl5pPr lvl="4">
              <a:spcBef>
                <a:spcPts val="0"/>
              </a:spcBef>
              <a:spcAft>
                <a:spcPts val="0"/>
              </a:spcAft>
              <a:buSzPts val="3800"/>
              <a:buNone/>
              <a:defRPr/>
            </a:lvl5pPr>
            <a:lvl6pPr lvl="5">
              <a:spcBef>
                <a:spcPts val="0"/>
              </a:spcBef>
              <a:spcAft>
                <a:spcPts val="0"/>
              </a:spcAft>
              <a:buSzPts val="3800"/>
              <a:buNone/>
              <a:defRPr/>
            </a:lvl6pPr>
            <a:lvl7pPr lvl="6">
              <a:spcBef>
                <a:spcPts val="0"/>
              </a:spcBef>
              <a:spcAft>
                <a:spcPts val="0"/>
              </a:spcAft>
              <a:buSzPts val="3800"/>
              <a:buNone/>
              <a:defRPr/>
            </a:lvl7pPr>
            <a:lvl8pPr lvl="7">
              <a:spcBef>
                <a:spcPts val="0"/>
              </a:spcBef>
              <a:spcAft>
                <a:spcPts val="0"/>
              </a:spcAft>
              <a:buSzPts val="3800"/>
              <a:buNone/>
              <a:defRPr/>
            </a:lvl8pPr>
            <a:lvl9pPr lvl="8">
              <a:spcBef>
                <a:spcPts val="0"/>
              </a:spcBef>
              <a:spcAft>
                <a:spcPts val="0"/>
              </a:spcAft>
              <a:buSzPts val="3800"/>
              <a:buNone/>
              <a:defRPr/>
            </a:lvl9pPr>
          </a:lstStyle>
          <a:p/>
        </p:txBody>
      </p:sp>
      <p:sp>
        <p:nvSpPr>
          <p:cNvPr id="27" name="Google Shape;27;p6"/>
          <p:cNvSpPr txBox="1"/>
          <p:nvPr>
            <p:ph idx="12" type="sldNum"/>
          </p:nvPr>
        </p:nvSpPr>
        <p:spPr>
          <a:xfrm>
            <a:off x="7201589" y="9119180"/>
            <a:ext cx="466500" cy="769500"/>
          </a:xfrm>
          <a:prstGeom prst="rect">
            <a:avLst/>
          </a:prstGeom>
        </p:spPr>
        <p:txBody>
          <a:bodyPr anchorCtr="0" anchor="ctr" bIns="125550" lIns="125550" spcFirstLastPara="1" rIns="125550" wrap="square" tIns="1255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125550" lIns="125550" spcFirstLastPara="1" rIns="125550" wrap="square" tIns="125550">
            <a:normAutofit/>
          </a:bodyPr>
          <a:lstStyle>
            <a:lvl1pPr lvl="0">
              <a:spcBef>
                <a:spcPts val="0"/>
              </a:spcBef>
              <a:spcAft>
                <a:spcPts val="0"/>
              </a:spcAft>
              <a:buSzPts val="3300"/>
              <a:buNone/>
              <a:defRPr sz="3300"/>
            </a:lvl1pPr>
            <a:lvl2pPr lvl="1">
              <a:spcBef>
                <a:spcPts val="0"/>
              </a:spcBef>
              <a:spcAft>
                <a:spcPts val="0"/>
              </a:spcAft>
              <a:buSzPts val="3300"/>
              <a:buNone/>
              <a:defRPr sz="3300"/>
            </a:lvl2pPr>
            <a:lvl3pPr lvl="2">
              <a:spcBef>
                <a:spcPts val="0"/>
              </a:spcBef>
              <a:spcAft>
                <a:spcPts val="0"/>
              </a:spcAft>
              <a:buSzPts val="3300"/>
              <a:buNone/>
              <a:defRPr sz="3300"/>
            </a:lvl3pPr>
            <a:lvl4pPr lvl="3">
              <a:spcBef>
                <a:spcPts val="0"/>
              </a:spcBef>
              <a:spcAft>
                <a:spcPts val="0"/>
              </a:spcAft>
              <a:buSzPts val="3300"/>
              <a:buNone/>
              <a:defRPr sz="3300"/>
            </a:lvl4pPr>
            <a:lvl5pPr lvl="4">
              <a:spcBef>
                <a:spcPts val="0"/>
              </a:spcBef>
              <a:spcAft>
                <a:spcPts val="0"/>
              </a:spcAft>
              <a:buSzPts val="3300"/>
              <a:buNone/>
              <a:defRPr sz="3300"/>
            </a:lvl5pPr>
            <a:lvl6pPr lvl="5">
              <a:spcBef>
                <a:spcPts val="0"/>
              </a:spcBef>
              <a:spcAft>
                <a:spcPts val="0"/>
              </a:spcAft>
              <a:buSzPts val="3300"/>
              <a:buNone/>
              <a:defRPr sz="3300"/>
            </a:lvl6pPr>
            <a:lvl7pPr lvl="6">
              <a:spcBef>
                <a:spcPts val="0"/>
              </a:spcBef>
              <a:spcAft>
                <a:spcPts val="0"/>
              </a:spcAft>
              <a:buSzPts val="3300"/>
              <a:buNone/>
              <a:defRPr sz="3300"/>
            </a:lvl7pPr>
            <a:lvl8pPr lvl="7">
              <a:spcBef>
                <a:spcPts val="0"/>
              </a:spcBef>
              <a:spcAft>
                <a:spcPts val="0"/>
              </a:spcAft>
              <a:buSzPts val="3300"/>
              <a:buNone/>
              <a:defRPr sz="3300"/>
            </a:lvl8pPr>
            <a:lvl9pPr lvl="8">
              <a:spcBef>
                <a:spcPts val="0"/>
              </a:spcBef>
              <a:spcAft>
                <a:spcPts val="0"/>
              </a:spcAft>
              <a:buSzPts val="3300"/>
              <a:buNone/>
              <a:defRPr sz="33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125550" lIns="125550" spcFirstLastPara="1" rIns="125550" wrap="square" tIns="12555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1" name="Google Shape;31;p7"/>
          <p:cNvSpPr txBox="1"/>
          <p:nvPr>
            <p:ph idx="12" type="sldNum"/>
          </p:nvPr>
        </p:nvSpPr>
        <p:spPr>
          <a:xfrm>
            <a:off x="7201589" y="9119180"/>
            <a:ext cx="466500" cy="769500"/>
          </a:xfrm>
          <a:prstGeom prst="rect">
            <a:avLst/>
          </a:prstGeom>
        </p:spPr>
        <p:txBody>
          <a:bodyPr anchorCtr="0" anchor="ctr" bIns="125550" lIns="125550" spcFirstLastPara="1" rIns="125550" wrap="square" tIns="1255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2" y="880293"/>
            <a:ext cx="5412600" cy="7999800"/>
          </a:xfrm>
          <a:prstGeom prst="rect">
            <a:avLst/>
          </a:prstGeom>
        </p:spPr>
        <p:txBody>
          <a:bodyPr anchorCtr="0" anchor="ctr" bIns="125550" lIns="125550" spcFirstLastPara="1" rIns="125550" wrap="square" tIns="125550">
            <a:normAutofit/>
          </a:bodyPr>
          <a:lstStyle>
            <a:lvl1pPr lvl="0">
              <a:spcBef>
                <a:spcPts val="0"/>
              </a:spcBef>
              <a:spcAft>
                <a:spcPts val="0"/>
              </a:spcAft>
              <a:buSzPts val="6600"/>
              <a:buNone/>
              <a:defRPr sz="6600"/>
            </a:lvl1pPr>
            <a:lvl2pPr lvl="1">
              <a:spcBef>
                <a:spcPts val="0"/>
              </a:spcBef>
              <a:spcAft>
                <a:spcPts val="0"/>
              </a:spcAft>
              <a:buSzPts val="6600"/>
              <a:buNone/>
              <a:defRPr sz="6600"/>
            </a:lvl2pPr>
            <a:lvl3pPr lvl="2">
              <a:spcBef>
                <a:spcPts val="0"/>
              </a:spcBef>
              <a:spcAft>
                <a:spcPts val="0"/>
              </a:spcAft>
              <a:buSzPts val="6600"/>
              <a:buNone/>
              <a:defRPr sz="6600"/>
            </a:lvl3pPr>
            <a:lvl4pPr lvl="3">
              <a:spcBef>
                <a:spcPts val="0"/>
              </a:spcBef>
              <a:spcAft>
                <a:spcPts val="0"/>
              </a:spcAft>
              <a:buSzPts val="6600"/>
              <a:buNone/>
              <a:defRPr sz="6600"/>
            </a:lvl4pPr>
            <a:lvl5pPr lvl="4">
              <a:spcBef>
                <a:spcPts val="0"/>
              </a:spcBef>
              <a:spcAft>
                <a:spcPts val="0"/>
              </a:spcAft>
              <a:buSzPts val="6600"/>
              <a:buNone/>
              <a:defRPr sz="6600"/>
            </a:lvl5pPr>
            <a:lvl6pPr lvl="5">
              <a:spcBef>
                <a:spcPts val="0"/>
              </a:spcBef>
              <a:spcAft>
                <a:spcPts val="0"/>
              </a:spcAft>
              <a:buSzPts val="6600"/>
              <a:buNone/>
              <a:defRPr sz="6600"/>
            </a:lvl6pPr>
            <a:lvl7pPr lvl="6">
              <a:spcBef>
                <a:spcPts val="0"/>
              </a:spcBef>
              <a:spcAft>
                <a:spcPts val="0"/>
              </a:spcAft>
              <a:buSzPts val="6600"/>
              <a:buNone/>
              <a:defRPr sz="6600"/>
            </a:lvl7pPr>
            <a:lvl8pPr lvl="7">
              <a:spcBef>
                <a:spcPts val="0"/>
              </a:spcBef>
              <a:spcAft>
                <a:spcPts val="0"/>
              </a:spcAft>
              <a:buSzPts val="6600"/>
              <a:buNone/>
              <a:defRPr sz="6600"/>
            </a:lvl8pPr>
            <a:lvl9pPr lvl="8">
              <a:spcBef>
                <a:spcPts val="0"/>
              </a:spcBef>
              <a:spcAft>
                <a:spcPts val="0"/>
              </a:spcAft>
              <a:buSzPts val="6600"/>
              <a:buNone/>
              <a:defRPr sz="6600"/>
            </a:lvl9pPr>
          </a:lstStyle>
          <a:p/>
        </p:txBody>
      </p:sp>
      <p:sp>
        <p:nvSpPr>
          <p:cNvPr id="34" name="Google Shape;34;p8"/>
          <p:cNvSpPr txBox="1"/>
          <p:nvPr>
            <p:ph idx="12" type="sldNum"/>
          </p:nvPr>
        </p:nvSpPr>
        <p:spPr>
          <a:xfrm>
            <a:off x="7201589" y="9119180"/>
            <a:ext cx="466500" cy="769500"/>
          </a:xfrm>
          <a:prstGeom prst="rect">
            <a:avLst/>
          </a:prstGeom>
        </p:spPr>
        <p:txBody>
          <a:bodyPr anchorCtr="0" anchor="ctr" bIns="125550" lIns="125550" spcFirstLastPara="1" rIns="125550" wrap="square" tIns="1255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125550" lIns="125550" spcFirstLastPara="1" rIns="125550" wrap="square" tIns="12555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125550" lIns="125550" spcFirstLastPara="1" rIns="125550" wrap="square" tIns="125550">
            <a:normAutofit/>
          </a:bodyPr>
          <a:lstStyle>
            <a:lvl1pPr lvl="0" algn="ctr">
              <a:spcBef>
                <a:spcPts val="0"/>
              </a:spcBef>
              <a:spcAft>
                <a:spcPts val="0"/>
              </a:spcAft>
              <a:buSzPts val="5800"/>
              <a:buNone/>
              <a:defRPr sz="5800"/>
            </a:lvl1pPr>
            <a:lvl2pPr lvl="1" algn="ctr">
              <a:spcBef>
                <a:spcPts val="0"/>
              </a:spcBef>
              <a:spcAft>
                <a:spcPts val="0"/>
              </a:spcAft>
              <a:buSzPts val="5800"/>
              <a:buNone/>
              <a:defRPr sz="5800"/>
            </a:lvl2pPr>
            <a:lvl3pPr lvl="2" algn="ctr">
              <a:spcBef>
                <a:spcPts val="0"/>
              </a:spcBef>
              <a:spcAft>
                <a:spcPts val="0"/>
              </a:spcAft>
              <a:buSzPts val="5800"/>
              <a:buNone/>
              <a:defRPr sz="5800"/>
            </a:lvl3pPr>
            <a:lvl4pPr lvl="3" algn="ctr">
              <a:spcBef>
                <a:spcPts val="0"/>
              </a:spcBef>
              <a:spcAft>
                <a:spcPts val="0"/>
              </a:spcAft>
              <a:buSzPts val="5800"/>
              <a:buNone/>
              <a:defRPr sz="5800"/>
            </a:lvl4pPr>
            <a:lvl5pPr lvl="4" algn="ctr">
              <a:spcBef>
                <a:spcPts val="0"/>
              </a:spcBef>
              <a:spcAft>
                <a:spcPts val="0"/>
              </a:spcAft>
              <a:buSzPts val="5800"/>
              <a:buNone/>
              <a:defRPr sz="5800"/>
            </a:lvl5pPr>
            <a:lvl6pPr lvl="5" algn="ctr">
              <a:spcBef>
                <a:spcPts val="0"/>
              </a:spcBef>
              <a:spcAft>
                <a:spcPts val="0"/>
              </a:spcAft>
              <a:buSzPts val="5800"/>
              <a:buNone/>
              <a:defRPr sz="5800"/>
            </a:lvl6pPr>
            <a:lvl7pPr lvl="6" algn="ctr">
              <a:spcBef>
                <a:spcPts val="0"/>
              </a:spcBef>
              <a:spcAft>
                <a:spcPts val="0"/>
              </a:spcAft>
              <a:buSzPts val="5800"/>
              <a:buNone/>
              <a:defRPr sz="5800"/>
            </a:lvl7pPr>
            <a:lvl8pPr lvl="7" algn="ctr">
              <a:spcBef>
                <a:spcPts val="0"/>
              </a:spcBef>
              <a:spcAft>
                <a:spcPts val="0"/>
              </a:spcAft>
              <a:buSzPts val="5800"/>
              <a:buNone/>
              <a:defRPr sz="5800"/>
            </a:lvl8pPr>
            <a:lvl9pPr lvl="8" algn="ctr">
              <a:spcBef>
                <a:spcPts val="0"/>
              </a:spcBef>
              <a:spcAft>
                <a:spcPts val="0"/>
              </a:spcAft>
              <a:buSzPts val="5800"/>
              <a:buNone/>
              <a:defRPr sz="58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125550" lIns="125550" spcFirstLastPara="1" rIns="125550" wrap="square" tIns="125550">
            <a:normAutofit/>
          </a:bodyPr>
          <a:lstStyle>
            <a:lvl1pPr lvl="0" algn="ctr">
              <a:lnSpc>
                <a:spcPct val="100000"/>
              </a:lnSpc>
              <a:spcBef>
                <a:spcPts val="0"/>
              </a:spcBef>
              <a:spcAft>
                <a:spcPts val="0"/>
              </a:spcAft>
              <a:buSzPts val="2900"/>
              <a:buNone/>
              <a:defRPr sz="2900"/>
            </a:lvl1pPr>
            <a:lvl2pPr lvl="1" algn="ctr">
              <a:lnSpc>
                <a:spcPct val="100000"/>
              </a:lnSpc>
              <a:spcBef>
                <a:spcPts val="0"/>
              </a:spcBef>
              <a:spcAft>
                <a:spcPts val="0"/>
              </a:spcAft>
              <a:buSzPts val="2900"/>
              <a:buNone/>
              <a:defRPr sz="2900"/>
            </a:lvl2pPr>
            <a:lvl3pPr lvl="2" algn="ctr">
              <a:lnSpc>
                <a:spcPct val="100000"/>
              </a:lnSpc>
              <a:spcBef>
                <a:spcPts val="0"/>
              </a:spcBef>
              <a:spcAft>
                <a:spcPts val="0"/>
              </a:spcAft>
              <a:buSzPts val="2900"/>
              <a:buNone/>
              <a:defRPr sz="2900"/>
            </a:lvl3pPr>
            <a:lvl4pPr lvl="3" algn="ctr">
              <a:lnSpc>
                <a:spcPct val="100000"/>
              </a:lnSpc>
              <a:spcBef>
                <a:spcPts val="0"/>
              </a:spcBef>
              <a:spcAft>
                <a:spcPts val="0"/>
              </a:spcAft>
              <a:buSzPts val="2900"/>
              <a:buNone/>
              <a:defRPr sz="2900"/>
            </a:lvl4pPr>
            <a:lvl5pPr lvl="4" algn="ctr">
              <a:lnSpc>
                <a:spcPct val="100000"/>
              </a:lnSpc>
              <a:spcBef>
                <a:spcPts val="0"/>
              </a:spcBef>
              <a:spcAft>
                <a:spcPts val="0"/>
              </a:spcAft>
              <a:buSzPts val="2900"/>
              <a:buNone/>
              <a:defRPr sz="2900"/>
            </a:lvl5pPr>
            <a:lvl6pPr lvl="5" algn="ctr">
              <a:lnSpc>
                <a:spcPct val="100000"/>
              </a:lnSpc>
              <a:spcBef>
                <a:spcPts val="0"/>
              </a:spcBef>
              <a:spcAft>
                <a:spcPts val="0"/>
              </a:spcAft>
              <a:buSzPts val="2900"/>
              <a:buNone/>
              <a:defRPr sz="2900"/>
            </a:lvl6pPr>
            <a:lvl7pPr lvl="6" algn="ctr">
              <a:lnSpc>
                <a:spcPct val="100000"/>
              </a:lnSpc>
              <a:spcBef>
                <a:spcPts val="0"/>
              </a:spcBef>
              <a:spcAft>
                <a:spcPts val="0"/>
              </a:spcAft>
              <a:buSzPts val="2900"/>
              <a:buNone/>
              <a:defRPr sz="2900"/>
            </a:lvl7pPr>
            <a:lvl8pPr lvl="7" algn="ctr">
              <a:lnSpc>
                <a:spcPct val="100000"/>
              </a:lnSpc>
              <a:spcBef>
                <a:spcPts val="0"/>
              </a:spcBef>
              <a:spcAft>
                <a:spcPts val="0"/>
              </a:spcAft>
              <a:buSzPts val="2900"/>
              <a:buNone/>
              <a:defRPr sz="2900"/>
            </a:lvl8pPr>
            <a:lvl9pPr lvl="8" algn="ctr">
              <a:lnSpc>
                <a:spcPct val="100000"/>
              </a:lnSpc>
              <a:spcBef>
                <a:spcPts val="0"/>
              </a:spcBef>
              <a:spcAft>
                <a:spcPts val="0"/>
              </a:spcAft>
              <a:buSzPts val="2900"/>
              <a:buNone/>
              <a:defRPr sz="2900"/>
            </a:lvl9pPr>
          </a:lstStyle>
          <a:p/>
        </p:txBody>
      </p:sp>
      <p:sp>
        <p:nvSpPr>
          <p:cNvPr id="39" name="Google Shape;39;p9"/>
          <p:cNvSpPr txBox="1"/>
          <p:nvPr>
            <p:ph idx="2" type="body"/>
          </p:nvPr>
        </p:nvSpPr>
        <p:spPr>
          <a:xfrm>
            <a:off x="4198575" y="1415969"/>
            <a:ext cx="3261600" cy="7226100"/>
          </a:xfrm>
          <a:prstGeom prst="rect">
            <a:avLst/>
          </a:prstGeom>
        </p:spPr>
        <p:txBody>
          <a:bodyPr anchorCtr="0" anchor="ctr" bIns="125550" lIns="125550" spcFirstLastPara="1" rIns="125550" wrap="square" tIns="125550">
            <a:normAutofit/>
          </a:bodyPr>
          <a:lstStyle>
            <a:lvl1pPr indent="-387350" lvl="0" marL="457200">
              <a:spcBef>
                <a:spcPts val="0"/>
              </a:spcBef>
              <a:spcAft>
                <a:spcPts val="0"/>
              </a:spcAft>
              <a:buSzPts val="25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40" name="Google Shape;40;p9"/>
          <p:cNvSpPr txBox="1"/>
          <p:nvPr>
            <p:ph idx="12" type="sldNum"/>
          </p:nvPr>
        </p:nvSpPr>
        <p:spPr>
          <a:xfrm>
            <a:off x="7201589" y="9119180"/>
            <a:ext cx="466500" cy="769500"/>
          </a:xfrm>
          <a:prstGeom prst="rect">
            <a:avLst/>
          </a:prstGeom>
        </p:spPr>
        <p:txBody>
          <a:bodyPr anchorCtr="0" anchor="ctr" bIns="125550" lIns="125550" spcFirstLastPara="1" rIns="125550" wrap="square" tIns="1255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500"/>
          </a:xfrm>
          <a:prstGeom prst="rect">
            <a:avLst/>
          </a:prstGeom>
        </p:spPr>
        <p:txBody>
          <a:bodyPr anchorCtr="0" anchor="ctr" bIns="125550" lIns="125550" spcFirstLastPara="1" rIns="125550" wrap="square" tIns="125550">
            <a:normAutofit/>
          </a:bodyPr>
          <a:lstStyle>
            <a:lvl1pPr indent="-228600" lvl="0" marL="457200">
              <a:lnSpc>
                <a:spcPct val="100000"/>
              </a:lnSpc>
              <a:spcBef>
                <a:spcPts val="0"/>
              </a:spcBef>
              <a:spcAft>
                <a:spcPts val="0"/>
              </a:spcAft>
              <a:buSzPts val="2500"/>
              <a:buNone/>
              <a:defRPr/>
            </a:lvl1pPr>
          </a:lstStyle>
          <a:p/>
        </p:txBody>
      </p:sp>
      <p:sp>
        <p:nvSpPr>
          <p:cNvPr id="43" name="Google Shape;43;p10"/>
          <p:cNvSpPr txBox="1"/>
          <p:nvPr>
            <p:ph idx="12" type="sldNum"/>
          </p:nvPr>
        </p:nvSpPr>
        <p:spPr>
          <a:xfrm>
            <a:off x="7201589" y="9119180"/>
            <a:ext cx="466500" cy="769500"/>
          </a:xfrm>
          <a:prstGeom prst="rect">
            <a:avLst/>
          </a:prstGeom>
        </p:spPr>
        <p:txBody>
          <a:bodyPr anchorCtr="0" anchor="ctr" bIns="125550" lIns="125550" spcFirstLastPara="1" rIns="125550" wrap="square" tIns="1255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300" cy="3840000"/>
          </a:xfrm>
          <a:prstGeom prst="rect">
            <a:avLst/>
          </a:prstGeom>
        </p:spPr>
        <p:txBody>
          <a:bodyPr anchorCtr="0" anchor="b" bIns="125550" lIns="125550" spcFirstLastPara="1" rIns="125550" wrap="square" tIns="125550">
            <a:normAutofit/>
          </a:bodyPr>
          <a:lstStyle>
            <a:lvl1pPr lvl="0" algn="ctr">
              <a:spcBef>
                <a:spcPts val="0"/>
              </a:spcBef>
              <a:spcAft>
                <a:spcPts val="0"/>
              </a:spcAft>
              <a:buSzPts val="16500"/>
              <a:buNone/>
              <a:defRPr sz="16500"/>
            </a:lvl1pPr>
            <a:lvl2pPr lvl="1" algn="ctr">
              <a:spcBef>
                <a:spcPts val="0"/>
              </a:spcBef>
              <a:spcAft>
                <a:spcPts val="0"/>
              </a:spcAft>
              <a:buSzPts val="16500"/>
              <a:buNone/>
              <a:defRPr sz="16500"/>
            </a:lvl2pPr>
            <a:lvl3pPr lvl="2" algn="ctr">
              <a:spcBef>
                <a:spcPts val="0"/>
              </a:spcBef>
              <a:spcAft>
                <a:spcPts val="0"/>
              </a:spcAft>
              <a:buSzPts val="16500"/>
              <a:buNone/>
              <a:defRPr sz="16500"/>
            </a:lvl3pPr>
            <a:lvl4pPr lvl="3" algn="ctr">
              <a:spcBef>
                <a:spcPts val="0"/>
              </a:spcBef>
              <a:spcAft>
                <a:spcPts val="0"/>
              </a:spcAft>
              <a:buSzPts val="16500"/>
              <a:buNone/>
              <a:defRPr sz="16500"/>
            </a:lvl4pPr>
            <a:lvl5pPr lvl="4" algn="ctr">
              <a:spcBef>
                <a:spcPts val="0"/>
              </a:spcBef>
              <a:spcAft>
                <a:spcPts val="0"/>
              </a:spcAft>
              <a:buSzPts val="16500"/>
              <a:buNone/>
              <a:defRPr sz="16500"/>
            </a:lvl5pPr>
            <a:lvl6pPr lvl="5" algn="ctr">
              <a:spcBef>
                <a:spcPts val="0"/>
              </a:spcBef>
              <a:spcAft>
                <a:spcPts val="0"/>
              </a:spcAft>
              <a:buSzPts val="16500"/>
              <a:buNone/>
              <a:defRPr sz="16500"/>
            </a:lvl6pPr>
            <a:lvl7pPr lvl="6" algn="ctr">
              <a:spcBef>
                <a:spcPts val="0"/>
              </a:spcBef>
              <a:spcAft>
                <a:spcPts val="0"/>
              </a:spcAft>
              <a:buSzPts val="16500"/>
              <a:buNone/>
              <a:defRPr sz="16500"/>
            </a:lvl7pPr>
            <a:lvl8pPr lvl="7" algn="ctr">
              <a:spcBef>
                <a:spcPts val="0"/>
              </a:spcBef>
              <a:spcAft>
                <a:spcPts val="0"/>
              </a:spcAft>
              <a:buSzPts val="16500"/>
              <a:buNone/>
              <a:defRPr sz="16500"/>
            </a:lvl8pPr>
            <a:lvl9pPr lvl="8" algn="ctr">
              <a:spcBef>
                <a:spcPts val="0"/>
              </a:spcBef>
              <a:spcAft>
                <a:spcPts val="0"/>
              </a:spcAft>
              <a:buSzPts val="16500"/>
              <a:buNone/>
              <a:defRPr sz="16500"/>
            </a:lvl9pPr>
          </a:lstStyle>
          <a:p>
            <a:r>
              <a:t>xx%</a:t>
            </a:r>
          </a:p>
        </p:txBody>
      </p:sp>
      <p:sp>
        <p:nvSpPr>
          <p:cNvPr id="46" name="Google Shape;46;p11"/>
          <p:cNvSpPr txBox="1"/>
          <p:nvPr>
            <p:ph idx="1" type="body"/>
          </p:nvPr>
        </p:nvSpPr>
        <p:spPr>
          <a:xfrm>
            <a:off x="264945" y="6164351"/>
            <a:ext cx="7242300" cy="2543700"/>
          </a:xfrm>
          <a:prstGeom prst="rect">
            <a:avLst/>
          </a:prstGeom>
        </p:spPr>
        <p:txBody>
          <a:bodyPr anchorCtr="0" anchor="t" bIns="125550" lIns="125550" spcFirstLastPara="1" rIns="125550" wrap="square" tIns="125550">
            <a:normAutofit/>
          </a:bodyPr>
          <a:lstStyle>
            <a:lvl1pPr indent="-387350" lvl="0" marL="457200" algn="ctr">
              <a:spcBef>
                <a:spcPts val="0"/>
              </a:spcBef>
              <a:spcAft>
                <a:spcPts val="0"/>
              </a:spcAft>
              <a:buSzPts val="25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47" name="Google Shape;47;p11"/>
          <p:cNvSpPr txBox="1"/>
          <p:nvPr>
            <p:ph idx="12" type="sldNum"/>
          </p:nvPr>
        </p:nvSpPr>
        <p:spPr>
          <a:xfrm>
            <a:off x="7201589" y="9119180"/>
            <a:ext cx="466500" cy="769500"/>
          </a:xfrm>
          <a:prstGeom prst="rect">
            <a:avLst/>
          </a:prstGeom>
        </p:spPr>
        <p:txBody>
          <a:bodyPr anchorCtr="0" anchor="ctr" bIns="125550" lIns="125550" spcFirstLastPara="1" rIns="125550" wrap="square" tIns="1255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500"/>
          </a:xfrm>
          <a:prstGeom prst="rect">
            <a:avLst/>
          </a:prstGeom>
        </p:spPr>
        <p:txBody>
          <a:bodyPr anchorCtr="0" anchor="ctr" bIns="125550" lIns="125550" spcFirstLastPara="1" rIns="125550" wrap="square" tIns="1255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300" cy="1119900"/>
          </a:xfrm>
          <a:prstGeom prst="rect">
            <a:avLst/>
          </a:prstGeom>
          <a:noFill/>
          <a:ln>
            <a:noFill/>
          </a:ln>
        </p:spPr>
        <p:txBody>
          <a:bodyPr anchorCtr="0" anchor="t" bIns="125550" lIns="125550" spcFirstLastPara="1" rIns="125550" wrap="square" tIns="125550">
            <a:normAutofit/>
          </a:bodyPr>
          <a:lstStyle>
            <a:lvl1pPr lvl="0">
              <a:spcBef>
                <a:spcPts val="0"/>
              </a:spcBef>
              <a:spcAft>
                <a:spcPts val="0"/>
              </a:spcAft>
              <a:buClr>
                <a:schemeClr val="dk1"/>
              </a:buClr>
              <a:buSzPts val="3800"/>
              <a:buNone/>
              <a:defRPr sz="3800">
                <a:solidFill>
                  <a:schemeClr val="dk1"/>
                </a:solidFill>
              </a:defRPr>
            </a:lvl1pPr>
            <a:lvl2pPr lvl="1">
              <a:spcBef>
                <a:spcPts val="0"/>
              </a:spcBef>
              <a:spcAft>
                <a:spcPts val="0"/>
              </a:spcAft>
              <a:buClr>
                <a:schemeClr val="dk1"/>
              </a:buClr>
              <a:buSzPts val="3800"/>
              <a:buNone/>
              <a:defRPr sz="3800">
                <a:solidFill>
                  <a:schemeClr val="dk1"/>
                </a:solidFill>
              </a:defRPr>
            </a:lvl2pPr>
            <a:lvl3pPr lvl="2">
              <a:spcBef>
                <a:spcPts val="0"/>
              </a:spcBef>
              <a:spcAft>
                <a:spcPts val="0"/>
              </a:spcAft>
              <a:buClr>
                <a:schemeClr val="dk1"/>
              </a:buClr>
              <a:buSzPts val="3800"/>
              <a:buNone/>
              <a:defRPr sz="3800">
                <a:solidFill>
                  <a:schemeClr val="dk1"/>
                </a:solidFill>
              </a:defRPr>
            </a:lvl3pPr>
            <a:lvl4pPr lvl="3">
              <a:spcBef>
                <a:spcPts val="0"/>
              </a:spcBef>
              <a:spcAft>
                <a:spcPts val="0"/>
              </a:spcAft>
              <a:buClr>
                <a:schemeClr val="dk1"/>
              </a:buClr>
              <a:buSzPts val="3800"/>
              <a:buNone/>
              <a:defRPr sz="3800">
                <a:solidFill>
                  <a:schemeClr val="dk1"/>
                </a:solidFill>
              </a:defRPr>
            </a:lvl4pPr>
            <a:lvl5pPr lvl="4">
              <a:spcBef>
                <a:spcPts val="0"/>
              </a:spcBef>
              <a:spcAft>
                <a:spcPts val="0"/>
              </a:spcAft>
              <a:buClr>
                <a:schemeClr val="dk1"/>
              </a:buClr>
              <a:buSzPts val="3800"/>
              <a:buNone/>
              <a:defRPr sz="3800">
                <a:solidFill>
                  <a:schemeClr val="dk1"/>
                </a:solidFill>
              </a:defRPr>
            </a:lvl5pPr>
            <a:lvl6pPr lvl="5">
              <a:spcBef>
                <a:spcPts val="0"/>
              </a:spcBef>
              <a:spcAft>
                <a:spcPts val="0"/>
              </a:spcAft>
              <a:buClr>
                <a:schemeClr val="dk1"/>
              </a:buClr>
              <a:buSzPts val="3800"/>
              <a:buNone/>
              <a:defRPr sz="3800">
                <a:solidFill>
                  <a:schemeClr val="dk1"/>
                </a:solidFill>
              </a:defRPr>
            </a:lvl6pPr>
            <a:lvl7pPr lvl="6">
              <a:spcBef>
                <a:spcPts val="0"/>
              </a:spcBef>
              <a:spcAft>
                <a:spcPts val="0"/>
              </a:spcAft>
              <a:buClr>
                <a:schemeClr val="dk1"/>
              </a:buClr>
              <a:buSzPts val="3800"/>
              <a:buNone/>
              <a:defRPr sz="3800">
                <a:solidFill>
                  <a:schemeClr val="dk1"/>
                </a:solidFill>
              </a:defRPr>
            </a:lvl7pPr>
            <a:lvl8pPr lvl="7">
              <a:spcBef>
                <a:spcPts val="0"/>
              </a:spcBef>
              <a:spcAft>
                <a:spcPts val="0"/>
              </a:spcAft>
              <a:buClr>
                <a:schemeClr val="dk1"/>
              </a:buClr>
              <a:buSzPts val="3800"/>
              <a:buNone/>
              <a:defRPr sz="3800">
                <a:solidFill>
                  <a:schemeClr val="dk1"/>
                </a:solidFill>
              </a:defRPr>
            </a:lvl8pPr>
            <a:lvl9pPr lvl="8">
              <a:spcBef>
                <a:spcPts val="0"/>
              </a:spcBef>
              <a:spcAft>
                <a:spcPts val="0"/>
              </a:spcAft>
              <a:buClr>
                <a:schemeClr val="dk1"/>
              </a:buClr>
              <a:buSzPts val="3800"/>
              <a:buNone/>
              <a:defRPr sz="3800">
                <a:solidFill>
                  <a:schemeClr val="dk1"/>
                </a:solidFill>
              </a:defRPr>
            </a:lvl9pPr>
          </a:lstStyle>
          <a:p/>
        </p:txBody>
      </p:sp>
      <p:sp>
        <p:nvSpPr>
          <p:cNvPr id="7" name="Google Shape;7;p1"/>
          <p:cNvSpPr txBox="1"/>
          <p:nvPr>
            <p:ph idx="1" type="body"/>
          </p:nvPr>
        </p:nvSpPr>
        <p:spPr>
          <a:xfrm>
            <a:off x="264945" y="2253729"/>
            <a:ext cx="7242300" cy="6681000"/>
          </a:xfrm>
          <a:prstGeom prst="rect">
            <a:avLst/>
          </a:prstGeom>
          <a:noFill/>
          <a:ln>
            <a:noFill/>
          </a:ln>
        </p:spPr>
        <p:txBody>
          <a:bodyPr anchorCtr="0" anchor="t" bIns="125550" lIns="125550" spcFirstLastPara="1" rIns="125550" wrap="square" tIns="125550">
            <a:normAutofit/>
          </a:bodyPr>
          <a:lstStyle>
            <a:lvl1pPr indent="-387350" lvl="0" marL="457200">
              <a:lnSpc>
                <a:spcPct val="115000"/>
              </a:lnSpc>
              <a:spcBef>
                <a:spcPts val="0"/>
              </a:spcBef>
              <a:spcAft>
                <a:spcPts val="0"/>
              </a:spcAft>
              <a:buClr>
                <a:schemeClr val="dk2"/>
              </a:buClr>
              <a:buSzPts val="2500"/>
              <a:buChar char="●"/>
              <a:defRPr sz="2500">
                <a:solidFill>
                  <a:schemeClr val="dk2"/>
                </a:solidFill>
              </a:defRPr>
            </a:lvl1pPr>
            <a:lvl2pPr indent="-349250" lvl="1" marL="914400">
              <a:lnSpc>
                <a:spcPct val="115000"/>
              </a:lnSpc>
              <a:spcBef>
                <a:spcPts val="0"/>
              </a:spcBef>
              <a:spcAft>
                <a:spcPts val="0"/>
              </a:spcAft>
              <a:buClr>
                <a:schemeClr val="dk2"/>
              </a:buClr>
              <a:buSzPts val="1900"/>
              <a:buChar char="○"/>
              <a:defRPr sz="1900">
                <a:solidFill>
                  <a:schemeClr val="dk2"/>
                </a:solidFill>
              </a:defRPr>
            </a:lvl2pPr>
            <a:lvl3pPr indent="-349250" lvl="2" marL="1371600">
              <a:lnSpc>
                <a:spcPct val="115000"/>
              </a:lnSpc>
              <a:spcBef>
                <a:spcPts val="0"/>
              </a:spcBef>
              <a:spcAft>
                <a:spcPts val="0"/>
              </a:spcAft>
              <a:buClr>
                <a:schemeClr val="dk2"/>
              </a:buClr>
              <a:buSzPts val="1900"/>
              <a:buChar char="■"/>
              <a:defRPr sz="1900">
                <a:solidFill>
                  <a:schemeClr val="dk2"/>
                </a:solidFill>
              </a:defRPr>
            </a:lvl3pPr>
            <a:lvl4pPr indent="-349250" lvl="3" marL="1828800">
              <a:lnSpc>
                <a:spcPct val="115000"/>
              </a:lnSpc>
              <a:spcBef>
                <a:spcPts val="0"/>
              </a:spcBef>
              <a:spcAft>
                <a:spcPts val="0"/>
              </a:spcAft>
              <a:buClr>
                <a:schemeClr val="dk2"/>
              </a:buClr>
              <a:buSzPts val="1900"/>
              <a:buChar char="●"/>
              <a:defRPr sz="1900">
                <a:solidFill>
                  <a:schemeClr val="dk2"/>
                </a:solidFill>
              </a:defRPr>
            </a:lvl4pPr>
            <a:lvl5pPr indent="-349250" lvl="4" marL="2286000">
              <a:lnSpc>
                <a:spcPct val="115000"/>
              </a:lnSpc>
              <a:spcBef>
                <a:spcPts val="0"/>
              </a:spcBef>
              <a:spcAft>
                <a:spcPts val="0"/>
              </a:spcAft>
              <a:buClr>
                <a:schemeClr val="dk2"/>
              </a:buClr>
              <a:buSzPts val="1900"/>
              <a:buChar char="○"/>
              <a:defRPr sz="1900">
                <a:solidFill>
                  <a:schemeClr val="dk2"/>
                </a:solidFill>
              </a:defRPr>
            </a:lvl5pPr>
            <a:lvl6pPr indent="-349250" lvl="5" marL="2743200">
              <a:lnSpc>
                <a:spcPct val="115000"/>
              </a:lnSpc>
              <a:spcBef>
                <a:spcPts val="0"/>
              </a:spcBef>
              <a:spcAft>
                <a:spcPts val="0"/>
              </a:spcAft>
              <a:buClr>
                <a:schemeClr val="dk2"/>
              </a:buClr>
              <a:buSzPts val="1900"/>
              <a:buChar char="■"/>
              <a:defRPr sz="1900">
                <a:solidFill>
                  <a:schemeClr val="dk2"/>
                </a:solidFill>
              </a:defRPr>
            </a:lvl6pPr>
            <a:lvl7pPr indent="-349250" lvl="6" marL="3200400">
              <a:lnSpc>
                <a:spcPct val="115000"/>
              </a:lnSpc>
              <a:spcBef>
                <a:spcPts val="0"/>
              </a:spcBef>
              <a:spcAft>
                <a:spcPts val="0"/>
              </a:spcAft>
              <a:buClr>
                <a:schemeClr val="dk2"/>
              </a:buClr>
              <a:buSzPts val="1900"/>
              <a:buChar char="●"/>
              <a:defRPr sz="1900">
                <a:solidFill>
                  <a:schemeClr val="dk2"/>
                </a:solidFill>
              </a:defRPr>
            </a:lvl7pPr>
            <a:lvl8pPr indent="-349250" lvl="7" marL="3657600">
              <a:lnSpc>
                <a:spcPct val="115000"/>
              </a:lnSpc>
              <a:spcBef>
                <a:spcPts val="0"/>
              </a:spcBef>
              <a:spcAft>
                <a:spcPts val="0"/>
              </a:spcAft>
              <a:buClr>
                <a:schemeClr val="dk2"/>
              </a:buClr>
              <a:buSzPts val="1900"/>
              <a:buChar char="○"/>
              <a:defRPr sz="1900">
                <a:solidFill>
                  <a:schemeClr val="dk2"/>
                </a:solidFill>
              </a:defRPr>
            </a:lvl8pPr>
            <a:lvl9pPr indent="-349250" lvl="8" marL="4114800">
              <a:lnSpc>
                <a:spcPct val="115000"/>
              </a:lnSpc>
              <a:spcBef>
                <a:spcPts val="0"/>
              </a:spcBef>
              <a:spcAft>
                <a:spcPts val="0"/>
              </a:spcAft>
              <a:buClr>
                <a:schemeClr val="dk2"/>
              </a:buClr>
              <a:buSzPts val="1900"/>
              <a:buChar char="■"/>
              <a:defRPr sz="1900">
                <a:solidFill>
                  <a:schemeClr val="dk2"/>
                </a:solidFill>
              </a:defRPr>
            </a:lvl9pPr>
          </a:lstStyle>
          <a:p/>
        </p:txBody>
      </p:sp>
      <p:sp>
        <p:nvSpPr>
          <p:cNvPr id="8" name="Google Shape;8;p1"/>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lvl="0" algn="r">
              <a:buNone/>
              <a:defRPr sz="1400">
                <a:solidFill>
                  <a:schemeClr val="dk2"/>
                </a:solidFill>
              </a:defRPr>
            </a:lvl1pPr>
            <a:lvl2pPr lvl="1" algn="r">
              <a:buNone/>
              <a:defRPr sz="1400">
                <a:solidFill>
                  <a:schemeClr val="dk2"/>
                </a:solidFill>
              </a:defRPr>
            </a:lvl2pPr>
            <a:lvl3pPr lvl="2" algn="r">
              <a:buNone/>
              <a:defRPr sz="1400">
                <a:solidFill>
                  <a:schemeClr val="dk2"/>
                </a:solidFill>
              </a:defRPr>
            </a:lvl3pPr>
            <a:lvl4pPr lvl="3" algn="r">
              <a:buNone/>
              <a:defRPr sz="1400">
                <a:solidFill>
                  <a:schemeClr val="dk2"/>
                </a:solidFill>
              </a:defRPr>
            </a:lvl4pPr>
            <a:lvl5pPr lvl="4" algn="r">
              <a:buNone/>
              <a:defRPr sz="1400">
                <a:solidFill>
                  <a:schemeClr val="dk2"/>
                </a:solidFill>
              </a:defRPr>
            </a:lvl5pPr>
            <a:lvl6pPr lvl="5" algn="r">
              <a:buNone/>
              <a:defRPr sz="1400">
                <a:solidFill>
                  <a:schemeClr val="dk2"/>
                </a:solidFill>
              </a:defRPr>
            </a:lvl6pPr>
            <a:lvl7pPr lvl="6" algn="r">
              <a:buNone/>
              <a:defRPr sz="1400">
                <a:solidFill>
                  <a:schemeClr val="dk2"/>
                </a:solidFill>
              </a:defRPr>
            </a:lvl7pPr>
            <a:lvl8pPr lvl="7" algn="r">
              <a:buNone/>
              <a:defRPr sz="1400">
                <a:solidFill>
                  <a:schemeClr val="dk2"/>
                </a:solidFill>
              </a:defRPr>
            </a:lvl8pPr>
            <a:lvl9pPr lvl="8" algn="r">
              <a:buNone/>
              <a:defRPr sz="14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380000" y="310550"/>
            <a:ext cx="6780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Didact Gothic"/>
                <a:ea typeface="Didact Gothic"/>
                <a:cs typeface="Didact Gothic"/>
                <a:sym typeface="Didact Gothic"/>
              </a:rPr>
              <a:t>Kindergarten Weekly Newsletter</a:t>
            </a:r>
            <a:endParaRPr b="1" sz="1800">
              <a:latin typeface="Didact Gothic"/>
              <a:ea typeface="Didact Gothic"/>
              <a:cs typeface="Didact Gothic"/>
              <a:sym typeface="Didact Gothic"/>
            </a:endParaRPr>
          </a:p>
          <a:p>
            <a:pPr indent="0" lvl="0" marL="0" rtl="0" algn="ctr">
              <a:spcBef>
                <a:spcPts val="0"/>
              </a:spcBef>
              <a:spcAft>
                <a:spcPts val="0"/>
              </a:spcAft>
              <a:buNone/>
            </a:pPr>
            <a:r>
              <a:rPr b="1" lang="en" sz="1800">
                <a:latin typeface="Didact Gothic"/>
                <a:ea typeface="Didact Gothic"/>
                <a:cs typeface="Didact Gothic"/>
                <a:sym typeface="Didact Gothic"/>
              </a:rPr>
              <a:t>Week of March 21-25, 2022</a:t>
            </a:r>
            <a:endParaRPr b="1" sz="1800">
              <a:latin typeface="Didact Gothic"/>
              <a:ea typeface="Didact Gothic"/>
              <a:cs typeface="Didact Gothic"/>
              <a:sym typeface="Didact Gothic"/>
            </a:endParaRPr>
          </a:p>
        </p:txBody>
      </p:sp>
      <p:sp>
        <p:nvSpPr>
          <p:cNvPr id="55" name="Google Shape;55;p13"/>
          <p:cNvSpPr txBox="1"/>
          <p:nvPr/>
        </p:nvSpPr>
        <p:spPr>
          <a:xfrm>
            <a:off x="424075" y="1024375"/>
            <a:ext cx="3109800" cy="2355000"/>
          </a:xfrm>
          <a:prstGeom prst="rect">
            <a:avLst/>
          </a:prstGeom>
          <a:noFill/>
          <a:ln cap="flat" cmpd="sng" w="19050">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Didact Gothic"/>
                <a:ea typeface="Didact Gothic"/>
                <a:cs typeface="Didact Gothic"/>
                <a:sym typeface="Didact Gothic"/>
              </a:rPr>
              <a:t>Upcoming Events</a:t>
            </a:r>
            <a:endParaRPr sz="1200">
              <a:solidFill>
                <a:schemeClr val="dk1"/>
              </a:solidFill>
              <a:latin typeface="Didact Gothic"/>
              <a:ea typeface="Didact Gothic"/>
              <a:cs typeface="Didact Gothic"/>
              <a:sym typeface="Didact Gothic"/>
            </a:endParaRPr>
          </a:p>
          <a:p>
            <a:pPr indent="0" lvl="0" marL="0" rtl="0" algn="l">
              <a:spcBef>
                <a:spcPts val="0"/>
              </a:spcBef>
              <a:spcAft>
                <a:spcPts val="0"/>
              </a:spcAft>
              <a:buClr>
                <a:schemeClr val="dk1"/>
              </a:buClr>
              <a:buSzPts val="1100"/>
              <a:buFont typeface="Arial"/>
              <a:buNone/>
            </a:pPr>
            <a:r>
              <a:rPr lang="en" sz="1300">
                <a:solidFill>
                  <a:schemeClr val="dk1"/>
                </a:solidFill>
                <a:latin typeface="Didact Gothic"/>
                <a:ea typeface="Didact Gothic"/>
                <a:cs typeface="Didact Gothic"/>
                <a:sym typeface="Didact Gothic"/>
              </a:rPr>
              <a:t>3/22:Multi-Cultural Night @ 6:00 p.m.</a:t>
            </a:r>
            <a:endParaRPr sz="1300">
              <a:solidFill>
                <a:schemeClr val="dk1"/>
              </a:solidFill>
              <a:latin typeface="Didact Gothic"/>
              <a:ea typeface="Didact Gothic"/>
              <a:cs typeface="Didact Gothic"/>
              <a:sym typeface="Didact Gothic"/>
            </a:endParaRPr>
          </a:p>
          <a:p>
            <a:pPr indent="0" lvl="0" marL="0" rtl="0" algn="l">
              <a:spcBef>
                <a:spcPts val="0"/>
              </a:spcBef>
              <a:spcAft>
                <a:spcPts val="0"/>
              </a:spcAft>
              <a:buClr>
                <a:schemeClr val="dk1"/>
              </a:buClr>
              <a:buSzPts val="1100"/>
              <a:buFont typeface="Arial"/>
              <a:buNone/>
            </a:pPr>
            <a:r>
              <a:rPr lang="en" sz="1300">
                <a:solidFill>
                  <a:schemeClr val="dk1"/>
                </a:solidFill>
                <a:latin typeface="Didact Gothic"/>
                <a:ea typeface="Didact Gothic"/>
                <a:cs typeface="Didact Gothic"/>
                <a:sym typeface="Didact Gothic"/>
              </a:rPr>
              <a:t>3/22: Totally Tuesday-Silly Hair Day</a:t>
            </a:r>
            <a:endParaRPr sz="1300">
              <a:solidFill>
                <a:schemeClr val="dk1"/>
              </a:solidFill>
              <a:latin typeface="Didact Gothic"/>
              <a:ea typeface="Didact Gothic"/>
              <a:cs typeface="Didact Gothic"/>
              <a:sym typeface="Didact Gothic"/>
            </a:endParaRPr>
          </a:p>
          <a:p>
            <a:pPr indent="0" lvl="0" marL="0" rtl="0" algn="l">
              <a:spcBef>
                <a:spcPts val="0"/>
              </a:spcBef>
              <a:spcAft>
                <a:spcPts val="0"/>
              </a:spcAft>
              <a:buClr>
                <a:schemeClr val="dk1"/>
              </a:buClr>
              <a:buSzPts val="1100"/>
              <a:buFont typeface="Arial"/>
              <a:buNone/>
            </a:pPr>
            <a:r>
              <a:rPr lang="en" sz="1300">
                <a:solidFill>
                  <a:schemeClr val="dk1"/>
                </a:solidFill>
                <a:latin typeface="Didact Gothic"/>
                <a:ea typeface="Didact Gothic"/>
                <a:cs typeface="Didact Gothic"/>
                <a:sym typeface="Didact Gothic"/>
              </a:rPr>
              <a:t>3/24: Spirit Night at Papa Murphy’s</a:t>
            </a:r>
            <a:endParaRPr sz="1300">
              <a:solidFill>
                <a:schemeClr val="dk1"/>
              </a:solidFill>
              <a:latin typeface="Didact Gothic"/>
              <a:ea typeface="Didact Gothic"/>
              <a:cs typeface="Didact Gothic"/>
              <a:sym typeface="Didact Gothic"/>
            </a:endParaRPr>
          </a:p>
          <a:p>
            <a:pPr indent="0" lvl="0" marL="0" rtl="0" algn="l">
              <a:spcBef>
                <a:spcPts val="0"/>
              </a:spcBef>
              <a:spcAft>
                <a:spcPts val="0"/>
              </a:spcAft>
              <a:buClr>
                <a:schemeClr val="dk1"/>
              </a:buClr>
              <a:buSzPts val="1100"/>
              <a:buFont typeface="Arial"/>
              <a:buNone/>
            </a:pPr>
            <a:r>
              <a:rPr lang="en" sz="1300">
                <a:solidFill>
                  <a:schemeClr val="dk1"/>
                </a:solidFill>
                <a:latin typeface="Didact Gothic"/>
                <a:ea typeface="Didact Gothic"/>
                <a:cs typeface="Didact Gothic"/>
                <a:sym typeface="Didact Gothic"/>
              </a:rPr>
              <a:t>3/25: Report Cards go home</a:t>
            </a:r>
            <a:endParaRPr sz="1300">
              <a:solidFill>
                <a:schemeClr val="dk1"/>
              </a:solidFill>
              <a:latin typeface="Didact Gothic"/>
              <a:ea typeface="Didact Gothic"/>
              <a:cs typeface="Didact Gothic"/>
              <a:sym typeface="Didact Gothic"/>
            </a:endParaRPr>
          </a:p>
          <a:p>
            <a:pPr indent="0" lvl="0" marL="0" rtl="0" algn="l">
              <a:spcBef>
                <a:spcPts val="0"/>
              </a:spcBef>
              <a:spcAft>
                <a:spcPts val="0"/>
              </a:spcAft>
              <a:buNone/>
            </a:pPr>
            <a:r>
              <a:rPr lang="en" sz="1300">
                <a:solidFill>
                  <a:schemeClr val="dk1"/>
                </a:solidFill>
                <a:latin typeface="Didact Gothic"/>
                <a:ea typeface="Didact Gothic"/>
                <a:cs typeface="Didact Gothic"/>
                <a:sym typeface="Didact Gothic"/>
              </a:rPr>
              <a:t>3/25: Spirit Night At Brusters 3 p.m.-7p.m.</a:t>
            </a:r>
            <a:endParaRPr sz="1300">
              <a:solidFill>
                <a:schemeClr val="dk1"/>
              </a:solidFill>
              <a:latin typeface="Didact Gothic"/>
              <a:ea typeface="Didact Gothic"/>
              <a:cs typeface="Didact Gothic"/>
              <a:sym typeface="Didact Gothic"/>
            </a:endParaRPr>
          </a:p>
          <a:p>
            <a:pPr indent="0" lvl="0" marL="0" rtl="0" algn="l">
              <a:spcBef>
                <a:spcPts val="0"/>
              </a:spcBef>
              <a:spcAft>
                <a:spcPts val="0"/>
              </a:spcAft>
              <a:buNone/>
            </a:pPr>
            <a:r>
              <a:rPr lang="en" sz="1300">
                <a:solidFill>
                  <a:schemeClr val="dk1"/>
                </a:solidFill>
                <a:latin typeface="Didact Gothic"/>
                <a:ea typeface="Didact Gothic"/>
                <a:cs typeface="Didact Gothic"/>
                <a:sym typeface="Didact Gothic"/>
              </a:rPr>
              <a:t>3/28: Please sign report card and return Report of Learning Folder</a:t>
            </a:r>
            <a:endParaRPr sz="1200">
              <a:solidFill>
                <a:schemeClr val="dk1"/>
              </a:solidFill>
              <a:latin typeface="Didact Gothic"/>
              <a:ea typeface="Didact Gothic"/>
              <a:cs typeface="Didact Gothic"/>
              <a:sym typeface="Didact Gothic"/>
            </a:endParaRPr>
          </a:p>
          <a:p>
            <a:pPr indent="0" lvl="0" marL="0" rtl="0" algn="l">
              <a:spcBef>
                <a:spcPts val="0"/>
              </a:spcBef>
              <a:spcAft>
                <a:spcPts val="0"/>
              </a:spcAft>
              <a:buNone/>
            </a:pPr>
            <a:r>
              <a:t/>
            </a:r>
            <a:endParaRPr sz="1200">
              <a:solidFill>
                <a:schemeClr val="dk1"/>
              </a:solidFill>
              <a:latin typeface="Didact Gothic"/>
              <a:ea typeface="Didact Gothic"/>
              <a:cs typeface="Didact Gothic"/>
              <a:sym typeface="Didact Gothic"/>
            </a:endParaRPr>
          </a:p>
          <a:p>
            <a:pPr indent="0" lvl="0" marL="0" rtl="0" algn="l">
              <a:spcBef>
                <a:spcPts val="0"/>
              </a:spcBef>
              <a:spcAft>
                <a:spcPts val="0"/>
              </a:spcAft>
              <a:buNone/>
            </a:pPr>
            <a:r>
              <a:t/>
            </a:r>
            <a:endParaRPr sz="2200">
              <a:solidFill>
                <a:schemeClr val="dk1"/>
              </a:solidFill>
              <a:latin typeface="Didact Gothic"/>
              <a:ea typeface="Didact Gothic"/>
              <a:cs typeface="Didact Gothic"/>
              <a:sym typeface="Didact Gothic"/>
            </a:endParaRPr>
          </a:p>
        </p:txBody>
      </p:sp>
      <p:sp>
        <p:nvSpPr>
          <p:cNvPr id="56" name="Google Shape;56;p13"/>
          <p:cNvSpPr txBox="1"/>
          <p:nvPr/>
        </p:nvSpPr>
        <p:spPr>
          <a:xfrm>
            <a:off x="3722250" y="1024375"/>
            <a:ext cx="3626100" cy="2385900"/>
          </a:xfrm>
          <a:prstGeom prst="rect">
            <a:avLst/>
          </a:prstGeom>
          <a:noFill/>
          <a:ln cap="flat" cmpd="sng" w="19050">
            <a:solidFill>
              <a:schemeClr val="accent1"/>
            </a:solidFill>
            <a:prstDash val="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1600">
                <a:solidFill>
                  <a:schemeClr val="dk1"/>
                </a:solidFill>
                <a:latin typeface="Didact Gothic"/>
                <a:ea typeface="Didact Gothic"/>
                <a:cs typeface="Didact Gothic"/>
                <a:sym typeface="Didact Gothic"/>
              </a:rPr>
              <a:t>March</a:t>
            </a:r>
            <a:r>
              <a:rPr b="1" lang="en" sz="1600">
                <a:solidFill>
                  <a:schemeClr val="dk1"/>
                </a:solidFill>
                <a:latin typeface="Didact Gothic"/>
                <a:ea typeface="Didact Gothic"/>
                <a:cs typeface="Didact Gothic"/>
                <a:sym typeface="Didact Gothic"/>
              </a:rPr>
              <a:t> Challenge:</a:t>
            </a:r>
            <a:endParaRPr sz="1500">
              <a:solidFill>
                <a:schemeClr val="dk1"/>
              </a:solidFill>
              <a:latin typeface="Didact Gothic"/>
              <a:ea typeface="Didact Gothic"/>
              <a:cs typeface="Didact Gothic"/>
              <a:sym typeface="Didact Gothic"/>
            </a:endParaRPr>
          </a:p>
          <a:p>
            <a:pPr indent="0" lvl="0" marL="0" rtl="0" algn="l">
              <a:spcBef>
                <a:spcPts val="0"/>
              </a:spcBef>
              <a:spcAft>
                <a:spcPts val="0"/>
              </a:spcAft>
              <a:buClr>
                <a:schemeClr val="dk1"/>
              </a:buClr>
              <a:buSzPts val="1100"/>
              <a:buFont typeface="Arial"/>
              <a:buNone/>
            </a:pPr>
            <a:r>
              <a:t/>
            </a:r>
            <a:endParaRPr sz="1500">
              <a:solidFill>
                <a:schemeClr val="dk1"/>
              </a:solidFill>
              <a:latin typeface="Didact Gothic"/>
              <a:ea typeface="Didact Gothic"/>
              <a:cs typeface="Didact Gothic"/>
              <a:sym typeface="Didact Gothic"/>
            </a:endParaRPr>
          </a:p>
          <a:p>
            <a:pPr indent="0" lvl="0" marL="0" rtl="0" algn="l">
              <a:spcBef>
                <a:spcPts val="0"/>
              </a:spcBef>
              <a:spcAft>
                <a:spcPts val="0"/>
              </a:spcAft>
              <a:buClr>
                <a:schemeClr val="dk1"/>
              </a:buClr>
              <a:buSzPts val="1100"/>
              <a:buFont typeface="Arial"/>
              <a:buNone/>
            </a:pPr>
            <a:r>
              <a:t/>
            </a:r>
            <a:endParaRPr sz="1500">
              <a:solidFill>
                <a:schemeClr val="dk1"/>
              </a:solidFill>
              <a:latin typeface="Didact Gothic"/>
              <a:ea typeface="Didact Gothic"/>
              <a:cs typeface="Didact Gothic"/>
              <a:sym typeface="Didact Gothic"/>
            </a:endParaRPr>
          </a:p>
          <a:p>
            <a:pPr indent="0" lvl="0" marL="0" rtl="0" algn="l">
              <a:spcBef>
                <a:spcPts val="0"/>
              </a:spcBef>
              <a:spcAft>
                <a:spcPts val="0"/>
              </a:spcAft>
              <a:buClr>
                <a:schemeClr val="dk1"/>
              </a:buClr>
              <a:buSzPts val="1100"/>
              <a:buFont typeface="Arial"/>
              <a:buNone/>
            </a:pPr>
            <a:r>
              <a:t/>
            </a:r>
            <a:endParaRPr sz="1500">
              <a:solidFill>
                <a:schemeClr val="dk1"/>
              </a:solidFill>
              <a:latin typeface="Didact Gothic"/>
              <a:ea typeface="Didact Gothic"/>
              <a:cs typeface="Didact Gothic"/>
              <a:sym typeface="Didact Gothic"/>
            </a:endParaRPr>
          </a:p>
          <a:p>
            <a:pPr indent="0" lvl="0" marL="0" rtl="0" algn="l">
              <a:spcBef>
                <a:spcPts val="0"/>
              </a:spcBef>
              <a:spcAft>
                <a:spcPts val="0"/>
              </a:spcAft>
              <a:buClr>
                <a:schemeClr val="dk1"/>
              </a:buClr>
              <a:buSzPts val="1100"/>
              <a:buFont typeface="Arial"/>
              <a:buNone/>
            </a:pPr>
            <a:r>
              <a:t/>
            </a:r>
            <a:endParaRPr sz="1500">
              <a:solidFill>
                <a:schemeClr val="dk1"/>
              </a:solidFill>
              <a:latin typeface="Didact Gothic"/>
              <a:ea typeface="Didact Gothic"/>
              <a:cs typeface="Didact Gothic"/>
              <a:sym typeface="Didact Gothic"/>
            </a:endParaRPr>
          </a:p>
          <a:p>
            <a:pPr indent="0" lvl="0" marL="0" rtl="0" algn="l">
              <a:spcBef>
                <a:spcPts val="0"/>
              </a:spcBef>
              <a:spcAft>
                <a:spcPts val="0"/>
              </a:spcAft>
              <a:buClr>
                <a:schemeClr val="dk1"/>
              </a:buClr>
              <a:buSzPts val="1100"/>
              <a:buFont typeface="Arial"/>
              <a:buNone/>
            </a:pPr>
            <a:r>
              <a:t/>
            </a:r>
            <a:endParaRPr sz="1500">
              <a:solidFill>
                <a:schemeClr val="dk1"/>
              </a:solidFill>
              <a:latin typeface="Didact Gothic"/>
              <a:ea typeface="Didact Gothic"/>
              <a:cs typeface="Didact Gothic"/>
              <a:sym typeface="Didact Gothic"/>
            </a:endParaRPr>
          </a:p>
          <a:p>
            <a:pPr indent="0" lvl="0" marL="0" rtl="0" algn="l">
              <a:spcBef>
                <a:spcPts val="0"/>
              </a:spcBef>
              <a:spcAft>
                <a:spcPts val="0"/>
              </a:spcAft>
              <a:buClr>
                <a:schemeClr val="dk1"/>
              </a:buClr>
              <a:buSzPts val="1100"/>
              <a:buFont typeface="Arial"/>
              <a:buNone/>
            </a:pPr>
            <a:r>
              <a:rPr lang="en" sz="1300">
                <a:solidFill>
                  <a:schemeClr val="dk1"/>
                </a:solidFill>
                <a:latin typeface="Didact Gothic"/>
                <a:ea typeface="Didact Gothic"/>
                <a:cs typeface="Didact Gothic"/>
                <a:sym typeface="Didact Gothic"/>
              </a:rPr>
              <a:t>For the month of March please eat meals as a family. During this time, there should be no phones, TV, or technology. The focus should be on conversation skills. </a:t>
            </a:r>
            <a:endParaRPr sz="1300">
              <a:solidFill>
                <a:schemeClr val="dk1"/>
              </a:solidFill>
              <a:latin typeface="Didact Gothic"/>
              <a:ea typeface="Didact Gothic"/>
              <a:cs typeface="Didact Gothic"/>
              <a:sym typeface="Didact Gothic"/>
            </a:endParaRPr>
          </a:p>
        </p:txBody>
      </p:sp>
      <p:sp>
        <p:nvSpPr>
          <p:cNvPr id="57" name="Google Shape;57;p13"/>
          <p:cNvSpPr txBox="1"/>
          <p:nvPr/>
        </p:nvSpPr>
        <p:spPr>
          <a:xfrm>
            <a:off x="424075" y="3475700"/>
            <a:ext cx="6924300" cy="2451300"/>
          </a:xfrm>
          <a:prstGeom prst="rect">
            <a:avLst/>
          </a:prstGeom>
          <a:noFill/>
          <a:ln cap="flat" cmpd="sng" w="19050">
            <a:solidFill>
              <a:schemeClr val="accent4"/>
            </a:solidFill>
            <a:prstDash val="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Didact Gothic"/>
                <a:ea typeface="Didact Gothic"/>
                <a:cs typeface="Didact Gothic"/>
                <a:sym typeface="Didact Gothic"/>
              </a:rPr>
              <a:t>Reading: Wonders Unit 8 Week 2</a:t>
            </a:r>
            <a:endParaRPr b="1" sz="1600">
              <a:latin typeface="Didact Gothic"/>
              <a:ea typeface="Didact Gothic"/>
              <a:cs typeface="Didact Gothic"/>
              <a:sym typeface="Didact Gothic"/>
            </a:endParaRPr>
          </a:p>
          <a:p>
            <a:pPr indent="0" lvl="0" marL="0" rtl="0" algn="ctr">
              <a:spcBef>
                <a:spcPts val="0"/>
              </a:spcBef>
              <a:spcAft>
                <a:spcPts val="0"/>
              </a:spcAft>
              <a:buNone/>
            </a:pPr>
            <a:r>
              <a:t/>
            </a:r>
            <a:endParaRPr b="1" sz="100">
              <a:latin typeface="Didact Gothic"/>
              <a:ea typeface="Didact Gothic"/>
              <a:cs typeface="Didact Gothic"/>
              <a:sym typeface="Didact Gothic"/>
            </a:endParaRPr>
          </a:p>
          <a:p>
            <a:pPr indent="0" lvl="0" marL="0" rtl="0" algn="l">
              <a:spcBef>
                <a:spcPts val="0"/>
              </a:spcBef>
              <a:spcAft>
                <a:spcPts val="0"/>
              </a:spcAft>
              <a:buNone/>
            </a:pPr>
            <a:r>
              <a:t/>
            </a:r>
            <a:endParaRPr sz="1300">
              <a:latin typeface="Didact Gothic"/>
              <a:ea typeface="Didact Gothic"/>
              <a:cs typeface="Didact Gothic"/>
              <a:sym typeface="Didact Gothic"/>
            </a:endParaRPr>
          </a:p>
          <a:p>
            <a:pPr indent="0" lvl="0" marL="0" rtl="0" algn="l">
              <a:spcBef>
                <a:spcPts val="0"/>
              </a:spcBef>
              <a:spcAft>
                <a:spcPts val="0"/>
              </a:spcAft>
              <a:buNone/>
            </a:pPr>
            <a:r>
              <a:rPr lang="en" sz="1200">
                <a:latin typeface="Didact Gothic"/>
                <a:ea typeface="Didact Gothic"/>
                <a:cs typeface="Didact Gothic"/>
                <a:sym typeface="Didact Gothic"/>
              </a:rPr>
              <a:t>Phonological Awareness Skill: Changing in the last sound in a word to make a new word; ex: change the /t/ in pit to /g/ to make pig</a:t>
            </a:r>
            <a:endParaRPr sz="1200">
              <a:latin typeface="Didact Gothic"/>
              <a:ea typeface="Didact Gothic"/>
              <a:cs typeface="Didact Gothic"/>
              <a:sym typeface="Didact Gothic"/>
            </a:endParaRPr>
          </a:p>
          <a:p>
            <a:pPr indent="0" lvl="0" marL="0" rtl="0" algn="l">
              <a:spcBef>
                <a:spcPts val="0"/>
              </a:spcBef>
              <a:spcAft>
                <a:spcPts val="0"/>
              </a:spcAft>
              <a:buNone/>
            </a:pPr>
            <a:r>
              <a:t/>
            </a:r>
            <a:endParaRPr sz="1200">
              <a:latin typeface="Didact Gothic"/>
              <a:ea typeface="Didact Gothic"/>
              <a:cs typeface="Didact Gothic"/>
              <a:sym typeface="Didact Gothic"/>
            </a:endParaRPr>
          </a:p>
          <a:p>
            <a:pPr indent="0" lvl="0" marL="0" rtl="0" algn="l">
              <a:spcBef>
                <a:spcPts val="0"/>
              </a:spcBef>
              <a:spcAft>
                <a:spcPts val="0"/>
              </a:spcAft>
              <a:buNone/>
            </a:pPr>
            <a:r>
              <a:rPr lang="en" sz="1200">
                <a:latin typeface="Didact Gothic"/>
                <a:ea typeface="Didact Gothic"/>
                <a:cs typeface="Didact Gothic"/>
                <a:sym typeface="Didact Gothic"/>
              </a:rPr>
              <a:t>Phonics: Identifying the letter Yy and Zz and applying the /y/ and /z/ sounds in words</a:t>
            </a:r>
            <a:endParaRPr sz="1200">
              <a:latin typeface="Didact Gothic"/>
              <a:ea typeface="Didact Gothic"/>
              <a:cs typeface="Didact Gothic"/>
              <a:sym typeface="Didact Gothic"/>
            </a:endParaRPr>
          </a:p>
          <a:p>
            <a:pPr indent="0" lvl="0" marL="0" rtl="0" algn="l">
              <a:spcBef>
                <a:spcPts val="0"/>
              </a:spcBef>
              <a:spcAft>
                <a:spcPts val="0"/>
              </a:spcAft>
              <a:buNone/>
            </a:pPr>
            <a:r>
              <a:t/>
            </a:r>
            <a:endParaRPr sz="1100">
              <a:latin typeface="Didact Gothic"/>
              <a:ea typeface="Didact Gothic"/>
              <a:cs typeface="Didact Gothic"/>
              <a:sym typeface="Didact Gothic"/>
            </a:endParaRPr>
          </a:p>
          <a:p>
            <a:pPr indent="0" lvl="0" marL="0" rtl="0" algn="l">
              <a:spcBef>
                <a:spcPts val="0"/>
              </a:spcBef>
              <a:spcAft>
                <a:spcPts val="0"/>
              </a:spcAft>
              <a:buNone/>
            </a:pPr>
            <a:r>
              <a:rPr lang="en" sz="1200">
                <a:latin typeface="Didact Gothic"/>
                <a:ea typeface="Didact Gothic"/>
                <a:cs typeface="Didact Gothic"/>
                <a:sym typeface="Didact Gothic"/>
              </a:rPr>
              <a:t>Sight Word: what, words</a:t>
            </a:r>
            <a:endParaRPr sz="1200">
              <a:latin typeface="Didact Gothic"/>
              <a:ea typeface="Didact Gothic"/>
              <a:cs typeface="Didact Gothic"/>
              <a:sym typeface="Didact Gothic"/>
            </a:endParaRPr>
          </a:p>
          <a:p>
            <a:pPr indent="0" lvl="0" marL="0" rtl="0" algn="l">
              <a:spcBef>
                <a:spcPts val="0"/>
              </a:spcBef>
              <a:spcAft>
                <a:spcPts val="0"/>
              </a:spcAft>
              <a:buNone/>
            </a:pPr>
            <a:r>
              <a:t/>
            </a:r>
            <a:endParaRPr sz="900">
              <a:latin typeface="Didact Gothic"/>
              <a:ea typeface="Didact Gothic"/>
              <a:cs typeface="Didact Gothic"/>
              <a:sym typeface="Didact Gothic"/>
            </a:endParaRPr>
          </a:p>
          <a:p>
            <a:pPr indent="0" lvl="0" marL="0" rtl="0" algn="l">
              <a:spcBef>
                <a:spcPts val="0"/>
              </a:spcBef>
              <a:spcAft>
                <a:spcPts val="0"/>
              </a:spcAft>
              <a:buNone/>
            </a:pPr>
            <a:r>
              <a:rPr lang="en" sz="1200">
                <a:latin typeface="Didact Gothic"/>
                <a:ea typeface="Didact Gothic"/>
                <a:cs typeface="Didact Gothic"/>
                <a:sym typeface="Didact Gothic"/>
              </a:rPr>
              <a:t>Vocabulary Words: country, travel, careful, purpose, content</a:t>
            </a:r>
            <a:endParaRPr sz="1200">
              <a:latin typeface="Didact Gothic"/>
              <a:ea typeface="Didact Gothic"/>
              <a:cs typeface="Didact Gothic"/>
              <a:sym typeface="Didact Gothic"/>
            </a:endParaRPr>
          </a:p>
          <a:p>
            <a:pPr indent="0" lvl="0" marL="0" rtl="0" algn="l">
              <a:spcBef>
                <a:spcPts val="0"/>
              </a:spcBef>
              <a:spcAft>
                <a:spcPts val="0"/>
              </a:spcAft>
              <a:buNone/>
            </a:pPr>
            <a:r>
              <a:t/>
            </a:r>
            <a:endParaRPr sz="1200">
              <a:latin typeface="Didact Gothic"/>
              <a:ea typeface="Didact Gothic"/>
              <a:cs typeface="Didact Gothic"/>
              <a:sym typeface="Didact Gothic"/>
            </a:endParaRPr>
          </a:p>
          <a:p>
            <a:pPr indent="0" lvl="0" marL="0" rtl="0" algn="l">
              <a:spcBef>
                <a:spcPts val="0"/>
              </a:spcBef>
              <a:spcAft>
                <a:spcPts val="0"/>
              </a:spcAft>
              <a:buNone/>
            </a:pPr>
            <a:r>
              <a:rPr lang="en" sz="1200">
                <a:latin typeface="Didact Gothic"/>
                <a:ea typeface="Didact Gothic"/>
                <a:cs typeface="Didact Gothic"/>
                <a:sym typeface="Didact Gothic"/>
              </a:rPr>
              <a:t>Comprehension: Identifying main topic and key details</a:t>
            </a:r>
            <a:endParaRPr sz="1200">
              <a:latin typeface="Didact Gothic"/>
              <a:ea typeface="Didact Gothic"/>
              <a:cs typeface="Didact Gothic"/>
              <a:sym typeface="Didact Gothic"/>
            </a:endParaRPr>
          </a:p>
        </p:txBody>
      </p:sp>
      <p:sp>
        <p:nvSpPr>
          <p:cNvPr id="58" name="Google Shape;58;p13"/>
          <p:cNvSpPr txBox="1"/>
          <p:nvPr/>
        </p:nvSpPr>
        <p:spPr>
          <a:xfrm>
            <a:off x="424200" y="6068025"/>
            <a:ext cx="6924300" cy="1708500"/>
          </a:xfrm>
          <a:prstGeom prst="rect">
            <a:avLst/>
          </a:prstGeom>
          <a:noFill/>
          <a:ln cap="flat" cmpd="sng" w="19050">
            <a:solidFill>
              <a:srgbClr val="38761D"/>
            </a:solidFill>
            <a:prstDash val="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dk1"/>
                </a:solidFill>
                <a:latin typeface="Didact Gothic"/>
                <a:ea typeface="Didact Gothic"/>
                <a:cs typeface="Didact Gothic"/>
                <a:sym typeface="Didact Gothic"/>
              </a:rPr>
              <a:t>Math: </a:t>
            </a:r>
            <a:endParaRPr b="1" sz="1300">
              <a:solidFill>
                <a:schemeClr val="dk1"/>
              </a:solidFill>
              <a:latin typeface="Didact Gothic"/>
              <a:ea typeface="Didact Gothic"/>
              <a:cs typeface="Didact Gothic"/>
              <a:sym typeface="Didact Gothic"/>
            </a:endParaRPr>
          </a:p>
          <a:p>
            <a:pPr indent="0" lvl="0" marL="0" rtl="0" algn="ctr">
              <a:spcBef>
                <a:spcPts val="0"/>
              </a:spcBef>
              <a:spcAft>
                <a:spcPts val="0"/>
              </a:spcAft>
              <a:buNone/>
            </a:pPr>
            <a:r>
              <a:rPr b="1" lang="en" sz="1300">
                <a:solidFill>
                  <a:schemeClr val="dk1"/>
                </a:solidFill>
                <a:latin typeface="Didact Gothic"/>
                <a:ea typeface="Didact Gothic"/>
                <a:cs typeface="Didact Gothic"/>
                <a:sym typeface="Didact Gothic"/>
              </a:rPr>
              <a:t>Big Ideas Chapter 13</a:t>
            </a:r>
            <a:endParaRPr sz="900">
              <a:solidFill>
                <a:schemeClr val="dk1"/>
              </a:solidFill>
              <a:latin typeface="Didact Gothic"/>
              <a:ea typeface="Didact Gothic"/>
              <a:cs typeface="Didact Gothic"/>
              <a:sym typeface="Didact Gothic"/>
            </a:endParaRPr>
          </a:p>
          <a:p>
            <a:pPr indent="0" lvl="0" marL="0" rtl="0" algn="l">
              <a:spcBef>
                <a:spcPts val="0"/>
              </a:spcBef>
              <a:spcAft>
                <a:spcPts val="0"/>
              </a:spcAft>
              <a:buNone/>
            </a:pPr>
            <a:r>
              <a:rPr lang="en">
                <a:solidFill>
                  <a:schemeClr val="dk1"/>
                </a:solidFill>
                <a:latin typeface="Didact Gothic"/>
                <a:ea typeface="Didact Gothic"/>
                <a:cs typeface="Didact Gothic"/>
                <a:sym typeface="Didact Gothic"/>
              </a:rPr>
              <a:t>This week, the students will learn how to compare the height and length of objects. When we compare height, we use the words: taller and shorter. For example, the ladder is taller than the chair. The chair is shorter than the ladder. We use the words longer and shorter to compare length. For example, the table is longer than the placemat. The placemat is shorter than the table.</a:t>
            </a:r>
            <a:endParaRPr>
              <a:solidFill>
                <a:schemeClr val="dk1"/>
              </a:solidFill>
              <a:latin typeface="Didact Gothic"/>
              <a:ea typeface="Didact Gothic"/>
              <a:cs typeface="Didact Gothic"/>
              <a:sym typeface="Didact Gothic"/>
            </a:endParaRPr>
          </a:p>
        </p:txBody>
      </p:sp>
      <p:sp>
        <p:nvSpPr>
          <p:cNvPr id="59" name="Google Shape;59;p13"/>
          <p:cNvSpPr txBox="1"/>
          <p:nvPr/>
        </p:nvSpPr>
        <p:spPr>
          <a:xfrm>
            <a:off x="424200" y="7926250"/>
            <a:ext cx="6924300" cy="1723800"/>
          </a:xfrm>
          <a:prstGeom prst="rect">
            <a:avLst/>
          </a:prstGeom>
          <a:noFill/>
          <a:ln cap="flat" cmpd="sng" w="28575">
            <a:solidFill>
              <a:srgbClr val="674EA7"/>
            </a:solidFill>
            <a:prstDash val="dash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Didact Gothic"/>
                <a:ea typeface="Didact Gothic"/>
                <a:cs typeface="Didact Gothic"/>
                <a:sym typeface="Didact Gothic"/>
              </a:rPr>
              <a:t>Important Information</a:t>
            </a:r>
            <a:endParaRPr b="1" sz="1600">
              <a:latin typeface="Didact Gothic"/>
              <a:ea typeface="Didact Gothic"/>
              <a:cs typeface="Didact Gothic"/>
              <a:sym typeface="Didact Gothic"/>
            </a:endParaRPr>
          </a:p>
          <a:p>
            <a:pPr indent="0" lvl="0" marL="0" rtl="0" algn="l">
              <a:spcBef>
                <a:spcPts val="0"/>
              </a:spcBef>
              <a:spcAft>
                <a:spcPts val="0"/>
              </a:spcAft>
              <a:buNone/>
            </a:pPr>
            <a:r>
              <a:rPr lang="en">
                <a:latin typeface="Didact Gothic"/>
                <a:ea typeface="Didact Gothic"/>
                <a:cs typeface="Didact Gothic"/>
                <a:sym typeface="Didact Gothic"/>
              </a:rPr>
              <a:t>Wow! It is hard to believe the Fourth Nine Weeks starts this week. The kids have come so far this year! I know it may seem like we are in the home stretch, but we still have several standards to master this school year. We will push hard until the final day of Kindergarten. The Third Nine Weeks Report Card will come home on March 25th. Reminder, please ensure your child gets a good night’s rest each night. We work hard each day and this will help your child successfully make it through the day.</a:t>
            </a:r>
            <a:endParaRPr>
              <a:latin typeface="Didact Gothic"/>
              <a:ea typeface="Didact Gothic"/>
              <a:cs typeface="Didact Gothic"/>
              <a:sym typeface="Didact Gothic"/>
            </a:endParaRPr>
          </a:p>
        </p:txBody>
      </p:sp>
      <p:pic>
        <p:nvPicPr>
          <p:cNvPr id="60" name="Google Shape;60;p13"/>
          <p:cNvPicPr preferRelativeResize="0"/>
          <p:nvPr/>
        </p:nvPicPr>
        <p:blipFill>
          <a:blip r:embed="rId3">
            <a:alphaModFix/>
          </a:blip>
          <a:stretch>
            <a:fillRect/>
          </a:stretch>
        </p:blipFill>
        <p:spPr>
          <a:xfrm>
            <a:off x="4703226" y="1434850"/>
            <a:ext cx="1526125" cy="10170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
                                        </p:tgtEl>
                                        <p:attrNameLst>
                                          <p:attrName>style.visibility</p:attrName>
                                        </p:attrNameLst>
                                      </p:cBhvr>
                                      <p:to>
                                        <p:strVal val="visible"/>
                                      </p:to>
                                    </p:set>
                                    <p:animEffect filter="fade" transition="in">
                                      <p:cBhvr>
                                        <p:cTn dur="1000"/>
                                        <p:tgtEl>
                                          <p:spTgt spid="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