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0" r:id="rId3"/>
    <p:sldId id="261" r:id="rId4"/>
    <p:sldId id="272" r:id="rId5"/>
    <p:sldId id="262" r:id="rId6"/>
    <p:sldId id="263" r:id="rId7"/>
    <p:sldId id="264" r:id="rId8"/>
    <p:sldId id="265" r:id="rId9"/>
    <p:sldId id="25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1/13/2017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nsteens.org/Videos/Post-to-bePrivat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://www.nsteens.org/Videos/ProfilePenalt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onsensemedia.org/videos/emmas-story-cyberbullied-by-a-best-friend" TargetMode="External"/><Relationship Id="rId2" Type="http://schemas.openxmlformats.org/officeDocument/2006/relationships/hyperlink" Target="http://www.nsteens.org/Videos/Terrible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www.nsteens.org/Videos/FriendOrFak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Internet Safety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Grade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5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MAKE-UP Internet </a:t>
            </a:r>
            <a:r>
              <a:rPr lang="en-US" b="1" dirty="0"/>
              <a:t>safety lesson</a:t>
            </a:r>
            <a:br>
              <a:rPr lang="en-US" b="1" dirty="0"/>
            </a:br>
            <a:r>
              <a:rPr lang="en-US" b="1" dirty="0"/>
              <a:t>Directions: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Read the following presentation and watch the </a:t>
            </a:r>
            <a:r>
              <a:rPr lang="en-US" dirty="0" smtClean="0"/>
              <a:t>videos.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Write your name on your index card and answer the “Bob” questions at the end.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 smtClean="0"/>
              <a:t>Turn your index card in to Mrs. Norton.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0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 #1: </a:t>
            </a:r>
            <a:r>
              <a:rPr lang="en-US" dirty="0" smtClean="0"/>
              <a:t>Guard your privacy.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Whenever possible, keep your personal information private.</a:t>
            </a:r>
          </a:p>
          <a:p>
            <a:pPr marL="274320" lvl="1" indent="0">
              <a:buNone/>
            </a:pPr>
            <a:endParaRPr lang="en-US" dirty="0" smtClean="0"/>
          </a:p>
          <a:p>
            <a:pPr lvl="1"/>
            <a:r>
              <a:rPr lang="en-US" sz="2200" dirty="0" smtClean="0"/>
              <a:t>Name</a:t>
            </a:r>
            <a:endParaRPr lang="en-US" sz="2200" dirty="0"/>
          </a:p>
          <a:p>
            <a:pPr lvl="1"/>
            <a:r>
              <a:rPr lang="en-US" sz="2200" dirty="0"/>
              <a:t>Home address</a:t>
            </a:r>
          </a:p>
          <a:p>
            <a:pPr lvl="1"/>
            <a:r>
              <a:rPr lang="en-US" sz="2200" dirty="0"/>
              <a:t>Phone number</a:t>
            </a:r>
          </a:p>
          <a:p>
            <a:pPr lvl="1"/>
            <a:r>
              <a:rPr lang="en-US" sz="2200" dirty="0" smtClean="0"/>
              <a:t>Email </a:t>
            </a:r>
            <a:r>
              <a:rPr lang="en-US" sz="2200" dirty="0"/>
              <a:t>address</a:t>
            </a:r>
          </a:p>
          <a:p>
            <a:pPr lvl="1"/>
            <a:r>
              <a:rPr lang="en-US" sz="2200" dirty="0" smtClean="0"/>
              <a:t>Photos</a:t>
            </a:r>
          </a:p>
          <a:p>
            <a:pPr lvl="1"/>
            <a:r>
              <a:rPr lang="en-US" sz="2200" dirty="0" smtClean="0"/>
              <a:t>Birthdate</a:t>
            </a:r>
            <a:endParaRPr lang="en-US" sz="2200" dirty="0"/>
          </a:p>
          <a:p>
            <a:pPr lvl="1"/>
            <a:r>
              <a:rPr lang="en-US" sz="2200" dirty="0" smtClean="0"/>
              <a:t>Passwords</a:t>
            </a:r>
          </a:p>
          <a:p>
            <a:pPr lvl="1"/>
            <a:r>
              <a:rPr lang="en-US" sz="2200" dirty="0" smtClean="0"/>
              <a:t>Etc.</a:t>
            </a:r>
          </a:p>
          <a:p>
            <a:pPr marL="274320" lvl="1" indent="0">
              <a:buNone/>
            </a:pPr>
            <a:endParaRPr lang="en-US" dirty="0" smtClean="0"/>
          </a:p>
          <a:p>
            <a:pPr marL="274320" lvl="1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78" y="3179035"/>
            <a:ext cx="2825256" cy="281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Tip #1: </a:t>
            </a:r>
            <a:r>
              <a:rPr lang="en-US" dirty="0"/>
              <a:t>guard your privacy,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" lvl="1">
              <a:spcBef>
                <a:spcPts val="1200"/>
              </a:spcBef>
              <a:spcAft>
                <a:spcPts val="0"/>
              </a:spcAft>
            </a:pPr>
            <a:r>
              <a:rPr lang="en-US" sz="2400" dirty="0" smtClean="0">
                <a:hlinkClick r:id="rId2"/>
              </a:rPr>
              <a:t>Post-to-be-Private</a:t>
            </a:r>
            <a:endParaRPr lang="en-US" sz="2400" dirty="0"/>
          </a:p>
          <a:p>
            <a:pPr marL="182880" lvl="1">
              <a:spcBef>
                <a:spcPts val="1200"/>
              </a:spcBef>
              <a:spcAft>
                <a:spcPts val="0"/>
              </a:spcAft>
            </a:pPr>
            <a:r>
              <a:rPr lang="en-US" sz="2400" dirty="0" smtClean="0"/>
              <a:t>On </a:t>
            </a:r>
            <a:r>
              <a:rPr lang="en-US" sz="2400" dirty="0"/>
              <a:t>social networking sites </a:t>
            </a:r>
            <a:r>
              <a:rPr lang="en-US" sz="2400" dirty="0" smtClean="0"/>
              <a:t>(Facebook, Instagram, etc.)…</a:t>
            </a:r>
          </a:p>
          <a:p>
            <a:pPr lvl="1"/>
            <a:r>
              <a:rPr lang="en-US" sz="2000" dirty="0" smtClean="0"/>
              <a:t>Set </a:t>
            </a:r>
            <a:r>
              <a:rPr lang="en-US" sz="2000" dirty="0"/>
              <a:t>your profile to private.</a:t>
            </a:r>
          </a:p>
          <a:p>
            <a:pPr lvl="1"/>
            <a:r>
              <a:rPr lang="en-US" sz="2000" dirty="0"/>
              <a:t>Only add friends you know in real life.</a:t>
            </a:r>
          </a:p>
          <a:p>
            <a:pPr marL="274320" lvl="1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370" y="4080846"/>
            <a:ext cx="5681329" cy="225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Tip #2:</a:t>
            </a:r>
            <a:r>
              <a:rPr lang="en-US" dirty="0" smtClean="0"/>
              <a:t> leave a positive digital footprint.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hlinkClick r:id="rId2"/>
              </a:rPr>
              <a:t>Profile Penalty</a:t>
            </a:r>
            <a:endParaRPr lang="en-US" sz="2400" dirty="0" smtClean="0"/>
          </a:p>
          <a:p>
            <a:r>
              <a:rPr lang="en-US" sz="2400" dirty="0" smtClean="0"/>
              <a:t>Post only information, photos, and videos that present your best self.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44" y="3566780"/>
            <a:ext cx="4072807" cy="228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1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 #3: </a:t>
            </a:r>
            <a:r>
              <a:rPr lang="en-US" dirty="0" smtClean="0"/>
              <a:t>Apply the golden rule.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hlinkClick r:id="rId2"/>
              </a:rPr>
              <a:t>Terrible Text</a:t>
            </a:r>
            <a:endParaRPr lang="en-US" sz="2400" dirty="0"/>
          </a:p>
          <a:p>
            <a:r>
              <a:rPr lang="en-US" sz="2400" dirty="0" smtClean="0"/>
              <a:t>Never respond back to rude or harassing comments.</a:t>
            </a:r>
          </a:p>
          <a:p>
            <a:r>
              <a:rPr lang="en-US" sz="2400" dirty="0" smtClean="0"/>
              <a:t>Save the evidence.</a:t>
            </a:r>
          </a:p>
          <a:p>
            <a:r>
              <a:rPr lang="en-US" sz="2400" dirty="0" smtClean="0"/>
              <a:t>Tell an adult you trust.</a:t>
            </a:r>
          </a:p>
          <a:p>
            <a:pPr marL="0" indent="0">
              <a:buNone/>
            </a:pPr>
            <a:endParaRPr lang="en-US" dirty="0" smtClean="0">
              <a:hlinkClick r:id="rId3"/>
            </a:endParaRP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87" y="3497533"/>
            <a:ext cx="2518781" cy="247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7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 #4: </a:t>
            </a:r>
            <a:r>
              <a:rPr lang="en-US" dirty="0" smtClean="0"/>
              <a:t>Be smart.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hlinkClick r:id="rId2"/>
              </a:rPr>
              <a:t>Friend or Fake</a:t>
            </a:r>
            <a:endParaRPr lang="en-US" dirty="0"/>
          </a:p>
          <a:p>
            <a:r>
              <a:rPr lang="en-US" sz="2400" dirty="0" smtClean="0"/>
              <a:t>Do not agree to meet online friends face-to-face.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67" y="3239086"/>
            <a:ext cx="3926562" cy="392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3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 #5: </a:t>
            </a:r>
            <a:r>
              <a:rPr lang="en-US" dirty="0" smtClean="0"/>
              <a:t>choose online activities wisely.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If you see or hear anything online that makes you feel uncomfortable, stop and tell an adult you trust.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44" y="3529413"/>
            <a:ext cx="1839124" cy="2957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91" y="3573021"/>
            <a:ext cx="1894857" cy="28707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567" y="3529413"/>
            <a:ext cx="2985199" cy="302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5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 #6:</a:t>
            </a:r>
            <a:r>
              <a:rPr lang="en-US" dirty="0" smtClean="0"/>
              <a:t> watch the clock.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Don’t spend too much time online.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9900" dirty="0" smtClean="0">
                <a:latin typeface="+mj-lt"/>
              </a:rPr>
              <a:t> </a:t>
            </a:r>
            <a:r>
              <a:rPr lang="en-US" sz="13800" dirty="0" smtClean="0">
                <a:latin typeface="+mj-lt"/>
              </a:rPr>
              <a:t>Get a real life!</a:t>
            </a:r>
            <a:endParaRPr lang="en-US" sz="199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821" y="484632"/>
            <a:ext cx="2065417" cy="21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3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“Bob” Questions: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When using social networking sites (Facebook, Instagram, etc.), you should use privacy settings.  </a:t>
            </a:r>
            <a:r>
              <a:rPr lang="en-US" dirty="0" smtClean="0">
                <a:solidFill>
                  <a:srgbClr val="FF0000"/>
                </a:solidFill>
              </a:rPr>
              <a:t>True or False?</a:t>
            </a:r>
          </a:p>
          <a:p>
            <a:pPr marL="457200" indent="-457200">
              <a:buAutoNum type="arabicPeriod"/>
            </a:pPr>
            <a:r>
              <a:rPr lang="en-US" dirty="0" smtClean="0"/>
              <a:t>Posting embarrassing photos or videos online is a good idea.  </a:t>
            </a:r>
            <a:r>
              <a:rPr lang="en-US" dirty="0" smtClean="0">
                <a:solidFill>
                  <a:srgbClr val="FF0000"/>
                </a:solidFill>
              </a:rPr>
              <a:t>True or False?</a:t>
            </a:r>
          </a:p>
          <a:p>
            <a:pPr marL="457200" indent="-457200">
              <a:buAutoNum type="arabicPeriod"/>
            </a:pPr>
            <a:r>
              <a:rPr lang="en-US" dirty="0" smtClean="0"/>
              <a:t>If you ever experience cyberbullying, you should pretend it isn’t happening. </a:t>
            </a:r>
            <a:r>
              <a:rPr lang="en-US" dirty="0" smtClean="0">
                <a:solidFill>
                  <a:srgbClr val="FF0000"/>
                </a:solidFill>
              </a:rPr>
              <a:t>True or False?</a:t>
            </a:r>
          </a:p>
          <a:p>
            <a:pPr marL="457200" indent="-457200">
              <a:buAutoNum type="arabicPeriod"/>
            </a:pPr>
            <a:r>
              <a:rPr lang="en-US" dirty="0" smtClean="0"/>
              <a:t>It can be dangerous to agree to meet online “friends” in person. </a:t>
            </a:r>
            <a:r>
              <a:rPr lang="en-US" dirty="0" smtClean="0">
                <a:solidFill>
                  <a:srgbClr val="FF0000"/>
                </a:solidFill>
              </a:rPr>
              <a:t>True or False?</a:t>
            </a:r>
          </a:p>
          <a:p>
            <a:pPr marL="457200" indent="-457200">
              <a:buAutoNum type="arabicPeriod"/>
            </a:pPr>
            <a:r>
              <a:rPr lang="en-US" dirty="0" smtClean="0"/>
              <a:t>If you see something online that makes you feel uncomfortable, talk to a trusted adult. </a:t>
            </a:r>
            <a:r>
              <a:rPr lang="en-US" dirty="0" smtClean="0">
                <a:solidFill>
                  <a:srgbClr val="FF0000"/>
                </a:solidFill>
              </a:rPr>
              <a:t>True or False?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7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486</TotalTime>
  <Words>336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Rockwell</vt:lpstr>
      <vt:lpstr>Rockwell Condensed</vt:lpstr>
      <vt:lpstr>Wingdings</vt:lpstr>
      <vt:lpstr>Wood Type</vt:lpstr>
      <vt:lpstr>Internet Safety</vt:lpstr>
      <vt:lpstr>MAKE-UP Internet safety lesson Directions:</vt:lpstr>
      <vt:lpstr>Tip #1: Guard your privacy.</vt:lpstr>
      <vt:lpstr>Tip #1: guard your privacy, cont.</vt:lpstr>
      <vt:lpstr>Tip #2: leave a positive digital footprint.</vt:lpstr>
      <vt:lpstr>Tip #3: Apply the golden rule.</vt:lpstr>
      <vt:lpstr>Tip #4: Be smart. </vt:lpstr>
      <vt:lpstr>Tip #5: choose online activities wisely. </vt:lpstr>
      <vt:lpstr>Tip #6: watch the clock.</vt:lpstr>
      <vt:lpstr>“Bob” Questions: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Safety</dc:title>
  <dc:creator>Daniel Norton</dc:creator>
  <cp:lastModifiedBy>Norton,Susan</cp:lastModifiedBy>
  <cp:revision>55</cp:revision>
  <dcterms:created xsi:type="dcterms:W3CDTF">2013-12-31T18:16:22Z</dcterms:created>
  <dcterms:modified xsi:type="dcterms:W3CDTF">2017-01-13T21:09:55Z</dcterms:modified>
</cp:coreProperties>
</file>