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8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69CB8-F204-4D06-B913-C5A26A89888A}" type="datetimeFigureOut">
              <a:rPr lang="en-US" dirty="0"/>
              <a:t>1/12/2015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BB376-B19C-488D-ABEB-03C7E6E9E3E0}" type="datetimeFigureOut">
              <a:rPr lang="en-US" dirty="0"/>
              <a:t>1/12/2015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F077B-A50F-4D64-8574-E2D6A98A5553}" type="datetimeFigureOut">
              <a:rPr lang="en-US" dirty="0"/>
              <a:t>1/12/2015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E2A62-1983-43A1-A163-D8AA46534C80}" type="datetimeFigureOut">
              <a:rPr lang="en-US" dirty="0"/>
              <a:t>1/12/2015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F3E3B-34E3-4345-B2A1-994B83598A9C}" type="datetimeFigureOut">
              <a:rPr lang="en-US" dirty="0"/>
              <a:t>1/12/2015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16C96-82A1-4D77-8ADA-627AC6FE3D65}" type="datetimeFigureOut">
              <a:rPr lang="en-US" dirty="0"/>
              <a:t>1/12/2015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2C1E-28F2-47E9-802D-339E64E2F920}" type="datetimeFigureOut">
              <a:rPr lang="en-US" dirty="0"/>
              <a:t>1/12/2015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4271A48-F18A-45B3-BC05-1E27DA3F88AF}" type="datetimeFigureOut">
              <a:rPr lang="en-US" dirty="0"/>
              <a:t>1/12/2015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747F8-9654-4282-85D2-65F41AAE7A75}" type="datetimeFigureOut">
              <a:rPr lang="en-US" dirty="0"/>
              <a:t>1/12/2015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6E300-0A13-4A81-945A-7333C271A069}" type="datetimeFigureOut">
              <a:rPr lang="en-US" dirty="0"/>
              <a:t>1/12/2015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71962-1EA4-46E7-BCB0-F36CE46D1A59}" type="datetimeFigureOut">
              <a:rPr lang="en-US" dirty="0"/>
              <a:t>1/12/2015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DC5B261-8843-42D1-AAFC-05E20E2D9B97}" type="datetimeFigureOut">
              <a:rPr lang="en-US" dirty="0"/>
              <a:t>1/12/2015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72682"/>
            <a:ext cx="5693322" cy="81160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29251" y="675129"/>
            <a:ext cx="5470744" cy="3566160"/>
          </a:xfrm>
        </p:spPr>
        <p:txBody>
          <a:bodyPr/>
          <a:lstStyle/>
          <a:p>
            <a:r>
              <a:rPr lang="en-US" dirty="0" smtClean="0"/>
              <a:t>Magna Carta Close Read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AutoShape 2" descr="https://encrypted-tbn1.gstatic.com/images?q=tbn:ANd9GcTUmDEG8omDDPVgRTxm3_21iItgtOCCYzL4evNd74TPd7ZE6FV0"/>
          <p:cNvSpPr>
            <a:spLocks noChangeAspect="1" noChangeArrowheads="1"/>
          </p:cNvSpPr>
          <p:nvPr/>
        </p:nvSpPr>
        <p:spPr bwMode="auto">
          <a:xfrm>
            <a:off x="250169" y="80624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4349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One – Mark the 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023360"/>
          </a:xfrm>
        </p:spPr>
        <p:txBody>
          <a:bodyPr>
            <a:normAutofit lnSpcReduction="10000"/>
          </a:bodyPr>
          <a:lstStyle/>
          <a:p>
            <a:r>
              <a:rPr lang="en-US" sz="3600" dirty="0" smtClean="0"/>
              <a:t>Number the paragraphs.</a:t>
            </a:r>
          </a:p>
          <a:p>
            <a:r>
              <a:rPr lang="en-US" sz="3600" dirty="0" smtClean="0"/>
              <a:t>Circle </a:t>
            </a:r>
            <a:r>
              <a:rPr lang="en-US" sz="3600" dirty="0"/>
              <a:t>key terms, names of people and places.</a:t>
            </a:r>
          </a:p>
          <a:p>
            <a:r>
              <a:rPr lang="en-US" sz="3600" dirty="0"/>
              <a:t>Highlight or box any unfamiliar words.</a:t>
            </a:r>
          </a:p>
          <a:p>
            <a:r>
              <a:rPr lang="en-US" sz="3600" dirty="0"/>
              <a:t>Underline the author’s claims, points, and relevant information.</a:t>
            </a:r>
          </a:p>
          <a:p>
            <a:r>
              <a:rPr lang="en-US" sz="3600" dirty="0" smtClean="0"/>
              <a:t>At </a:t>
            </a:r>
            <a:r>
              <a:rPr lang="en-US" sz="3600" dirty="0"/>
              <a:t>the end of your text, write your final impression on the impact of this historical text.  Why does it matter?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443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Two – Complete the SMACCS Graphic Organizer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BELLWORK: As you come in, please take out your graphic organizer from Friday.  If you were absent, please get a copy of the Magna Carta close read and SMACCS graphic organizer from the file in the back.</a:t>
            </a:r>
          </a:p>
          <a:p>
            <a:endParaRPr lang="en-US" sz="3600" dirty="0"/>
          </a:p>
          <a:p>
            <a:r>
              <a:rPr lang="en-US" sz="3600" dirty="0" smtClean="0"/>
              <a:t>Take about 10-15 minutes to finish up the graphic organizer with your table groups.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641311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Three – Compare the Magna Carta with the US Bill of Rights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841" y="1845734"/>
            <a:ext cx="10808839" cy="4023360"/>
          </a:xfrm>
        </p:spPr>
        <p:txBody>
          <a:bodyPr>
            <a:normAutofit lnSpcReduction="10000"/>
          </a:bodyPr>
          <a:lstStyle/>
          <a:p>
            <a:r>
              <a:rPr lang="en-US" sz="4000" dirty="0" smtClean="0"/>
              <a:t>*Use </a:t>
            </a:r>
            <a:r>
              <a:rPr lang="en-US" sz="4000" dirty="0" smtClean="0"/>
              <a:t>the copy of the Bill of Rights and </a:t>
            </a:r>
            <a:r>
              <a:rPr lang="en-US" sz="4000" dirty="0" smtClean="0"/>
              <a:t>complete a </a:t>
            </a:r>
            <a:r>
              <a:rPr lang="en-US" sz="4000" dirty="0" smtClean="0"/>
              <a:t>Venn </a:t>
            </a:r>
            <a:r>
              <a:rPr lang="en-US" sz="4000" dirty="0" smtClean="0"/>
              <a:t>Diagram or Double-Bubble Map.</a:t>
            </a:r>
          </a:p>
          <a:p>
            <a:r>
              <a:rPr lang="en-US" sz="4000" dirty="0" smtClean="0"/>
              <a:t>*Include at least five items for all three parts of your graphic organizer.</a:t>
            </a:r>
          </a:p>
          <a:p>
            <a:r>
              <a:rPr lang="en-US" sz="4000" dirty="0" smtClean="0"/>
              <a:t>*Also, include a brief response to these questions: How does this effect you, a normal American teenager?  How is this important on a global scale?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710864778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12</TotalTime>
  <Words>208</Words>
  <Application>Microsoft Office PowerPoint</Application>
  <PresentationFormat>Widescreen</PresentationFormat>
  <Paragraphs>15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Calibri Light</vt:lpstr>
      <vt:lpstr>Retrospect</vt:lpstr>
      <vt:lpstr>Magna Carta Close Read</vt:lpstr>
      <vt:lpstr>Step One – Mark the Text</vt:lpstr>
      <vt:lpstr>Step Two – Complete the SMACCS Graphic Organizer</vt:lpstr>
      <vt:lpstr>Step Three – Compare the Magna Carta with the US Bill of Rights</vt:lpstr>
    </vt:vector>
  </TitlesOfParts>
  <Company>Phoenix Union High School District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Magna Carta Close Read</dc:title>
  <dc:creator>Fitzpatrick, Colleen</dc:creator>
  <cp:lastModifiedBy>Fitzpatrick, Colleen</cp:lastModifiedBy>
  <cp:revision>4</cp:revision>
  <dcterms:created xsi:type="dcterms:W3CDTF">2015-01-08T19:52:41Z</dcterms:created>
  <dcterms:modified xsi:type="dcterms:W3CDTF">2015-01-12T14:41:11Z</dcterms:modified>
</cp:coreProperties>
</file>