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322" r:id="rId3"/>
    <p:sldId id="310" r:id="rId4"/>
    <p:sldId id="311" r:id="rId5"/>
    <p:sldId id="306" r:id="rId6"/>
    <p:sldId id="301" r:id="rId7"/>
    <p:sldId id="302" r:id="rId8"/>
    <p:sldId id="295" r:id="rId9"/>
    <p:sldId id="288" r:id="rId10"/>
    <p:sldId id="262" r:id="rId11"/>
    <p:sldId id="264" r:id="rId12"/>
    <p:sldId id="309" r:id="rId13"/>
    <p:sldId id="312" r:id="rId14"/>
    <p:sldId id="315" r:id="rId15"/>
    <p:sldId id="321" r:id="rId16"/>
    <p:sldId id="318" r:id="rId17"/>
    <p:sldId id="319" r:id="rId18"/>
    <p:sldId id="289" r:id="rId19"/>
    <p:sldId id="292" r:id="rId20"/>
    <p:sldId id="313" r:id="rId21"/>
    <p:sldId id="294"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2A4B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8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098" cy="456595"/>
          </a:xfrm>
          <a:prstGeom prst="rect">
            <a:avLst/>
          </a:prstGeom>
        </p:spPr>
        <p:txBody>
          <a:bodyPr vert="horz" lIns="89606" tIns="44803" rIns="89606" bIns="44803"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415" y="1"/>
            <a:ext cx="2972098" cy="456595"/>
          </a:xfrm>
          <a:prstGeom prst="rect">
            <a:avLst/>
          </a:prstGeom>
        </p:spPr>
        <p:txBody>
          <a:bodyPr vert="horz" lIns="89606" tIns="44803" rIns="89606" bIns="44803" rtlCol="0"/>
          <a:lstStyle>
            <a:lvl1pPr algn="r" fontAlgn="auto">
              <a:spcBef>
                <a:spcPts val="0"/>
              </a:spcBef>
              <a:spcAft>
                <a:spcPts val="0"/>
              </a:spcAft>
              <a:defRPr sz="1200">
                <a:latin typeface="+mn-lt"/>
              </a:defRPr>
            </a:lvl1pPr>
          </a:lstStyle>
          <a:p>
            <a:pPr>
              <a:defRPr/>
            </a:pPr>
            <a:fld id="{BB7D32D6-5078-465E-95A1-188DA9F08D60}" type="datetimeFigureOut">
              <a:rPr lang="en-US"/>
              <a:pPr>
                <a:defRPr/>
              </a:pPr>
              <a:t>11/2/2016</a:t>
            </a:fld>
            <a:endParaRPr lang="en-US"/>
          </a:p>
        </p:txBody>
      </p:sp>
      <p:sp>
        <p:nvSpPr>
          <p:cNvPr id="4" name="Footer Placeholder 3"/>
          <p:cNvSpPr>
            <a:spLocks noGrp="1"/>
          </p:cNvSpPr>
          <p:nvPr>
            <p:ph type="ftr" sz="quarter" idx="2"/>
          </p:nvPr>
        </p:nvSpPr>
        <p:spPr>
          <a:xfrm>
            <a:off x="1" y="8685895"/>
            <a:ext cx="2972098" cy="456595"/>
          </a:xfrm>
          <a:prstGeom prst="rect">
            <a:avLst/>
          </a:prstGeom>
        </p:spPr>
        <p:txBody>
          <a:bodyPr vert="horz" lIns="89606" tIns="44803" rIns="89606" bIns="44803"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415" y="8685895"/>
            <a:ext cx="2972098" cy="456595"/>
          </a:xfrm>
          <a:prstGeom prst="rect">
            <a:avLst/>
          </a:prstGeom>
        </p:spPr>
        <p:txBody>
          <a:bodyPr vert="horz" lIns="89606" tIns="44803" rIns="89606" bIns="44803" rtlCol="0" anchor="b"/>
          <a:lstStyle>
            <a:lvl1pPr algn="r" fontAlgn="auto">
              <a:spcBef>
                <a:spcPts val="0"/>
              </a:spcBef>
              <a:spcAft>
                <a:spcPts val="0"/>
              </a:spcAft>
              <a:defRPr sz="1200">
                <a:latin typeface="+mn-lt"/>
              </a:defRPr>
            </a:lvl1pPr>
          </a:lstStyle>
          <a:p>
            <a:pPr>
              <a:defRPr/>
            </a:pPr>
            <a:fld id="{8D2B7E3A-FA25-4B28-A95C-6644E3BCDBE3}" type="slidenum">
              <a:rPr lang="en-US"/>
              <a:pPr>
                <a:defRPr/>
              </a:pPr>
              <a:t>‹#›</a:t>
            </a:fld>
            <a:endParaRPr lang="en-US"/>
          </a:p>
        </p:txBody>
      </p:sp>
    </p:spTree>
    <p:extLst>
      <p:ext uri="{BB962C8B-B14F-4D97-AF65-F5344CB8AC3E}">
        <p14:creationId xmlns:p14="http://schemas.microsoft.com/office/powerpoint/2010/main" val="2812837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098" cy="456595"/>
          </a:xfrm>
          <a:prstGeom prst="rect">
            <a:avLst/>
          </a:prstGeom>
        </p:spPr>
        <p:txBody>
          <a:bodyPr vert="horz" lIns="89606" tIns="44803" rIns="89606" bIns="44803" rtlCol="0"/>
          <a:lstStyle>
            <a:lvl1pPr algn="l">
              <a:defRPr sz="1200"/>
            </a:lvl1pPr>
          </a:lstStyle>
          <a:p>
            <a:pPr>
              <a:defRPr/>
            </a:pPr>
            <a:endParaRPr lang="en-US"/>
          </a:p>
        </p:txBody>
      </p:sp>
      <p:sp>
        <p:nvSpPr>
          <p:cNvPr id="3" name="Date Placeholder 2"/>
          <p:cNvSpPr>
            <a:spLocks noGrp="1"/>
          </p:cNvSpPr>
          <p:nvPr>
            <p:ph type="dt" idx="1"/>
          </p:nvPr>
        </p:nvSpPr>
        <p:spPr>
          <a:xfrm>
            <a:off x="3884415" y="1"/>
            <a:ext cx="2972098" cy="456595"/>
          </a:xfrm>
          <a:prstGeom prst="rect">
            <a:avLst/>
          </a:prstGeom>
        </p:spPr>
        <p:txBody>
          <a:bodyPr vert="horz" lIns="89606" tIns="44803" rIns="89606" bIns="44803" rtlCol="0"/>
          <a:lstStyle>
            <a:lvl1pPr algn="r">
              <a:defRPr sz="1200"/>
            </a:lvl1pPr>
          </a:lstStyle>
          <a:p>
            <a:pPr>
              <a:defRPr/>
            </a:pPr>
            <a:fld id="{D60974F0-F260-4B2A-81CA-F8864CC5A708}" type="datetimeFigureOut">
              <a:rPr lang="en-US"/>
              <a:pPr>
                <a:defRPr/>
              </a:pPr>
              <a:t>11/2/2016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89606" tIns="44803" rIns="89606" bIns="44803" rtlCol="0" anchor="ctr"/>
          <a:lstStyle/>
          <a:p>
            <a:pPr lvl="0"/>
            <a:endParaRPr lang="en-US" noProof="0" smtClean="0"/>
          </a:p>
        </p:txBody>
      </p:sp>
      <p:sp>
        <p:nvSpPr>
          <p:cNvPr id="5" name="Notes Placeholder 4"/>
          <p:cNvSpPr>
            <a:spLocks noGrp="1"/>
          </p:cNvSpPr>
          <p:nvPr>
            <p:ph type="body" sz="quarter" idx="3"/>
          </p:nvPr>
        </p:nvSpPr>
        <p:spPr>
          <a:xfrm>
            <a:off x="686099" y="4342191"/>
            <a:ext cx="5485804" cy="4115405"/>
          </a:xfrm>
          <a:prstGeom prst="rect">
            <a:avLst/>
          </a:prstGeom>
        </p:spPr>
        <p:txBody>
          <a:bodyPr vert="horz" lIns="89606" tIns="44803" rIns="89606" bIns="4480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8685895"/>
            <a:ext cx="2972098" cy="456595"/>
          </a:xfrm>
          <a:prstGeom prst="rect">
            <a:avLst/>
          </a:prstGeom>
        </p:spPr>
        <p:txBody>
          <a:bodyPr vert="horz" lIns="89606" tIns="44803" rIns="89606" bIns="44803"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415" y="8685895"/>
            <a:ext cx="2972098" cy="456595"/>
          </a:xfrm>
          <a:prstGeom prst="rect">
            <a:avLst/>
          </a:prstGeom>
        </p:spPr>
        <p:txBody>
          <a:bodyPr vert="horz" lIns="89606" tIns="44803" rIns="89606" bIns="44803" rtlCol="0" anchor="b"/>
          <a:lstStyle>
            <a:lvl1pPr algn="r">
              <a:defRPr sz="1200"/>
            </a:lvl1pPr>
          </a:lstStyle>
          <a:p>
            <a:pPr>
              <a:defRPr/>
            </a:pPr>
            <a:fld id="{93F44DA0-8023-4751-ABFC-2244B88E89EF}" type="slidenum">
              <a:rPr lang="en-US"/>
              <a:pPr>
                <a:defRPr/>
              </a:pPr>
              <a:t>‹#›</a:t>
            </a:fld>
            <a:endParaRPr lang="en-US"/>
          </a:p>
        </p:txBody>
      </p:sp>
    </p:spTree>
    <p:extLst>
      <p:ext uri="{BB962C8B-B14F-4D97-AF65-F5344CB8AC3E}">
        <p14:creationId xmlns:p14="http://schemas.microsoft.com/office/powerpoint/2010/main" val="27148930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a:t>
            </a:fld>
            <a:endParaRPr lang="en-US"/>
          </a:p>
        </p:txBody>
      </p:sp>
    </p:spTree>
    <p:extLst>
      <p:ext uri="{BB962C8B-B14F-4D97-AF65-F5344CB8AC3E}">
        <p14:creationId xmlns:p14="http://schemas.microsoft.com/office/powerpoint/2010/main" val="1691271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2</a:t>
            </a:fld>
            <a:endParaRPr lang="en-US"/>
          </a:p>
        </p:txBody>
      </p:sp>
    </p:spTree>
    <p:extLst>
      <p:ext uri="{BB962C8B-B14F-4D97-AF65-F5344CB8AC3E}">
        <p14:creationId xmlns:p14="http://schemas.microsoft.com/office/powerpoint/2010/main" val="65693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3</a:t>
            </a:fld>
            <a:endParaRPr lang="en-US"/>
          </a:p>
        </p:txBody>
      </p:sp>
    </p:spTree>
    <p:extLst>
      <p:ext uri="{BB962C8B-B14F-4D97-AF65-F5344CB8AC3E}">
        <p14:creationId xmlns:p14="http://schemas.microsoft.com/office/powerpoint/2010/main" val="2525518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4</a:t>
            </a:fld>
            <a:endParaRPr lang="en-US"/>
          </a:p>
        </p:txBody>
      </p:sp>
    </p:spTree>
    <p:extLst>
      <p:ext uri="{BB962C8B-B14F-4D97-AF65-F5344CB8AC3E}">
        <p14:creationId xmlns:p14="http://schemas.microsoft.com/office/powerpoint/2010/main" val="3252260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5</a:t>
            </a:fld>
            <a:endParaRPr lang="en-US"/>
          </a:p>
        </p:txBody>
      </p:sp>
    </p:spTree>
    <p:extLst>
      <p:ext uri="{BB962C8B-B14F-4D97-AF65-F5344CB8AC3E}">
        <p14:creationId xmlns:p14="http://schemas.microsoft.com/office/powerpoint/2010/main" val="1451102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6</a:t>
            </a:fld>
            <a:endParaRPr lang="en-US"/>
          </a:p>
        </p:txBody>
      </p:sp>
    </p:spTree>
    <p:extLst>
      <p:ext uri="{BB962C8B-B14F-4D97-AF65-F5344CB8AC3E}">
        <p14:creationId xmlns:p14="http://schemas.microsoft.com/office/powerpoint/2010/main" val="1915497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7</a:t>
            </a:fld>
            <a:endParaRPr lang="en-US"/>
          </a:p>
        </p:txBody>
      </p:sp>
    </p:spTree>
    <p:extLst>
      <p:ext uri="{BB962C8B-B14F-4D97-AF65-F5344CB8AC3E}">
        <p14:creationId xmlns:p14="http://schemas.microsoft.com/office/powerpoint/2010/main" val="3956116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8</a:t>
            </a:fld>
            <a:endParaRPr lang="en-US"/>
          </a:p>
        </p:txBody>
      </p:sp>
    </p:spTree>
    <p:extLst>
      <p:ext uri="{BB962C8B-B14F-4D97-AF65-F5344CB8AC3E}">
        <p14:creationId xmlns:p14="http://schemas.microsoft.com/office/powerpoint/2010/main" val="1498391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9</a:t>
            </a:fld>
            <a:endParaRPr lang="en-US"/>
          </a:p>
        </p:txBody>
      </p:sp>
    </p:spTree>
    <p:extLst>
      <p:ext uri="{BB962C8B-B14F-4D97-AF65-F5344CB8AC3E}">
        <p14:creationId xmlns:p14="http://schemas.microsoft.com/office/powerpoint/2010/main" val="1630138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10</a:t>
            </a:fld>
            <a:endParaRPr lang="en-US"/>
          </a:p>
        </p:txBody>
      </p:sp>
    </p:spTree>
    <p:extLst>
      <p:ext uri="{BB962C8B-B14F-4D97-AF65-F5344CB8AC3E}">
        <p14:creationId xmlns:p14="http://schemas.microsoft.com/office/powerpoint/2010/main" val="1193832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11</a:t>
            </a:fld>
            <a:endParaRPr lang="en-US"/>
          </a:p>
        </p:txBody>
      </p:sp>
    </p:spTree>
    <p:extLst>
      <p:ext uri="{BB962C8B-B14F-4D97-AF65-F5344CB8AC3E}">
        <p14:creationId xmlns:p14="http://schemas.microsoft.com/office/powerpoint/2010/main" val="4264754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12</a:t>
            </a:fld>
            <a:endParaRPr lang="en-US"/>
          </a:p>
        </p:txBody>
      </p:sp>
    </p:spTree>
    <p:extLst>
      <p:ext uri="{BB962C8B-B14F-4D97-AF65-F5344CB8AC3E}">
        <p14:creationId xmlns:p14="http://schemas.microsoft.com/office/powerpoint/2010/main" val="2997760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13</a:t>
            </a:fld>
            <a:endParaRPr lang="en-US"/>
          </a:p>
        </p:txBody>
      </p:sp>
    </p:spTree>
    <p:extLst>
      <p:ext uri="{BB962C8B-B14F-4D97-AF65-F5344CB8AC3E}">
        <p14:creationId xmlns:p14="http://schemas.microsoft.com/office/powerpoint/2010/main" val="3588082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14</a:t>
            </a:fld>
            <a:endParaRPr lang="en-US"/>
          </a:p>
        </p:txBody>
      </p:sp>
    </p:spTree>
    <p:extLst>
      <p:ext uri="{BB962C8B-B14F-4D97-AF65-F5344CB8AC3E}">
        <p14:creationId xmlns:p14="http://schemas.microsoft.com/office/powerpoint/2010/main" val="288209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15</a:t>
            </a:fld>
            <a:endParaRPr lang="en-US"/>
          </a:p>
        </p:txBody>
      </p:sp>
    </p:spTree>
    <p:extLst>
      <p:ext uri="{BB962C8B-B14F-4D97-AF65-F5344CB8AC3E}">
        <p14:creationId xmlns:p14="http://schemas.microsoft.com/office/powerpoint/2010/main" val="2790007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16</a:t>
            </a:fld>
            <a:endParaRPr lang="en-US"/>
          </a:p>
        </p:txBody>
      </p:sp>
    </p:spTree>
    <p:extLst>
      <p:ext uri="{BB962C8B-B14F-4D97-AF65-F5344CB8AC3E}">
        <p14:creationId xmlns:p14="http://schemas.microsoft.com/office/powerpoint/2010/main" val="2724262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17</a:t>
            </a:fld>
            <a:endParaRPr lang="en-US"/>
          </a:p>
        </p:txBody>
      </p:sp>
    </p:spTree>
    <p:extLst>
      <p:ext uri="{BB962C8B-B14F-4D97-AF65-F5344CB8AC3E}">
        <p14:creationId xmlns:p14="http://schemas.microsoft.com/office/powerpoint/2010/main" val="803724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18</a:t>
            </a:fld>
            <a:endParaRPr lang="en-US"/>
          </a:p>
        </p:txBody>
      </p:sp>
    </p:spTree>
    <p:extLst>
      <p:ext uri="{BB962C8B-B14F-4D97-AF65-F5344CB8AC3E}">
        <p14:creationId xmlns:p14="http://schemas.microsoft.com/office/powerpoint/2010/main" val="182215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19</a:t>
            </a:fld>
            <a:endParaRPr lang="en-US"/>
          </a:p>
        </p:txBody>
      </p:sp>
    </p:spTree>
    <p:extLst>
      <p:ext uri="{BB962C8B-B14F-4D97-AF65-F5344CB8AC3E}">
        <p14:creationId xmlns:p14="http://schemas.microsoft.com/office/powerpoint/2010/main" val="3336798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20</a:t>
            </a:fld>
            <a:endParaRPr lang="en-US"/>
          </a:p>
        </p:txBody>
      </p:sp>
    </p:spTree>
    <p:extLst>
      <p:ext uri="{BB962C8B-B14F-4D97-AF65-F5344CB8AC3E}">
        <p14:creationId xmlns:p14="http://schemas.microsoft.com/office/powerpoint/2010/main" val="3336798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F44DA0-8023-4751-ABFC-2244B88E89EF}" type="slidenum">
              <a:rPr lang="en-US" smtClean="0"/>
              <a:pPr>
                <a:defRPr/>
              </a:pPr>
              <a:t>21</a:t>
            </a:fld>
            <a:endParaRPr lang="en-US"/>
          </a:p>
        </p:txBody>
      </p:sp>
    </p:spTree>
    <p:extLst>
      <p:ext uri="{BB962C8B-B14F-4D97-AF65-F5344CB8AC3E}">
        <p14:creationId xmlns:p14="http://schemas.microsoft.com/office/powerpoint/2010/main" val="1367864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lowchart: Document 6"/>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smtClean="0"/>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5" name="Date Placeholder 29"/>
          <p:cNvSpPr>
            <a:spLocks noGrp="1"/>
          </p:cNvSpPr>
          <p:nvPr>
            <p:ph type="dt" sz="half" idx="10"/>
          </p:nvPr>
        </p:nvSpPr>
        <p:spPr/>
        <p:txBody>
          <a:bodyPr/>
          <a:lstStyle>
            <a:lvl1pPr>
              <a:defRPr/>
            </a:lvl1pPr>
          </a:lstStyle>
          <a:p>
            <a:pPr>
              <a:defRPr/>
            </a:pPr>
            <a:fld id="{E0D9E70C-81FE-452A-B686-86E6A626247D}" type="datetimeFigureOut">
              <a:rPr lang="en-US"/>
              <a:pPr>
                <a:defRPr/>
              </a:pPr>
              <a:t>11/2/2016</a:t>
            </a:fld>
            <a:endParaRPr lang="en-US"/>
          </a:p>
        </p:txBody>
      </p:sp>
      <p:sp>
        <p:nvSpPr>
          <p:cNvPr id="6" name="Footer Placeholder 18"/>
          <p:cNvSpPr>
            <a:spLocks noGrp="1"/>
          </p:cNvSpPr>
          <p:nvPr>
            <p:ph type="ftr" sz="quarter" idx="11"/>
          </p:nvPr>
        </p:nvSpPr>
        <p:spPr/>
        <p:txBody>
          <a:bodyPr/>
          <a:lstStyle>
            <a:lvl1pPr>
              <a:defRPr/>
            </a:lvl1pPr>
          </a:lstStyle>
          <a:p>
            <a:pPr>
              <a:defRPr/>
            </a:pPr>
            <a:endParaRPr lang="en-US"/>
          </a:p>
        </p:txBody>
      </p:sp>
      <p:sp>
        <p:nvSpPr>
          <p:cNvPr id="7" name="Slide Number Placeholder 26"/>
          <p:cNvSpPr>
            <a:spLocks noGrp="1"/>
          </p:cNvSpPr>
          <p:nvPr>
            <p:ph type="sldNum" sz="quarter" idx="12"/>
          </p:nvPr>
        </p:nvSpPr>
        <p:spPr/>
        <p:txBody>
          <a:bodyPr/>
          <a:lstStyle>
            <a:lvl1pPr>
              <a:defRPr/>
            </a:lvl1pPr>
          </a:lstStyle>
          <a:p>
            <a:pPr>
              <a:defRPr/>
            </a:pPr>
            <a:fld id="{CEF1493B-EAD7-42F2-AB72-99945F70C0F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9"/>
          <p:cNvSpPr>
            <a:spLocks noGrp="1"/>
          </p:cNvSpPr>
          <p:nvPr>
            <p:ph type="dt" sz="half" idx="10"/>
          </p:nvPr>
        </p:nvSpPr>
        <p:spPr/>
        <p:txBody>
          <a:bodyPr/>
          <a:lstStyle>
            <a:lvl1pPr>
              <a:defRPr/>
            </a:lvl1pPr>
          </a:lstStyle>
          <a:p>
            <a:pPr>
              <a:defRPr/>
            </a:pPr>
            <a:fld id="{EE3EC459-1147-4902-8E1E-7448DE25374C}" type="datetimeFigureOut">
              <a:rPr lang="en-US"/>
              <a:pPr>
                <a:defRPr/>
              </a:pPr>
              <a:t>11/2/2016</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AC51744-44FA-41F0-A247-5F1FE9FD870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787A1E7-18D5-44A7-BA17-58E9C9BB6E41}" type="datetimeFigureOut">
              <a:rPr lang="en-US"/>
              <a:pPr>
                <a:defRPr/>
              </a:pPr>
              <a:t>11/2/2016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5CB6EA-B412-4CE8-A526-486A641F04C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9"/>
          <p:cNvSpPr>
            <a:spLocks noGrp="1"/>
          </p:cNvSpPr>
          <p:nvPr>
            <p:ph type="dt" sz="half" idx="10"/>
          </p:nvPr>
        </p:nvSpPr>
        <p:spPr/>
        <p:txBody>
          <a:bodyPr/>
          <a:lstStyle>
            <a:lvl1pPr>
              <a:defRPr/>
            </a:lvl1pPr>
          </a:lstStyle>
          <a:p>
            <a:pPr>
              <a:defRPr/>
            </a:pPr>
            <a:fld id="{21DC71A9-F514-4763-ACFD-C8FF3ED4F5AE}" type="datetimeFigureOut">
              <a:rPr lang="en-US"/>
              <a:pPr>
                <a:defRPr/>
              </a:pPr>
              <a:t>11/2/2016</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0C76A782-93C9-4483-A03E-DDA9A4195C3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9"/>
          <p:cNvSpPr>
            <a:spLocks noGrp="1"/>
          </p:cNvSpPr>
          <p:nvPr>
            <p:ph type="dt" sz="half" idx="10"/>
          </p:nvPr>
        </p:nvSpPr>
        <p:spPr/>
        <p:txBody>
          <a:bodyPr/>
          <a:lstStyle>
            <a:lvl1pPr>
              <a:defRPr/>
            </a:lvl1pPr>
          </a:lstStyle>
          <a:p>
            <a:pPr>
              <a:defRPr/>
            </a:pPr>
            <a:fld id="{0E996C6B-6226-46DC-83D8-2AB21B6182C8}" type="datetimeFigureOut">
              <a:rPr lang="en-US"/>
              <a:pPr>
                <a:defRPr/>
              </a:pPr>
              <a:t>11/2/2016</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1C23F57B-2D53-4359-98DA-141D6F58D2B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a:lstStyle>
            <a:lvl1pPr>
              <a:defRPr sz="4800" cap="none" baseline="0">
                <a:effectLst>
                  <a:outerShdw blurRad="30000" dist="30000" dir="2700000" algn="tl" rotWithShape="0">
                    <a:schemeClr val="bg2">
                      <a:shade val="45000"/>
                      <a:satMod val="150000"/>
                      <a:alpha val="90000"/>
                    </a:schemeClr>
                  </a:outerShdw>
                </a:effectLst>
              </a:defRPr>
            </a:lvl1pPr>
          </a:lstStyle>
          <a:p>
            <a:r>
              <a:rPr lang="en-US"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fld id="{AC074D50-A58E-4CCB-AFEF-8E635BC0BDDC}" type="datetimeFigureOut">
              <a:rPr lang="en-US"/>
              <a:pPr>
                <a:defRPr/>
              </a:pPr>
              <a:t>11/2/2016</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F98EBB52-DDC7-42B2-92D1-052788F2B65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9F132745-5120-4572-92EF-169C1DD4027F}" type="datetimeFigureOut">
              <a:rPr lang="en-US"/>
              <a:pPr>
                <a:defRPr/>
              </a:pPr>
              <a:t>11/2/2016</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77C05EDA-5B07-4309-8F03-CA8B336B32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lstStyle>
            <a:lvl1pPr algn="l">
              <a:buNone/>
              <a:defRPr sz="5000" b="1"/>
            </a:lvl1pPr>
          </a:lstStyle>
          <a:p>
            <a:r>
              <a:rPr lang="en-US" smtClean="0"/>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fld id="{AACAF021-17F0-40F5-B3EC-CF7C5280BE7D}" type="datetimeFigureOut">
              <a:rPr lang="en-US"/>
              <a:pPr>
                <a:defRPr/>
              </a:pPr>
              <a:t>11/2/2016</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032AA6F3-72A3-412F-8AC9-76C91A7C1D9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lstStyle>
            <a:lvl1pPr algn="r">
              <a:buNone/>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normAutofit/>
          </a:bodyPr>
          <a:lstStyle>
            <a:lvl1pPr>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76240" y="2543176"/>
            <a:ext cx="3429000" cy="914400"/>
          </a:xfrm>
        </p:spPr>
        <p:txBody>
          <a:bodyPr lIns="0" tIns="0" rIns="0" bIns="0"/>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6168B4CA-700E-4565-84D2-CD200DCDEC8B}" type="datetimeFigureOut">
              <a:rPr lang="en-US"/>
              <a:pPr>
                <a:defRPr/>
              </a:pPr>
              <a:t>11/2/2016</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0C5DF809-9861-4B4E-9501-A3F8EC721A5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CF5070C-1AD9-43D8-87D0-F39EF0CB0BEB}" type="datetimeFigureOut">
              <a:rPr lang="en-US"/>
              <a:pPr>
                <a:defRPr/>
              </a:pPr>
              <a:t>11/2/2016</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0DC5D61-71A2-4406-A556-37FC1D91231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B066345-B591-45DA-876D-9D8A85A6BB65}" type="datetimeFigureOut">
              <a:rPr lang="en-US"/>
              <a:pPr>
                <a:defRPr/>
              </a:pPr>
              <a:t>11/2/2016</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532EC04-A0C1-44DF-BD22-F8CC7AF81AB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lowchart: Document 7"/>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itle Placeholder 8"/>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smtClean="0"/>
              <a:t>Click to edit Master title style</a:t>
            </a:r>
            <a:endParaRPr lang="en-US" dirty="0"/>
          </a:p>
        </p:txBody>
      </p:sp>
      <p:sp>
        <p:nvSpPr>
          <p:cNvPr id="1033" name="Text Placeholder 29"/>
          <p:cNvSpPr>
            <a:spLocks noGrp="1"/>
          </p:cNvSpPr>
          <p:nvPr>
            <p:ph type="body" idx="1"/>
          </p:nvPr>
        </p:nvSpPr>
        <p:spPr bwMode="auto">
          <a:xfrm>
            <a:off x="457200" y="2179638"/>
            <a:ext cx="82296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1981200" cy="365125"/>
          </a:xfrm>
          <a:prstGeom prst="rect">
            <a:avLst/>
          </a:prstGeom>
        </p:spPr>
        <p:txBody>
          <a:bodyPr vert="horz" anchor="b"/>
          <a:lstStyle>
            <a:lvl1pPr algn="ctr" fontAlgn="auto">
              <a:spcBef>
                <a:spcPts val="0"/>
              </a:spcBef>
              <a:spcAft>
                <a:spcPts val="0"/>
              </a:spcAft>
              <a:defRPr sz="1200">
                <a:solidFill>
                  <a:schemeClr val="tx2">
                    <a:shade val="50000"/>
                  </a:schemeClr>
                </a:solidFill>
                <a:latin typeface="+mn-lt"/>
              </a:defRPr>
            </a:lvl1pPr>
          </a:lstStyle>
          <a:p>
            <a:pPr>
              <a:defRPr/>
            </a:pPr>
            <a:fld id="{0563A6B2-B573-4B99-8983-0CF3D86F9541}" type="datetimeFigureOut">
              <a:rPr lang="en-US"/>
              <a:pPr>
                <a:defRPr/>
              </a:pPr>
              <a:t>11/2/2016</a:t>
            </a:fld>
            <a:endParaRPr lang="en-US"/>
          </a:p>
        </p:txBody>
      </p:sp>
      <p:sp>
        <p:nvSpPr>
          <p:cNvPr id="22" name="Footer Placeholder 21"/>
          <p:cNvSpPr>
            <a:spLocks noGrp="1"/>
          </p:cNvSpPr>
          <p:nvPr>
            <p:ph type="ftr" sz="quarter" idx="3"/>
          </p:nvPr>
        </p:nvSpPr>
        <p:spPr>
          <a:xfrm>
            <a:off x="2438400" y="6356350"/>
            <a:ext cx="2895600" cy="365125"/>
          </a:xfrm>
          <a:prstGeom prst="rect">
            <a:avLst/>
          </a:prstGeom>
        </p:spPr>
        <p:txBody>
          <a:bodyPr vert="horz" lIns="0" anchor="b"/>
          <a:lstStyle>
            <a:lvl1pPr algn="l" fontAlgn="auto">
              <a:spcBef>
                <a:spcPts val="0"/>
              </a:spcBef>
              <a:spcAft>
                <a:spcPts val="0"/>
              </a:spcAft>
              <a:defRPr sz="1200">
                <a:solidFill>
                  <a:schemeClr val="tx2">
                    <a:shade val="5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8153400" y="6356350"/>
            <a:ext cx="533400" cy="365125"/>
          </a:xfrm>
          <a:prstGeom prst="rect">
            <a:avLst/>
          </a:prstGeom>
        </p:spPr>
        <p:txBody>
          <a:bodyPr vert="horz" lIns="91440" rIns="0" anchor="b"/>
          <a:lstStyle>
            <a:lvl1pPr algn="r" fontAlgn="auto">
              <a:spcBef>
                <a:spcPts val="0"/>
              </a:spcBef>
              <a:spcAft>
                <a:spcPts val="0"/>
              </a:spcAft>
              <a:defRPr sz="1400">
                <a:solidFill>
                  <a:schemeClr val="tx2">
                    <a:shade val="50000"/>
                  </a:schemeClr>
                </a:solidFill>
                <a:latin typeface="+mn-lt"/>
              </a:defRPr>
            </a:lvl1pPr>
          </a:lstStyle>
          <a:p>
            <a:pPr>
              <a:defRPr/>
            </a:pPr>
            <a:fld id="{530F98FE-2D94-4C22-886D-6B02A39E10A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893" r:id="rId1"/>
    <p:sldLayoutId id="2147483886" r:id="rId2"/>
    <p:sldLayoutId id="2147483894" r:id="rId3"/>
    <p:sldLayoutId id="2147483887" r:id="rId4"/>
    <p:sldLayoutId id="2147483888" r:id="rId5"/>
    <p:sldLayoutId id="2147483889" r:id="rId6"/>
    <p:sldLayoutId id="2147483890" r:id="rId7"/>
    <p:sldLayoutId id="2147483895" r:id="rId8"/>
    <p:sldLayoutId id="2147483896" r:id="rId9"/>
    <p:sldLayoutId id="2147483891" r:id="rId10"/>
    <p:sldLayoutId id="2147483892" r:id="rId11"/>
  </p:sldLayoutIdLst>
  <p:txStyles>
    <p:titleStyle>
      <a:lvl1pPr algn="l" rtl="0" eaLnBrk="0" fontAlgn="base" hangingPunct="0">
        <a:spcBef>
          <a:spcPct val="0"/>
        </a:spcBef>
        <a:spcAft>
          <a:spcPct val="0"/>
        </a:spcAft>
        <a:defRPr sz="4800" b="1" kern="1200">
          <a:ln w="500">
            <a:solidFill>
              <a:schemeClr val="tx2">
                <a:shade val="20000"/>
                <a:satMod val="350000"/>
              </a:schemeClr>
            </a:solidFill>
          </a:ln>
          <a:solidFill>
            <a:srgbClr val="FFFFD2"/>
          </a:solidFill>
          <a:effectLst>
            <a:outerShdw blurRad="30000" dist="30000" dir="2700000" algn="tl" rotWithShape="0">
              <a:schemeClr val="bg2">
                <a:shade val="45000"/>
                <a:satMod val="150000"/>
                <a:alpha val="90000"/>
              </a:schemeClr>
            </a:outerShdw>
          </a:effectLst>
          <a:latin typeface="+mj-lt"/>
          <a:ea typeface="+mj-ea"/>
          <a:cs typeface="+mj-cs"/>
        </a:defRPr>
      </a:lvl1pPr>
      <a:lvl2pPr algn="l" rtl="0" eaLnBrk="0" fontAlgn="base" hangingPunct="0">
        <a:spcBef>
          <a:spcPct val="0"/>
        </a:spcBef>
        <a:spcAft>
          <a:spcPct val="0"/>
        </a:spcAft>
        <a:defRPr sz="4800" b="1">
          <a:solidFill>
            <a:srgbClr val="FFFFD2"/>
          </a:solidFill>
          <a:latin typeface="Corbel" pitchFamily="34" charset="0"/>
        </a:defRPr>
      </a:lvl2pPr>
      <a:lvl3pPr algn="l" rtl="0" eaLnBrk="0" fontAlgn="base" hangingPunct="0">
        <a:spcBef>
          <a:spcPct val="0"/>
        </a:spcBef>
        <a:spcAft>
          <a:spcPct val="0"/>
        </a:spcAft>
        <a:defRPr sz="4800" b="1">
          <a:solidFill>
            <a:srgbClr val="FFFFD2"/>
          </a:solidFill>
          <a:latin typeface="Corbel" pitchFamily="34" charset="0"/>
        </a:defRPr>
      </a:lvl3pPr>
      <a:lvl4pPr algn="l" rtl="0" eaLnBrk="0" fontAlgn="base" hangingPunct="0">
        <a:spcBef>
          <a:spcPct val="0"/>
        </a:spcBef>
        <a:spcAft>
          <a:spcPct val="0"/>
        </a:spcAft>
        <a:defRPr sz="4800" b="1">
          <a:solidFill>
            <a:srgbClr val="FFFFD2"/>
          </a:solidFill>
          <a:latin typeface="Corbel" pitchFamily="34" charset="0"/>
        </a:defRPr>
      </a:lvl4pPr>
      <a:lvl5pPr algn="l" rtl="0" eaLnBrk="0" fontAlgn="base" hangingPunct="0">
        <a:spcBef>
          <a:spcPct val="0"/>
        </a:spcBef>
        <a:spcAft>
          <a:spcPct val="0"/>
        </a:spcAft>
        <a:defRPr sz="4800" b="1">
          <a:solidFill>
            <a:srgbClr val="FFFFD2"/>
          </a:solidFill>
          <a:latin typeface="Corbel" pitchFamily="34" charset="0"/>
        </a:defRPr>
      </a:lvl5pPr>
      <a:lvl6pPr marL="457200" algn="l" rtl="0" fontAlgn="base">
        <a:spcBef>
          <a:spcPct val="0"/>
        </a:spcBef>
        <a:spcAft>
          <a:spcPct val="0"/>
        </a:spcAft>
        <a:defRPr sz="4800" b="1">
          <a:solidFill>
            <a:srgbClr val="FFFFD2"/>
          </a:solidFill>
          <a:latin typeface="Corbel" pitchFamily="34" charset="0"/>
        </a:defRPr>
      </a:lvl6pPr>
      <a:lvl7pPr marL="914400" algn="l" rtl="0" fontAlgn="base">
        <a:spcBef>
          <a:spcPct val="0"/>
        </a:spcBef>
        <a:spcAft>
          <a:spcPct val="0"/>
        </a:spcAft>
        <a:defRPr sz="4800" b="1">
          <a:solidFill>
            <a:srgbClr val="FFFFD2"/>
          </a:solidFill>
          <a:latin typeface="Corbel" pitchFamily="34" charset="0"/>
        </a:defRPr>
      </a:lvl7pPr>
      <a:lvl8pPr marL="1371600" algn="l" rtl="0" fontAlgn="base">
        <a:spcBef>
          <a:spcPct val="0"/>
        </a:spcBef>
        <a:spcAft>
          <a:spcPct val="0"/>
        </a:spcAft>
        <a:defRPr sz="4800" b="1">
          <a:solidFill>
            <a:srgbClr val="FFFFD2"/>
          </a:solidFill>
          <a:latin typeface="Corbel" pitchFamily="34" charset="0"/>
        </a:defRPr>
      </a:lvl8pPr>
      <a:lvl9pPr marL="1828800" algn="l" rtl="0" fontAlgn="base">
        <a:spcBef>
          <a:spcPct val="0"/>
        </a:spcBef>
        <a:spcAft>
          <a:spcPct val="0"/>
        </a:spcAft>
        <a:defRPr sz="4800" b="1">
          <a:solidFill>
            <a:srgbClr val="FFFFD2"/>
          </a:solidFill>
          <a:latin typeface="Corbel" pitchFamily="34" charset="0"/>
        </a:defRPr>
      </a:lvl9pPr>
    </p:titleStyle>
    <p:bodyStyle>
      <a:lvl1pPr marL="319088" indent="-319088" algn="l" rtl="0" eaLnBrk="0" fontAlgn="base" hangingPunct="0">
        <a:spcBef>
          <a:spcPct val="20000"/>
        </a:spcBef>
        <a:spcAft>
          <a:spcPct val="0"/>
        </a:spcAft>
        <a:buClr>
          <a:schemeClr val="accent1"/>
        </a:buClr>
        <a:buSzPct val="70000"/>
        <a:buFont typeface="Wingdings 2" pitchFamily="18" charset="2"/>
        <a:buChar char=""/>
        <a:defRPr sz="3000" kern="1200">
          <a:solidFill>
            <a:schemeClr val="tx1"/>
          </a:solidFill>
          <a:latin typeface="+mn-lt"/>
          <a:ea typeface="+mn-ea"/>
          <a:cs typeface="+mn-cs"/>
        </a:defRPr>
      </a:lvl1pPr>
      <a:lvl2pPr marL="630238" indent="-273050" algn="l" rtl="0" eaLnBrk="0" fontAlgn="base" hangingPunct="0">
        <a:spcBef>
          <a:spcPct val="20000"/>
        </a:spcBef>
        <a:spcAft>
          <a:spcPct val="0"/>
        </a:spcAft>
        <a:buClr>
          <a:schemeClr val="accent2"/>
        </a:buClr>
        <a:buFont typeface="Wingdings 2" pitchFamily="18" charset="2"/>
        <a:buChar char=""/>
        <a:defRPr sz="2600" kern="1200">
          <a:solidFill>
            <a:schemeClr val="tx1"/>
          </a:solidFill>
          <a:latin typeface="+mn-lt"/>
          <a:ea typeface="+mn-ea"/>
          <a:cs typeface="+mn-cs"/>
        </a:defRPr>
      </a:lvl2pPr>
      <a:lvl3pPr marL="922338" indent="-273050" algn="l" rtl="0" eaLnBrk="0" fontAlgn="base" hangingPunct="0">
        <a:spcBef>
          <a:spcPct val="20000"/>
        </a:spcBef>
        <a:spcAft>
          <a:spcPct val="0"/>
        </a:spcAft>
        <a:buClr>
          <a:srgbClr val="FF953E"/>
        </a:buClr>
        <a:buFont typeface="Wingdings 2" pitchFamily="18" charset="2"/>
        <a:buChar char=""/>
        <a:defRPr sz="2400" kern="1200">
          <a:solidFill>
            <a:schemeClr val="tx1"/>
          </a:solidFill>
          <a:latin typeface="+mn-lt"/>
          <a:ea typeface="+mn-ea"/>
          <a:cs typeface="+mn-cs"/>
        </a:defRPr>
      </a:lvl3pPr>
      <a:lvl4pPr marL="1187450" indent="-228600" algn="l" rtl="0" eaLnBrk="0" fontAlgn="base" hangingPunct="0">
        <a:spcBef>
          <a:spcPct val="20000"/>
        </a:spcBef>
        <a:spcAft>
          <a:spcPct val="0"/>
        </a:spcAft>
        <a:buClr>
          <a:srgbClr val="F8BD52"/>
        </a:buClr>
        <a:buFont typeface="Wingdings 2" pitchFamily="18" charset="2"/>
        <a:buChar char=""/>
        <a:defRPr sz="2200" kern="1200">
          <a:solidFill>
            <a:schemeClr val="tx1"/>
          </a:solidFill>
          <a:latin typeface="+mn-lt"/>
          <a:ea typeface="+mn-ea"/>
          <a:cs typeface="+mn-cs"/>
        </a:defRPr>
      </a:lvl4pPr>
      <a:lvl5pPr marL="1425575" indent="-228600" algn="l" rtl="0" eaLnBrk="0" fontAlgn="base" hangingPunct="0">
        <a:spcBef>
          <a:spcPct val="20000"/>
        </a:spcBef>
        <a:spcAft>
          <a:spcPct val="0"/>
        </a:spcAft>
        <a:buClr>
          <a:srgbClr val="46A6BD"/>
        </a:buClr>
        <a:buFont typeface="Wingdings 2" pitchFamily="18" charset="2"/>
        <a:buChar char=""/>
        <a:defRPr sz="2000" kern="1200">
          <a:solidFill>
            <a:schemeClr val="tx1"/>
          </a:solidFill>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 y="1814945"/>
            <a:ext cx="8686800" cy="2438400"/>
          </a:xfrm>
          <a:scene3d>
            <a:camera prst="orthographicFront"/>
            <a:lightRig rig="threePt" dir="t"/>
          </a:scene3d>
          <a:sp3d>
            <a:bevelT/>
          </a:sp3d>
        </p:spPr>
        <p:txBody>
          <a:bodyPr>
            <a:normAutofit fontScale="90000"/>
          </a:bodyPr>
          <a:lstStyle/>
          <a:p>
            <a:pPr algn="ctr" eaLnBrk="1" fontAlgn="auto" hangingPunct="1">
              <a:spcAft>
                <a:spcPts val="0"/>
              </a:spcAft>
              <a:defRPr/>
            </a:pPr>
            <a:r>
              <a:rPr lang="en-US" sz="4400" dirty="0" smtClean="0">
                <a:solidFill>
                  <a:srgbClr val="FF0000"/>
                </a:solidFill>
                <a:effectLst>
                  <a:reflection blurRad="12000" stA="25000" endPos="49000" dist="5000" dir="5400000" sy="-100000" algn="bl" rotWithShape="0"/>
                </a:effectLst>
              </a:rPr>
              <a:t>2015-2016</a:t>
            </a:r>
            <a:br>
              <a:rPr lang="en-US" sz="4400" dirty="0" smtClean="0">
                <a:solidFill>
                  <a:srgbClr val="FF0000"/>
                </a:solidFill>
                <a:effectLst>
                  <a:reflection blurRad="12000" stA="25000" endPos="49000" dist="5000" dir="5400000" sy="-100000" algn="bl" rotWithShape="0"/>
                </a:effectLst>
              </a:rPr>
            </a:br>
            <a:r>
              <a:rPr lang="en-US" sz="4400" dirty="0" smtClean="0">
                <a:solidFill>
                  <a:srgbClr val="FF0000"/>
                </a:solidFill>
                <a:effectLst>
                  <a:reflection blurRad="12000" stA="25000" endPos="49000" dist="5000" dir="5400000" sy="-100000" algn="bl" rotWithShape="0"/>
                </a:effectLst>
              </a:rPr>
              <a:t>PSSA  and Keystone Exam </a:t>
            </a:r>
            <a:br>
              <a:rPr lang="en-US" sz="4400" dirty="0" smtClean="0">
                <a:solidFill>
                  <a:srgbClr val="FF0000"/>
                </a:solidFill>
                <a:effectLst>
                  <a:reflection blurRad="12000" stA="25000" endPos="49000" dist="5000" dir="5400000" sy="-100000" algn="bl" rotWithShape="0"/>
                </a:effectLst>
              </a:rPr>
            </a:br>
            <a:r>
              <a:rPr lang="en-US" sz="4400" dirty="0" smtClean="0">
                <a:solidFill>
                  <a:srgbClr val="FF0000"/>
                </a:solidFill>
                <a:effectLst>
                  <a:reflection blurRad="12000" stA="25000" endPos="49000" dist="5000" dir="5400000" sy="-100000" algn="bl" rotWithShape="0"/>
                </a:effectLst>
              </a:rPr>
              <a:t>data summary</a:t>
            </a:r>
            <a:r>
              <a:rPr lang="en-US" sz="4400" dirty="0" smtClean="0">
                <a:solidFill>
                  <a:srgbClr val="FF0000"/>
                </a:solidFill>
                <a:effectLst>
                  <a:outerShdw blurRad="38100" dist="38100" dir="2700000" algn="tl">
                    <a:srgbClr val="000000">
                      <a:alpha val="43137"/>
                    </a:srgbClr>
                  </a:outerShdw>
                  <a:reflection blurRad="12000" stA="25000" endPos="49000" dist="5000" dir="5400000" sy="-100000" algn="bl" rotWithShape="0"/>
                </a:effectLst>
              </a:rPr>
              <a:t/>
            </a:r>
            <a:br>
              <a:rPr lang="en-US" sz="4400" dirty="0" smtClean="0">
                <a:solidFill>
                  <a:srgbClr val="FF0000"/>
                </a:solidFill>
                <a:effectLst>
                  <a:outerShdw blurRad="38100" dist="38100" dir="2700000" algn="tl">
                    <a:srgbClr val="000000">
                      <a:alpha val="43137"/>
                    </a:srgbClr>
                  </a:outerShdw>
                  <a:reflection blurRad="12000" stA="25000" endPos="49000" dist="5000" dir="5400000" sy="-100000" algn="bl" rotWithShape="0"/>
                </a:effectLst>
              </a:rPr>
            </a:br>
            <a:r>
              <a:rPr lang="en-US" sz="4400" dirty="0" smtClean="0">
                <a:solidFill>
                  <a:schemeClr val="tx2">
                    <a:tint val="100000"/>
                    <a:satMod val="250000"/>
                  </a:schemeClr>
                </a:solidFill>
              </a:rPr>
              <a:t/>
            </a:r>
            <a:br>
              <a:rPr lang="en-US" sz="4400" dirty="0" smtClean="0">
                <a:solidFill>
                  <a:schemeClr val="tx2">
                    <a:tint val="100000"/>
                    <a:satMod val="250000"/>
                  </a:schemeClr>
                </a:solidFill>
              </a:rPr>
            </a:br>
            <a:r>
              <a:rPr lang="en-US" sz="320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Presented</a:t>
            </a:r>
            <a:r>
              <a:rPr lang="en-US" sz="280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 </a:t>
            </a:r>
            <a:r>
              <a:rPr lang="en-US" sz="320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by :</a:t>
            </a:r>
            <a:br>
              <a:rPr lang="en-US" sz="320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br>
            <a:r>
              <a:rPr lang="en-US" sz="320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
            </a:r>
            <a:br>
              <a:rPr lang="en-US" sz="320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br>
            <a:r>
              <a:rPr lang="en-US" sz="3200" b="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Dr. Bryan O’Black</a:t>
            </a:r>
            <a:br>
              <a:rPr lang="en-US" sz="3200" b="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br>
            <a:r>
              <a:rPr lang="en-US" sz="3200" b="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Assistant Superintendent of Schools</a:t>
            </a:r>
            <a:br>
              <a:rPr lang="en-US" sz="3200" b="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br>
            <a:r>
              <a:rPr lang="en-US" sz="3200" b="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November  2016</a:t>
            </a:r>
            <a:endParaRPr lang="en-US" sz="4900" b="0" dirty="0">
              <a:solidFill>
                <a:schemeClr val="tx2">
                  <a:tint val="100000"/>
                  <a:satMod val="250000"/>
                </a:schemeClr>
              </a:solidFill>
              <a:effectLst>
                <a:outerShdw blurRad="38100" dist="38100" dir="2700000" algn="tl">
                  <a:srgbClr val="000000">
                    <a:alpha val="43137"/>
                  </a:srgbClr>
                </a:outerShdw>
              </a:effectLst>
            </a:endParaRPr>
          </a:p>
        </p:txBody>
      </p:sp>
      <p:pic>
        <p:nvPicPr>
          <p:cNvPr id="6147" name="Picture 3" descr="sasd logo 01.gif"/>
          <p:cNvPicPr>
            <a:picLocks noChangeAspect="1"/>
          </p:cNvPicPr>
          <p:nvPr/>
        </p:nvPicPr>
        <p:blipFill>
          <a:blip r:embed="rId3" cstate="print"/>
          <a:srcRect/>
          <a:stretch>
            <a:fillRect/>
          </a:stretch>
        </p:blipFill>
        <p:spPr bwMode="auto">
          <a:xfrm>
            <a:off x="-152400" y="-268288"/>
            <a:ext cx="2790825" cy="2478088"/>
          </a:xfrm>
          <a:prstGeom prst="rect">
            <a:avLst/>
          </a:prstGeom>
          <a:noFill/>
          <a:ln w="9525">
            <a:noFill/>
            <a:miter lim="800000"/>
            <a:headEnd/>
            <a:tailEnd/>
          </a:ln>
        </p:spPr>
      </p:pic>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962400"/>
            <a:ext cx="5932488" cy="1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685800" y="609600"/>
            <a:ext cx="8839200" cy="1219200"/>
          </a:xfrm>
          <a:prstGeom prst="rect">
            <a:avLst/>
          </a:prstGeom>
          <a:scene3d>
            <a:camera prst="orthographicFront"/>
            <a:lightRig rig="threePt" dir="t"/>
          </a:scene3d>
          <a:sp3d>
            <a:bevelT/>
          </a:sp3d>
        </p:spPr>
        <p:txBody>
          <a:bodyPr vert="horz" lIns="0" tIns="0" rIns="0" bIns="0" anchor="t">
            <a:normAutofit/>
          </a:bodyPr>
          <a:lstStyle>
            <a:lvl1pPr algn="l" rtl="0" eaLnBrk="0" fontAlgn="base" hangingPunct="0">
              <a:spcBef>
                <a:spcPct val="0"/>
              </a:spcBef>
              <a:spcAft>
                <a:spcPct val="0"/>
              </a:spcAft>
              <a:defRPr sz="5000" b="1" kern="1200" cap="all" baseline="0">
                <a:ln w="500">
                  <a:solidFill>
                    <a:schemeClr val="tx2">
                      <a:shade val="20000"/>
                      <a:satMod val="350000"/>
                    </a:schemeClr>
                  </a:solidFill>
                </a:ln>
                <a:solidFill>
                  <a:srgbClr val="FFFFD2"/>
                </a:solidFill>
                <a:effectLst>
                  <a:outerShdw blurRad="30000" dist="30000" dir="2700000" algn="tl" rotWithShape="0">
                    <a:schemeClr val="bg2">
                      <a:shade val="45000"/>
                      <a:satMod val="150000"/>
                      <a:alpha val="90000"/>
                    </a:schemeClr>
                  </a:outerShdw>
                  <a:reflection blurRad="12000" stA="25000" endPos="49000" dist="5000" dir="5400000" sy="-100000" algn="bl" rotWithShape="0"/>
                </a:effectLst>
                <a:latin typeface="+mj-lt"/>
                <a:ea typeface="+mj-ea"/>
                <a:cs typeface="+mj-cs"/>
              </a:defRPr>
            </a:lvl1pPr>
            <a:lvl2pPr algn="l" rtl="0" eaLnBrk="0" fontAlgn="base" hangingPunct="0">
              <a:spcBef>
                <a:spcPct val="0"/>
              </a:spcBef>
              <a:spcAft>
                <a:spcPct val="0"/>
              </a:spcAft>
              <a:defRPr sz="4800" b="1">
                <a:solidFill>
                  <a:srgbClr val="FFFFD2"/>
                </a:solidFill>
                <a:latin typeface="Corbel" pitchFamily="34" charset="0"/>
              </a:defRPr>
            </a:lvl2pPr>
            <a:lvl3pPr algn="l" rtl="0" eaLnBrk="0" fontAlgn="base" hangingPunct="0">
              <a:spcBef>
                <a:spcPct val="0"/>
              </a:spcBef>
              <a:spcAft>
                <a:spcPct val="0"/>
              </a:spcAft>
              <a:defRPr sz="4800" b="1">
                <a:solidFill>
                  <a:srgbClr val="FFFFD2"/>
                </a:solidFill>
                <a:latin typeface="Corbel" pitchFamily="34" charset="0"/>
              </a:defRPr>
            </a:lvl3pPr>
            <a:lvl4pPr algn="l" rtl="0" eaLnBrk="0" fontAlgn="base" hangingPunct="0">
              <a:spcBef>
                <a:spcPct val="0"/>
              </a:spcBef>
              <a:spcAft>
                <a:spcPct val="0"/>
              </a:spcAft>
              <a:defRPr sz="4800" b="1">
                <a:solidFill>
                  <a:srgbClr val="FFFFD2"/>
                </a:solidFill>
                <a:latin typeface="Corbel" pitchFamily="34" charset="0"/>
              </a:defRPr>
            </a:lvl4pPr>
            <a:lvl5pPr algn="l" rtl="0" eaLnBrk="0" fontAlgn="base" hangingPunct="0">
              <a:spcBef>
                <a:spcPct val="0"/>
              </a:spcBef>
              <a:spcAft>
                <a:spcPct val="0"/>
              </a:spcAft>
              <a:defRPr sz="4800" b="1">
                <a:solidFill>
                  <a:srgbClr val="FFFFD2"/>
                </a:solidFill>
                <a:latin typeface="Corbel" pitchFamily="34" charset="0"/>
              </a:defRPr>
            </a:lvl5pPr>
            <a:lvl6pPr marL="457200" algn="l" rtl="0" fontAlgn="base">
              <a:spcBef>
                <a:spcPct val="0"/>
              </a:spcBef>
              <a:spcAft>
                <a:spcPct val="0"/>
              </a:spcAft>
              <a:defRPr sz="4800" b="1">
                <a:solidFill>
                  <a:srgbClr val="FFFFD2"/>
                </a:solidFill>
                <a:latin typeface="Corbel" pitchFamily="34" charset="0"/>
              </a:defRPr>
            </a:lvl6pPr>
            <a:lvl7pPr marL="914400" algn="l" rtl="0" fontAlgn="base">
              <a:spcBef>
                <a:spcPct val="0"/>
              </a:spcBef>
              <a:spcAft>
                <a:spcPct val="0"/>
              </a:spcAft>
              <a:defRPr sz="4800" b="1">
                <a:solidFill>
                  <a:srgbClr val="FFFFD2"/>
                </a:solidFill>
                <a:latin typeface="Corbel" pitchFamily="34" charset="0"/>
              </a:defRPr>
            </a:lvl7pPr>
            <a:lvl8pPr marL="1371600" algn="l" rtl="0" fontAlgn="base">
              <a:spcBef>
                <a:spcPct val="0"/>
              </a:spcBef>
              <a:spcAft>
                <a:spcPct val="0"/>
              </a:spcAft>
              <a:defRPr sz="4800" b="1">
                <a:solidFill>
                  <a:srgbClr val="FFFFD2"/>
                </a:solidFill>
                <a:latin typeface="Corbel" pitchFamily="34" charset="0"/>
              </a:defRPr>
            </a:lvl8pPr>
            <a:lvl9pPr marL="1828800" algn="l" rtl="0" fontAlgn="base">
              <a:spcBef>
                <a:spcPct val="0"/>
              </a:spcBef>
              <a:spcAft>
                <a:spcPct val="0"/>
              </a:spcAft>
              <a:defRPr sz="4800" b="1">
                <a:solidFill>
                  <a:srgbClr val="FFFFD2"/>
                </a:solidFill>
                <a:latin typeface="Corbel" pitchFamily="34" charset="0"/>
              </a:defRPr>
            </a:lvl9pPr>
          </a:lstStyle>
          <a:p>
            <a:pPr algn="ctr" eaLnBrk="1" fontAlgn="auto" hangingPunct="1">
              <a:spcAft>
                <a:spcPts val="0"/>
              </a:spcAft>
              <a:defRPr/>
            </a:pPr>
            <a:r>
              <a:rPr lang="en-US" sz="2800" dirty="0" smtClean="0">
                <a:solidFill>
                  <a:srgbClr val="FF0000"/>
                </a:solidFill>
                <a:effectLst>
                  <a:outerShdw blurRad="38100" dist="38100" dir="2700000" algn="tl">
                    <a:srgbClr val="000000">
                      <a:alpha val="43137"/>
                    </a:srgbClr>
                  </a:outerShdw>
                  <a:reflection blurRad="12000" stA="25000" endPos="49000" dist="5000" dir="5400000" sy="-100000" algn="bl" rotWithShape="0"/>
                </a:effectLst>
              </a:rPr>
              <a:t>Shaler Area School District</a:t>
            </a:r>
            <a:endParaRPr lang="en-US" sz="3600" dirty="0">
              <a:solidFill>
                <a:schemeClr val="tx2">
                  <a:tint val="100000"/>
                  <a:satMod val="250000"/>
                </a:schemeClr>
              </a:solidFill>
              <a:effectLst>
                <a:reflection blurRad="12000" stA="25000" endPos="49000" dist="5000" dir="5400000" sy="-100000" algn="bl" rotWithShape="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114800"/>
          </a:xfrm>
        </p:spPr>
        <p:txBody>
          <a:bodyPr/>
          <a:lstStyle/>
          <a:p>
            <a:r>
              <a:rPr lang="en-US" sz="2800" dirty="0" smtClean="0"/>
              <a:t>School Performance Profile (SPP) </a:t>
            </a:r>
          </a:p>
          <a:p>
            <a:r>
              <a:rPr lang="en-US" sz="2800" dirty="0" smtClean="0"/>
              <a:t>Key points for the PSSA</a:t>
            </a:r>
          </a:p>
          <a:p>
            <a:r>
              <a:rPr lang="en-US" sz="2800" dirty="0" smtClean="0"/>
              <a:t>State-wide student performance</a:t>
            </a:r>
          </a:p>
          <a:p>
            <a:r>
              <a:rPr lang="en-US" sz="2800" dirty="0" smtClean="0"/>
              <a:t>Shaler Area SD vs. PA performance</a:t>
            </a:r>
          </a:p>
          <a:p>
            <a:pPr lvl="1"/>
            <a:r>
              <a:rPr lang="en-US" sz="2400" dirty="0" smtClean="0"/>
              <a:t>Past and Present by subject level</a:t>
            </a:r>
          </a:p>
          <a:p>
            <a:r>
              <a:rPr lang="en-US" sz="2800" dirty="0" smtClean="0"/>
              <a:t>Act 1 of 2016 – PA Graduation Requirements</a:t>
            </a:r>
          </a:p>
          <a:p>
            <a:r>
              <a:rPr lang="en-US" sz="2800" dirty="0" smtClean="0"/>
              <a:t>Keystone Exam Overview </a:t>
            </a:r>
          </a:p>
          <a:p>
            <a:r>
              <a:rPr lang="en-US" sz="2800" dirty="0" smtClean="0"/>
              <a:t>Action Items</a:t>
            </a:r>
          </a:p>
          <a:p>
            <a:pPr lvl="1"/>
            <a:r>
              <a:rPr lang="en-US" sz="2400" dirty="0" smtClean="0"/>
              <a:t>District and Building</a:t>
            </a:r>
          </a:p>
          <a:p>
            <a:r>
              <a:rPr lang="en-US" sz="2800" dirty="0" smtClean="0"/>
              <a:t>Questions and Answers</a:t>
            </a:r>
          </a:p>
          <a:p>
            <a:endParaRPr lang="en-US" dirty="0"/>
          </a:p>
        </p:txBody>
      </p:sp>
      <p:sp>
        <p:nvSpPr>
          <p:cNvPr id="4" name="Rectangle 2"/>
          <p:cNvSpPr>
            <a:spLocks noGrp="1"/>
          </p:cNvSpPr>
          <p:nvPr>
            <p:ph type="title"/>
          </p:nvPr>
        </p:nvSpPr>
        <p:spPr bwMode="auto">
          <a:xfrm>
            <a:off x="457200" y="-34636"/>
            <a:ext cx="8229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4800" b="1" dirty="0" smtClean="0">
                <a:solidFill>
                  <a:srgbClr val="FF0000"/>
                </a:solidFill>
                <a:effectLst>
                  <a:outerShdw blurRad="38100" dist="38100" dir="2700000" algn="tl">
                    <a:srgbClr val="000000">
                      <a:alpha val="43137"/>
                    </a:srgbClr>
                  </a:outerShdw>
                </a:effectLst>
                <a:latin typeface="+mn-lt"/>
                <a:ea typeface="Gill Sans" charset="0"/>
                <a:cs typeface="Gill Sans" charset="0"/>
              </a:rPr>
              <a:t>Overview of Presentation</a:t>
            </a:r>
            <a:endParaRPr lang="en-US" altLang="en-US" sz="4800" b="1" dirty="0">
              <a:solidFill>
                <a:srgbClr val="FF0000"/>
              </a:solidFill>
              <a:effectLst>
                <a:outerShdw blurRad="38100" dist="38100" dir="2700000" algn="tl">
                  <a:srgbClr val="000000">
                    <a:alpha val="43137"/>
                  </a:srgbClr>
                </a:outerShdw>
              </a:effectLst>
              <a:latin typeface="+mn-lt"/>
              <a:ea typeface="Gill Sans" charset="0"/>
              <a:cs typeface="Gill Sans" charset="0"/>
            </a:endParaRPr>
          </a:p>
        </p:txBody>
      </p:sp>
    </p:spTree>
    <p:extLst>
      <p:ext uri="{BB962C8B-B14F-4D97-AF65-F5344CB8AC3E}">
        <p14:creationId xmlns:p14="http://schemas.microsoft.com/office/powerpoint/2010/main" val="716758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body" idx="1"/>
          </p:nvPr>
        </p:nvSpPr>
        <p:spPr>
          <a:xfrm>
            <a:off x="658813" y="2209800"/>
            <a:ext cx="7620000" cy="4077040"/>
          </a:xfrm>
          <a:ln/>
        </p:spPr>
        <p:txBody>
          <a:bodyPr anchor="t"/>
          <a:lstStyle/>
          <a:p>
            <a:pPr marL="76200" lvl="1" indent="0">
              <a:spcBef>
                <a:spcPct val="0"/>
              </a:spcBef>
              <a:buClr>
                <a:srgbClr val="2C7C9F"/>
              </a:buClr>
              <a:buSzPct val="100000"/>
              <a:buNone/>
            </a:pPr>
            <a:r>
              <a:rPr lang="en-US" altLang="en-US" sz="3200" dirty="0"/>
              <a:t>Developed by the Pennsylvania Department of Education, the </a:t>
            </a:r>
            <a:r>
              <a:rPr lang="en-US" altLang="en-US" sz="3200" b="1" dirty="0"/>
              <a:t>PA School Performance Profile </a:t>
            </a:r>
            <a:r>
              <a:rPr lang="en-US" altLang="en-US" sz="3200" dirty="0"/>
              <a:t>is an online resource designed to provide information and resources on school quality for public schools across the Commonwealth.</a:t>
            </a:r>
          </a:p>
        </p:txBody>
      </p:sp>
      <p:sp>
        <p:nvSpPr>
          <p:cNvPr id="16386" name="Rectangle 2"/>
          <p:cNvSpPr>
            <a:spLocks/>
          </p:cNvSpPr>
          <p:nvPr/>
        </p:nvSpPr>
        <p:spPr bwMode="auto">
          <a:xfrm>
            <a:off x="341313" y="680357"/>
            <a:ext cx="7937500" cy="119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4800" b="1" dirty="0">
                <a:solidFill>
                  <a:srgbClr val="FF0000"/>
                </a:solidFill>
                <a:effectLst>
                  <a:outerShdw blurRad="38100" dist="38100" dir="2700000" algn="tl">
                    <a:srgbClr val="000000">
                      <a:alpha val="43137"/>
                    </a:srgbClr>
                  </a:outerShdw>
                </a:effectLst>
                <a:latin typeface="+mn-lt"/>
                <a:ea typeface="Gill Sans" charset="0"/>
                <a:cs typeface="Gill Sans" charset="0"/>
              </a:rPr>
              <a:t>What is the School </a:t>
            </a:r>
          </a:p>
          <a:p>
            <a:pPr algn="ctr"/>
            <a:r>
              <a:rPr lang="en-US" altLang="en-US" sz="4800" b="1" dirty="0">
                <a:solidFill>
                  <a:srgbClr val="FF0000"/>
                </a:solidFill>
                <a:effectLst>
                  <a:outerShdw blurRad="38100" dist="38100" dir="2700000" algn="tl">
                    <a:srgbClr val="000000">
                      <a:alpha val="43137"/>
                    </a:srgbClr>
                  </a:outerShdw>
                </a:effectLst>
                <a:latin typeface="+mn-lt"/>
                <a:ea typeface="Gill Sans" charset="0"/>
                <a:cs typeface="Gill Sans" charset="0"/>
              </a:rPr>
              <a:t>Performance Profile?</a:t>
            </a:r>
          </a:p>
        </p:txBody>
      </p:sp>
    </p:spTree>
    <p:extLst>
      <p:ext uri="{BB962C8B-B14F-4D97-AF65-F5344CB8AC3E}">
        <p14:creationId xmlns:p14="http://schemas.microsoft.com/office/powerpoint/2010/main" val="4181152166"/>
      </p:ext>
    </p:extLst>
  </p:cSld>
  <p:clrMapOvr>
    <a:masterClrMapping/>
  </p:clrMapOvr>
  <p:transition>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body" idx="1"/>
          </p:nvPr>
        </p:nvSpPr>
        <p:spPr>
          <a:xfrm>
            <a:off x="76200" y="1676400"/>
            <a:ext cx="9067800" cy="4805022"/>
          </a:xfrm>
          <a:ln/>
        </p:spPr>
        <p:txBody>
          <a:bodyPr anchor="t"/>
          <a:lstStyle/>
          <a:p>
            <a:pPr marL="768350" lvl="1" indent="0">
              <a:spcBef>
                <a:spcPct val="0"/>
              </a:spcBef>
              <a:buSzPct val="100000"/>
              <a:buNone/>
            </a:pPr>
            <a:r>
              <a:rPr lang="en-US" altLang="en-US" sz="2700" b="1" u="sng" dirty="0" smtClean="0"/>
              <a:t>School Name	</a:t>
            </a:r>
            <a:r>
              <a:rPr lang="en-US" altLang="en-US" sz="2700" b="1" u="sng" dirty="0"/>
              <a:t> </a:t>
            </a:r>
            <a:r>
              <a:rPr lang="en-US" altLang="en-US" sz="2700" b="1" u="sng" dirty="0" smtClean="0"/>
              <a:t>                   SY 15-16			</a:t>
            </a:r>
          </a:p>
          <a:p>
            <a:pPr marL="1041400" lvl="1">
              <a:spcBef>
                <a:spcPct val="0"/>
              </a:spcBef>
              <a:buSzPct val="100000"/>
            </a:pPr>
            <a:r>
              <a:rPr lang="en-US" altLang="en-US" sz="2700" dirty="0" smtClean="0"/>
              <a:t>Burchfield Primary</a:t>
            </a:r>
            <a:r>
              <a:rPr lang="en-US" altLang="en-US" sz="2700" dirty="0"/>
              <a:t>	</a:t>
            </a:r>
            <a:r>
              <a:rPr lang="en-US" altLang="en-US" sz="2700" dirty="0" smtClean="0"/>
              <a:t>	90</a:t>
            </a:r>
            <a:endParaRPr lang="en-US" altLang="en-US" sz="2700" dirty="0"/>
          </a:p>
          <a:p>
            <a:pPr marL="1041400" lvl="1">
              <a:spcBef>
                <a:spcPts val="700"/>
              </a:spcBef>
              <a:buSzPct val="100000"/>
            </a:pPr>
            <a:r>
              <a:rPr lang="en-US" altLang="en-US" sz="2700" dirty="0"/>
              <a:t>Jeffery Primary		</a:t>
            </a:r>
            <a:r>
              <a:rPr lang="en-US" altLang="en-US" sz="2700" dirty="0" smtClean="0"/>
              <a:t>	86.1</a:t>
            </a:r>
          </a:p>
          <a:p>
            <a:pPr marL="1041400" lvl="1">
              <a:spcBef>
                <a:spcPts val="700"/>
              </a:spcBef>
              <a:buSzPct val="100000"/>
            </a:pPr>
            <a:r>
              <a:rPr lang="en-US" altLang="en-US" sz="2700" dirty="0" smtClean="0"/>
              <a:t>Marzolf </a:t>
            </a:r>
            <a:r>
              <a:rPr lang="en-US" altLang="en-US" sz="2700" dirty="0"/>
              <a:t>Primary                  </a:t>
            </a:r>
            <a:r>
              <a:rPr lang="en-US" altLang="en-US" sz="2700" dirty="0" smtClean="0"/>
              <a:t> 	75.8</a:t>
            </a:r>
            <a:endParaRPr lang="en-US" altLang="en-US" sz="2700" dirty="0"/>
          </a:p>
          <a:p>
            <a:pPr marL="1041400" lvl="1">
              <a:spcBef>
                <a:spcPts val="700"/>
              </a:spcBef>
              <a:buSzPct val="100000"/>
            </a:pPr>
            <a:r>
              <a:rPr lang="en-US" altLang="en-US" sz="2700" dirty="0"/>
              <a:t>Rogers Primary	</a:t>
            </a:r>
            <a:r>
              <a:rPr lang="en-US" altLang="en-US" sz="2700" dirty="0" smtClean="0"/>
              <a:t>		94</a:t>
            </a:r>
          </a:p>
          <a:p>
            <a:pPr marL="1041400" lvl="1">
              <a:spcBef>
                <a:spcPts val="700"/>
              </a:spcBef>
              <a:buSzPct val="100000"/>
            </a:pPr>
            <a:r>
              <a:rPr lang="en-US" altLang="en-US" sz="2700" dirty="0" smtClean="0"/>
              <a:t>Reserve </a:t>
            </a:r>
            <a:r>
              <a:rPr lang="en-US" altLang="en-US" sz="2700" dirty="0"/>
              <a:t>Primary	</a:t>
            </a:r>
            <a:r>
              <a:rPr lang="en-US" altLang="en-US" sz="2700" dirty="0" smtClean="0"/>
              <a:t>		75.5</a:t>
            </a:r>
          </a:p>
          <a:p>
            <a:pPr marL="1041400" lvl="1">
              <a:spcBef>
                <a:spcPts val="700"/>
              </a:spcBef>
              <a:buSzPct val="100000"/>
            </a:pPr>
            <a:r>
              <a:rPr lang="en-US" altLang="en-US" sz="2700" dirty="0" smtClean="0"/>
              <a:t>SAES					68.7</a:t>
            </a:r>
          </a:p>
          <a:p>
            <a:pPr marL="1041400" lvl="1">
              <a:spcBef>
                <a:spcPts val="700"/>
              </a:spcBef>
              <a:buSzPct val="100000"/>
            </a:pPr>
            <a:r>
              <a:rPr lang="en-US" altLang="en-US" sz="2700" dirty="0" smtClean="0"/>
              <a:t>SAMS				54.6</a:t>
            </a:r>
          </a:p>
          <a:p>
            <a:pPr marL="1041400" lvl="1">
              <a:spcBef>
                <a:spcPts val="700"/>
              </a:spcBef>
              <a:buSzPct val="100000"/>
            </a:pPr>
            <a:r>
              <a:rPr lang="en-US" altLang="en-US" sz="2700" dirty="0" smtClean="0"/>
              <a:t>SAHS				82.5</a:t>
            </a:r>
            <a:endParaRPr lang="en-US" altLang="en-US" sz="2700" dirty="0">
              <a:solidFill>
                <a:srgbClr val="D90B00"/>
              </a:solidFill>
              <a:ea typeface="ヒラギノ角ゴ ProN W6" charset="0"/>
              <a:cs typeface="ヒラギノ角ゴ ProN W6" charset="0"/>
            </a:endParaRPr>
          </a:p>
        </p:txBody>
      </p:sp>
      <p:sp>
        <p:nvSpPr>
          <p:cNvPr id="19458" name="Rectangle 2"/>
          <p:cNvSpPr>
            <a:spLocks/>
          </p:cNvSpPr>
          <p:nvPr/>
        </p:nvSpPr>
        <p:spPr bwMode="auto">
          <a:xfrm>
            <a:off x="620713" y="353786"/>
            <a:ext cx="7886700" cy="119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3600" b="1" dirty="0">
                <a:solidFill>
                  <a:srgbClr val="FF0000"/>
                </a:solidFill>
                <a:effectLst>
                  <a:outerShdw blurRad="38100" dist="38100" dir="2700000" algn="tl">
                    <a:srgbClr val="000000">
                      <a:alpha val="43137"/>
                    </a:srgbClr>
                  </a:outerShdw>
                </a:effectLst>
                <a:latin typeface="+mj-lt"/>
                <a:ea typeface="Gill Sans" charset="0"/>
                <a:cs typeface="Gill Sans" charset="0"/>
              </a:rPr>
              <a:t>Shaler Area School District </a:t>
            </a:r>
            <a:endParaRPr lang="en-US" altLang="en-US" sz="3600" b="1" dirty="0" smtClean="0">
              <a:solidFill>
                <a:srgbClr val="FF0000"/>
              </a:solidFill>
              <a:effectLst>
                <a:outerShdw blurRad="38100" dist="38100" dir="2700000" algn="tl">
                  <a:srgbClr val="000000">
                    <a:alpha val="43137"/>
                  </a:srgbClr>
                </a:outerShdw>
              </a:effectLst>
              <a:latin typeface="+mj-lt"/>
              <a:ea typeface="Gill Sans" charset="0"/>
              <a:cs typeface="Gill Sans" charset="0"/>
            </a:endParaRPr>
          </a:p>
          <a:p>
            <a:pPr algn="ctr"/>
            <a:r>
              <a:rPr lang="en-US" altLang="en-US" sz="3600" b="1" dirty="0" smtClean="0">
                <a:solidFill>
                  <a:srgbClr val="FF0000"/>
                </a:solidFill>
                <a:effectLst>
                  <a:outerShdw blurRad="38100" dist="38100" dir="2700000" algn="tl">
                    <a:srgbClr val="000000">
                      <a:alpha val="43137"/>
                    </a:srgbClr>
                  </a:outerShdw>
                </a:effectLst>
                <a:latin typeface="+mj-lt"/>
                <a:ea typeface="Gill Sans" charset="0"/>
                <a:cs typeface="Gill Sans" charset="0"/>
              </a:rPr>
              <a:t>School Performance Profile </a:t>
            </a:r>
            <a:r>
              <a:rPr lang="en-US" altLang="en-US" sz="3600" b="1" dirty="0">
                <a:solidFill>
                  <a:srgbClr val="FF0000"/>
                </a:solidFill>
                <a:effectLst>
                  <a:outerShdw blurRad="38100" dist="38100" dir="2700000" algn="tl">
                    <a:srgbClr val="000000">
                      <a:alpha val="43137"/>
                    </a:srgbClr>
                  </a:outerShdw>
                </a:effectLst>
                <a:latin typeface="+mj-lt"/>
                <a:ea typeface="Gill Sans" charset="0"/>
                <a:cs typeface="Gill Sans" charset="0"/>
              </a:rPr>
              <a:t>Scores</a:t>
            </a:r>
          </a:p>
        </p:txBody>
      </p:sp>
    </p:spTree>
    <p:extLst>
      <p:ext uri="{BB962C8B-B14F-4D97-AF65-F5344CB8AC3E}">
        <p14:creationId xmlns:p14="http://schemas.microsoft.com/office/powerpoint/2010/main" val="682489129"/>
      </p:ext>
    </p:extLst>
  </p:cSld>
  <p:clrMapOvr>
    <a:masterClrMapping/>
  </p:clrMapOvr>
  <p:transition>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78872" y="228600"/>
            <a:ext cx="7941945" cy="5943600"/>
          </a:xfrm>
          <a:prstGeom prst="rect">
            <a:avLst/>
          </a:prstGeom>
        </p:spPr>
        <p:txBody>
          <a:bodyPr vert="horz" wrap="square" lIns="0" tIns="0" rIns="0" bIns="0" rtlCol="0">
            <a:noAutofit/>
          </a:bodyPr>
          <a:lstStyle/>
          <a:p>
            <a:pPr marL="121920" algn="ctr">
              <a:lnSpc>
                <a:spcPct val="100000"/>
              </a:lnSpc>
            </a:pPr>
            <a:r>
              <a:rPr lang="en-US" sz="3200" b="1" spc="-55" dirty="0">
                <a:solidFill>
                  <a:srgbClr val="FF0000"/>
                </a:solidFill>
                <a:latin typeface="Calibri"/>
                <a:cs typeface="Calibri"/>
              </a:rPr>
              <a:t>K</a:t>
            </a:r>
            <a:r>
              <a:rPr lang="en-US" sz="3200" b="1" spc="-25" dirty="0">
                <a:solidFill>
                  <a:srgbClr val="FF0000"/>
                </a:solidFill>
                <a:latin typeface="Calibri"/>
                <a:cs typeface="Calibri"/>
              </a:rPr>
              <a:t>e</a:t>
            </a:r>
            <a:r>
              <a:rPr lang="en-US" sz="3200" b="1" dirty="0">
                <a:solidFill>
                  <a:srgbClr val="FF0000"/>
                </a:solidFill>
                <a:latin typeface="Calibri"/>
                <a:cs typeface="Calibri"/>
              </a:rPr>
              <a:t>y</a:t>
            </a:r>
            <a:r>
              <a:rPr lang="en-US" sz="3200" b="1" spc="-20" dirty="0">
                <a:solidFill>
                  <a:srgbClr val="FF0000"/>
                </a:solidFill>
                <a:latin typeface="Calibri"/>
                <a:cs typeface="Calibri"/>
              </a:rPr>
              <a:t> </a:t>
            </a:r>
            <a:r>
              <a:rPr lang="en-US" sz="3200" b="1" spc="-50" dirty="0">
                <a:solidFill>
                  <a:srgbClr val="FF0000"/>
                </a:solidFill>
                <a:latin typeface="Calibri"/>
                <a:cs typeface="Calibri"/>
              </a:rPr>
              <a:t>P</a:t>
            </a:r>
            <a:r>
              <a:rPr lang="en-US" sz="3200" b="1" spc="-5" dirty="0">
                <a:solidFill>
                  <a:srgbClr val="FF0000"/>
                </a:solidFill>
                <a:latin typeface="Calibri"/>
                <a:cs typeface="Calibri"/>
              </a:rPr>
              <a:t>o</a:t>
            </a:r>
            <a:r>
              <a:rPr lang="en-US" sz="3200" b="1" spc="-20" dirty="0">
                <a:solidFill>
                  <a:srgbClr val="FF0000"/>
                </a:solidFill>
                <a:latin typeface="Calibri"/>
                <a:cs typeface="Calibri"/>
              </a:rPr>
              <a:t>i</a:t>
            </a:r>
            <a:r>
              <a:rPr lang="en-US" sz="3200" b="1" spc="-25" dirty="0">
                <a:solidFill>
                  <a:srgbClr val="FF0000"/>
                </a:solidFill>
                <a:latin typeface="Calibri"/>
                <a:cs typeface="Calibri"/>
              </a:rPr>
              <a:t>n</a:t>
            </a:r>
            <a:r>
              <a:rPr lang="en-US" sz="3200" b="1" dirty="0">
                <a:solidFill>
                  <a:srgbClr val="FF0000"/>
                </a:solidFill>
                <a:latin typeface="Calibri"/>
                <a:cs typeface="Calibri"/>
              </a:rPr>
              <a:t>ts</a:t>
            </a:r>
            <a:r>
              <a:rPr lang="en-US" sz="3200" b="1" spc="-30" dirty="0">
                <a:solidFill>
                  <a:srgbClr val="FF0000"/>
                </a:solidFill>
                <a:latin typeface="Calibri"/>
                <a:cs typeface="Calibri"/>
              </a:rPr>
              <a:t> </a:t>
            </a:r>
            <a:r>
              <a:rPr lang="en-US" sz="3200" b="1" spc="-50" dirty="0">
                <a:solidFill>
                  <a:srgbClr val="FF0000"/>
                </a:solidFill>
                <a:latin typeface="Calibri"/>
                <a:cs typeface="Calibri"/>
              </a:rPr>
              <a:t>E</a:t>
            </a:r>
            <a:r>
              <a:rPr lang="en-US" sz="3200" b="1" dirty="0">
                <a:solidFill>
                  <a:srgbClr val="FF0000"/>
                </a:solidFill>
                <a:latin typeface="Calibri"/>
                <a:cs typeface="Calibri"/>
              </a:rPr>
              <a:t>du</a:t>
            </a:r>
            <a:r>
              <a:rPr lang="en-US" sz="3200" b="1" spc="-15" dirty="0">
                <a:solidFill>
                  <a:srgbClr val="FF0000"/>
                </a:solidFill>
                <a:latin typeface="Calibri"/>
                <a:cs typeface="Calibri"/>
              </a:rPr>
              <a:t>c</a:t>
            </a:r>
            <a:r>
              <a:rPr lang="en-US" sz="3200" b="1" spc="-30" dirty="0">
                <a:solidFill>
                  <a:srgbClr val="FF0000"/>
                </a:solidFill>
                <a:latin typeface="Calibri"/>
                <a:cs typeface="Calibri"/>
              </a:rPr>
              <a:t>a</a:t>
            </a:r>
            <a:r>
              <a:rPr lang="en-US" sz="3200" b="1" spc="-25" dirty="0">
                <a:solidFill>
                  <a:srgbClr val="FF0000"/>
                </a:solidFill>
                <a:latin typeface="Calibri"/>
                <a:cs typeface="Calibri"/>
              </a:rPr>
              <a:t>t</a:t>
            </a:r>
            <a:r>
              <a:rPr lang="en-US" sz="3200" b="1" spc="-5" dirty="0">
                <a:solidFill>
                  <a:srgbClr val="FF0000"/>
                </a:solidFill>
                <a:latin typeface="Calibri"/>
                <a:cs typeface="Calibri"/>
              </a:rPr>
              <a:t>o</a:t>
            </a:r>
            <a:r>
              <a:rPr lang="en-US" sz="3200" b="1" spc="-40" dirty="0">
                <a:solidFill>
                  <a:srgbClr val="FF0000"/>
                </a:solidFill>
                <a:latin typeface="Calibri"/>
                <a:cs typeface="Calibri"/>
              </a:rPr>
              <a:t>r</a:t>
            </a:r>
            <a:r>
              <a:rPr lang="en-US" sz="3200" b="1" spc="5" dirty="0">
                <a:solidFill>
                  <a:srgbClr val="FF0000"/>
                </a:solidFill>
                <a:latin typeface="Calibri"/>
                <a:cs typeface="Calibri"/>
              </a:rPr>
              <a:t>s</a:t>
            </a:r>
            <a:r>
              <a:rPr lang="en-US" sz="3200" b="1" dirty="0">
                <a:solidFill>
                  <a:srgbClr val="FF0000"/>
                </a:solidFill>
                <a:latin typeface="Calibri"/>
                <a:cs typeface="Calibri"/>
              </a:rPr>
              <a:t>/</a:t>
            </a:r>
            <a:r>
              <a:rPr lang="en-US" sz="3200" b="1" spc="-60" dirty="0">
                <a:solidFill>
                  <a:srgbClr val="FF0000"/>
                </a:solidFill>
                <a:latin typeface="Calibri"/>
                <a:cs typeface="Calibri"/>
              </a:rPr>
              <a:t>P</a:t>
            </a:r>
            <a:r>
              <a:rPr lang="en-US" sz="3200" b="1" spc="-10" dirty="0">
                <a:solidFill>
                  <a:srgbClr val="FF0000"/>
                </a:solidFill>
                <a:latin typeface="Calibri"/>
                <a:cs typeface="Calibri"/>
              </a:rPr>
              <a:t>a</a:t>
            </a:r>
            <a:r>
              <a:rPr lang="en-US" sz="3200" b="1" spc="-40" dirty="0">
                <a:solidFill>
                  <a:srgbClr val="FF0000"/>
                </a:solidFill>
                <a:latin typeface="Calibri"/>
                <a:cs typeface="Calibri"/>
              </a:rPr>
              <a:t>r</a:t>
            </a:r>
            <a:r>
              <a:rPr lang="en-US" sz="3200" b="1" dirty="0">
                <a:solidFill>
                  <a:srgbClr val="FF0000"/>
                </a:solidFill>
                <a:latin typeface="Calibri"/>
                <a:cs typeface="Calibri"/>
              </a:rPr>
              <a:t>e</a:t>
            </a:r>
            <a:r>
              <a:rPr lang="en-US" sz="3200" b="1" spc="-40" dirty="0">
                <a:solidFill>
                  <a:srgbClr val="FF0000"/>
                </a:solidFill>
                <a:latin typeface="Calibri"/>
                <a:cs typeface="Calibri"/>
              </a:rPr>
              <a:t>n</a:t>
            </a:r>
            <a:r>
              <a:rPr lang="en-US" sz="3200" b="1" dirty="0">
                <a:solidFill>
                  <a:srgbClr val="FF0000"/>
                </a:solidFill>
                <a:latin typeface="Calibri"/>
                <a:cs typeface="Calibri"/>
              </a:rPr>
              <a:t>ts</a:t>
            </a:r>
            <a:r>
              <a:rPr lang="en-US" sz="3200" b="1" spc="-40" dirty="0">
                <a:solidFill>
                  <a:srgbClr val="FF0000"/>
                </a:solidFill>
                <a:latin typeface="Calibri"/>
                <a:cs typeface="Calibri"/>
              </a:rPr>
              <a:t> </a:t>
            </a:r>
            <a:r>
              <a:rPr lang="en-US" sz="3200" b="1" spc="-5" dirty="0" smtClean="0">
                <a:solidFill>
                  <a:srgbClr val="FF0000"/>
                </a:solidFill>
                <a:latin typeface="Calibri"/>
                <a:cs typeface="Calibri"/>
              </a:rPr>
              <a:t>S</a:t>
            </a:r>
            <a:r>
              <a:rPr lang="en-US" sz="3200" b="1" dirty="0" smtClean="0">
                <a:solidFill>
                  <a:srgbClr val="FF0000"/>
                </a:solidFill>
                <a:latin typeface="Calibri"/>
                <a:cs typeface="Calibri"/>
              </a:rPr>
              <a:t>h</a:t>
            </a:r>
            <a:r>
              <a:rPr lang="en-US" sz="3200" b="1" spc="-5" dirty="0" smtClean="0">
                <a:solidFill>
                  <a:srgbClr val="FF0000"/>
                </a:solidFill>
                <a:latin typeface="Calibri"/>
                <a:cs typeface="Calibri"/>
              </a:rPr>
              <a:t>o</a:t>
            </a:r>
            <a:r>
              <a:rPr lang="en-US" sz="3200" b="1" dirty="0" smtClean="0">
                <a:solidFill>
                  <a:srgbClr val="FF0000"/>
                </a:solidFill>
                <a:latin typeface="Calibri"/>
                <a:cs typeface="Calibri"/>
              </a:rPr>
              <a:t>u</a:t>
            </a:r>
            <a:r>
              <a:rPr lang="en-US" sz="3200" b="1" spc="-20" dirty="0" smtClean="0">
                <a:solidFill>
                  <a:srgbClr val="FF0000"/>
                </a:solidFill>
                <a:latin typeface="Calibri"/>
                <a:cs typeface="Calibri"/>
              </a:rPr>
              <a:t>l</a:t>
            </a:r>
            <a:r>
              <a:rPr lang="en-US" sz="3200" b="1" dirty="0" smtClean="0">
                <a:solidFill>
                  <a:srgbClr val="FF0000"/>
                </a:solidFill>
                <a:latin typeface="Calibri"/>
                <a:cs typeface="Calibri"/>
              </a:rPr>
              <a:t>d</a:t>
            </a:r>
            <a:r>
              <a:rPr lang="en-US" sz="3200" b="1" spc="-45" dirty="0">
                <a:solidFill>
                  <a:srgbClr val="FF0000"/>
                </a:solidFill>
                <a:latin typeface="Calibri"/>
                <a:cs typeface="Calibri"/>
              </a:rPr>
              <a:t> </a:t>
            </a:r>
            <a:endParaRPr lang="en-US" sz="3200" b="1" spc="-45" dirty="0" smtClean="0">
              <a:solidFill>
                <a:srgbClr val="FF0000"/>
              </a:solidFill>
              <a:latin typeface="Calibri"/>
              <a:cs typeface="Calibri"/>
            </a:endParaRPr>
          </a:p>
          <a:p>
            <a:pPr marL="121920" algn="ctr">
              <a:lnSpc>
                <a:spcPct val="100000"/>
              </a:lnSpc>
            </a:pPr>
            <a:r>
              <a:rPr sz="3200" b="1" spc="-45" dirty="0" smtClean="0">
                <a:solidFill>
                  <a:srgbClr val="FF0000"/>
                </a:solidFill>
                <a:latin typeface="Calibri"/>
                <a:cs typeface="Calibri"/>
              </a:rPr>
              <a:t>K</a:t>
            </a:r>
            <a:r>
              <a:rPr sz="3200" b="1" spc="0" dirty="0" smtClean="0">
                <a:solidFill>
                  <a:srgbClr val="FF0000"/>
                </a:solidFill>
                <a:latin typeface="Calibri"/>
                <a:cs typeface="Calibri"/>
              </a:rPr>
              <a:t>n</a:t>
            </a:r>
            <a:r>
              <a:rPr sz="3200" b="1" spc="-5" dirty="0" smtClean="0">
                <a:solidFill>
                  <a:srgbClr val="FF0000"/>
                </a:solidFill>
                <a:latin typeface="Calibri"/>
                <a:cs typeface="Calibri"/>
              </a:rPr>
              <a:t>o</a:t>
            </a:r>
            <a:r>
              <a:rPr sz="3200" b="1" spc="0" dirty="0" smtClean="0">
                <a:solidFill>
                  <a:srgbClr val="FF0000"/>
                </a:solidFill>
                <a:latin typeface="Calibri"/>
                <a:cs typeface="Calibri"/>
              </a:rPr>
              <a:t>w</a:t>
            </a:r>
            <a:r>
              <a:rPr sz="3200" b="1" spc="-15" dirty="0" smtClean="0">
                <a:solidFill>
                  <a:srgbClr val="FF0000"/>
                </a:solidFill>
                <a:latin typeface="Calibri"/>
                <a:cs typeface="Calibri"/>
              </a:rPr>
              <a:t> </a:t>
            </a:r>
            <a:r>
              <a:rPr sz="3200" b="1" spc="0" dirty="0" smtClean="0">
                <a:solidFill>
                  <a:srgbClr val="FF0000"/>
                </a:solidFill>
                <a:latin typeface="Calibri"/>
                <a:cs typeface="Calibri"/>
              </a:rPr>
              <a:t>Ab</a:t>
            </a:r>
            <a:r>
              <a:rPr sz="3200" b="1" spc="-5" dirty="0" smtClean="0">
                <a:solidFill>
                  <a:srgbClr val="FF0000"/>
                </a:solidFill>
                <a:latin typeface="Calibri"/>
                <a:cs typeface="Calibri"/>
              </a:rPr>
              <a:t>o</a:t>
            </a:r>
            <a:r>
              <a:rPr sz="3200" b="1" spc="0" dirty="0" smtClean="0">
                <a:solidFill>
                  <a:srgbClr val="FF0000"/>
                </a:solidFill>
                <a:latin typeface="Calibri"/>
                <a:cs typeface="Calibri"/>
              </a:rPr>
              <a:t>ut</a:t>
            </a:r>
            <a:r>
              <a:rPr sz="3200" b="1" spc="-30" dirty="0" smtClean="0">
                <a:solidFill>
                  <a:srgbClr val="FF0000"/>
                </a:solidFill>
                <a:latin typeface="Calibri"/>
                <a:cs typeface="Calibri"/>
              </a:rPr>
              <a:t> </a:t>
            </a:r>
            <a:r>
              <a:rPr sz="3200" b="1" spc="0" dirty="0" smtClean="0">
                <a:solidFill>
                  <a:srgbClr val="FF0000"/>
                </a:solidFill>
                <a:latin typeface="Calibri"/>
                <a:cs typeface="Calibri"/>
              </a:rPr>
              <a:t>the</a:t>
            </a:r>
            <a:r>
              <a:rPr sz="3200" b="1" spc="-30" dirty="0" smtClean="0">
                <a:solidFill>
                  <a:srgbClr val="FF0000"/>
                </a:solidFill>
                <a:latin typeface="Calibri"/>
                <a:cs typeface="Calibri"/>
              </a:rPr>
              <a:t> </a:t>
            </a:r>
            <a:r>
              <a:rPr sz="3200" b="1" spc="-5" dirty="0" smtClean="0">
                <a:solidFill>
                  <a:srgbClr val="FF0000"/>
                </a:solidFill>
                <a:latin typeface="Calibri"/>
                <a:cs typeface="Calibri"/>
              </a:rPr>
              <a:t>N</a:t>
            </a:r>
            <a:r>
              <a:rPr sz="3200" b="1" spc="-10" dirty="0" smtClean="0">
                <a:solidFill>
                  <a:srgbClr val="FF0000"/>
                </a:solidFill>
                <a:latin typeface="Calibri"/>
                <a:cs typeface="Calibri"/>
              </a:rPr>
              <a:t>e</a:t>
            </a:r>
            <a:r>
              <a:rPr sz="3200" b="1" spc="0" dirty="0" smtClean="0">
                <a:solidFill>
                  <a:srgbClr val="FF0000"/>
                </a:solidFill>
                <a:latin typeface="Calibri"/>
                <a:cs typeface="Calibri"/>
              </a:rPr>
              <a:t>w P</a:t>
            </a:r>
            <a:r>
              <a:rPr sz="3200" b="1" spc="-5" dirty="0" smtClean="0">
                <a:solidFill>
                  <a:srgbClr val="FF0000"/>
                </a:solidFill>
                <a:latin typeface="Calibri"/>
                <a:cs typeface="Calibri"/>
              </a:rPr>
              <a:t>S</a:t>
            </a:r>
            <a:r>
              <a:rPr sz="3200" b="1" spc="-45" dirty="0" smtClean="0">
                <a:solidFill>
                  <a:srgbClr val="FF0000"/>
                </a:solidFill>
                <a:latin typeface="Calibri"/>
                <a:cs typeface="Calibri"/>
              </a:rPr>
              <a:t>SA</a:t>
            </a:r>
            <a:endParaRPr sz="3200" dirty="0">
              <a:solidFill>
                <a:srgbClr val="FF0000"/>
              </a:solidFill>
              <a:latin typeface="Calibri"/>
              <a:cs typeface="Calibri"/>
            </a:endParaRPr>
          </a:p>
          <a:p>
            <a:pPr marL="128270" algn="ctr">
              <a:lnSpc>
                <a:spcPct val="100000"/>
              </a:lnSpc>
              <a:spcBef>
                <a:spcPts val="30"/>
              </a:spcBef>
            </a:pPr>
            <a:r>
              <a:rPr sz="2800" b="1" spc="-15" dirty="0" smtClean="0">
                <a:solidFill>
                  <a:srgbClr val="FF0000"/>
                </a:solidFill>
                <a:latin typeface="Calibri"/>
                <a:cs typeface="Calibri"/>
              </a:rPr>
              <a:t>(</a:t>
            </a:r>
            <a:r>
              <a:rPr sz="2800" b="1" spc="-10" dirty="0" smtClean="0">
                <a:solidFill>
                  <a:srgbClr val="FF0000"/>
                </a:solidFill>
                <a:latin typeface="Calibri"/>
                <a:cs typeface="Calibri"/>
              </a:rPr>
              <a:t>So</a:t>
            </a:r>
            <a:r>
              <a:rPr sz="2800" b="1" spc="-5" dirty="0" smtClean="0">
                <a:solidFill>
                  <a:srgbClr val="FF0000"/>
                </a:solidFill>
                <a:latin typeface="Calibri"/>
                <a:cs typeface="Calibri"/>
              </a:rPr>
              <a:t>u</a:t>
            </a:r>
            <a:r>
              <a:rPr sz="2800" b="1" spc="-40" dirty="0" smtClean="0">
                <a:solidFill>
                  <a:srgbClr val="FF0000"/>
                </a:solidFill>
                <a:latin typeface="Calibri"/>
                <a:cs typeface="Calibri"/>
              </a:rPr>
              <a:t>r</a:t>
            </a:r>
            <a:r>
              <a:rPr sz="2800" b="1" spc="0" dirty="0" smtClean="0">
                <a:solidFill>
                  <a:srgbClr val="FF0000"/>
                </a:solidFill>
                <a:latin typeface="Calibri"/>
                <a:cs typeface="Calibri"/>
              </a:rPr>
              <a:t>ce</a:t>
            </a:r>
            <a:r>
              <a:rPr sz="2800" b="1" spc="-10" dirty="0" smtClean="0">
                <a:solidFill>
                  <a:srgbClr val="FF0000"/>
                </a:solidFill>
                <a:latin typeface="Calibri"/>
                <a:cs typeface="Calibri"/>
              </a:rPr>
              <a:t>:</a:t>
            </a:r>
            <a:r>
              <a:rPr sz="2800" b="1" spc="-20" dirty="0" smtClean="0">
                <a:solidFill>
                  <a:srgbClr val="FF0000"/>
                </a:solidFill>
                <a:latin typeface="Calibri"/>
                <a:cs typeface="Calibri"/>
              </a:rPr>
              <a:t> </a:t>
            </a:r>
            <a:r>
              <a:rPr sz="2800" b="1" spc="-45" dirty="0" smtClean="0">
                <a:solidFill>
                  <a:srgbClr val="FF0000"/>
                </a:solidFill>
                <a:latin typeface="Calibri"/>
                <a:cs typeface="Calibri"/>
              </a:rPr>
              <a:t>P</a:t>
            </a:r>
            <a:r>
              <a:rPr sz="2800" b="1" spc="0" dirty="0" smtClean="0">
                <a:solidFill>
                  <a:srgbClr val="FF0000"/>
                </a:solidFill>
                <a:latin typeface="Calibri"/>
                <a:cs typeface="Calibri"/>
              </a:rPr>
              <a:t>e</a:t>
            </a:r>
            <a:r>
              <a:rPr sz="2800" b="1" spc="-20" dirty="0" smtClean="0">
                <a:solidFill>
                  <a:srgbClr val="FF0000"/>
                </a:solidFill>
                <a:latin typeface="Calibri"/>
                <a:cs typeface="Calibri"/>
              </a:rPr>
              <a:t>nn</a:t>
            </a:r>
            <a:r>
              <a:rPr sz="2800" b="1" spc="-45" dirty="0" smtClean="0">
                <a:solidFill>
                  <a:srgbClr val="FF0000"/>
                </a:solidFill>
                <a:latin typeface="Calibri"/>
                <a:cs typeface="Calibri"/>
              </a:rPr>
              <a:t>s</a:t>
            </a:r>
            <a:r>
              <a:rPr sz="2800" b="1" spc="-15" dirty="0" smtClean="0">
                <a:solidFill>
                  <a:srgbClr val="FF0000"/>
                </a:solidFill>
                <a:latin typeface="Calibri"/>
                <a:cs typeface="Calibri"/>
              </a:rPr>
              <a:t>yl</a:t>
            </a:r>
            <a:r>
              <a:rPr sz="2800" b="1" spc="-35" dirty="0" smtClean="0">
                <a:solidFill>
                  <a:srgbClr val="FF0000"/>
                </a:solidFill>
                <a:latin typeface="Calibri"/>
                <a:cs typeface="Calibri"/>
              </a:rPr>
              <a:t>v</a:t>
            </a:r>
            <a:r>
              <a:rPr sz="2800" b="1" spc="-15" dirty="0" smtClean="0">
                <a:solidFill>
                  <a:srgbClr val="FF0000"/>
                </a:solidFill>
                <a:latin typeface="Calibri"/>
                <a:cs typeface="Calibri"/>
              </a:rPr>
              <a:t>ania</a:t>
            </a:r>
            <a:r>
              <a:rPr sz="2800" b="1" spc="10" dirty="0" smtClean="0">
                <a:solidFill>
                  <a:srgbClr val="FF0000"/>
                </a:solidFill>
                <a:latin typeface="Calibri"/>
                <a:cs typeface="Calibri"/>
              </a:rPr>
              <a:t> </a:t>
            </a:r>
            <a:r>
              <a:rPr sz="2800" b="1" spc="-5" dirty="0" smtClean="0">
                <a:solidFill>
                  <a:srgbClr val="FF0000"/>
                </a:solidFill>
                <a:latin typeface="Calibri"/>
                <a:cs typeface="Calibri"/>
              </a:rPr>
              <a:t>D</a:t>
            </a:r>
            <a:r>
              <a:rPr sz="2800" b="1" spc="0" dirty="0" smtClean="0">
                <a:solidFill>
                  <a:srgbClr val="FF0000"/>
                </a:solidFill>
                <a:latin typeface="Calibri"/>
                <a:cs typeface="Calibri"/>
              </a:rPr>
              <a:t>e</a:t>
            </a:r>
            <a:r>
              <a:rPr sz="2800" b="1" spc="-20" dirty="0" smtClean="0">
                <a:solidFill>
                  <a:srgbClr val="FF0000"/>
                </a:solidFill>
                <a:latin typeface="Calibri"/>
                <a:cs typeface="Calibri"/>
              </a:rPr>
              <a:t>p</a:t>
            </a:r>
            <a:r>
              <a:rPr sz="2800" b="1" spc="-15" dirty="0" smtClean="0">
                <a:solidFill>
                  <a:srgbClr val="FF0000"/>
                </a:solidFill>
                <a:latin typeface="Calibri"/>
                <a:cs typeface="Calibri"/>
              </a:rPr>
              <a:t>a</a:t>
            </a:r>
            <a:r>
              <a:rPr sz="2800" b="1" spc="-5" dirty="0" smtClean="0">
                <a:solidFill>
                  <a:srgbClr val="FF0000"/>
                </a:solidFill>
                <a:latin typeface="Calibri"/>
                <a:cs typeface="Calibri"/>
              </a:rPr>
              <a:t>rt</a:t>
            </a:r>
            <a:r>
              <a:rPr sz="2800" b="1" spc="0" dirty="0" smtClean="0">
                <a:solidFill>
                  <a:srgbClr val="FF0000"/>
                </a:solidFill>
                <a:latin typeface="Calibri"/>
                <a:cs typeface="Calibri"/>
              </a:rPr>
              <a:t>me</a:t>
            </a:r>
            <a:r>
              <a:rPr sz="2800" b="1" spc="-45" dirty="0" smtClean="0">
                <a:solidFill>
                  <a:srgbClr val="FF0000"/>
                </a:solidFill>
                <a:latin typeface="Calibri"/>
                <a:cs typeface="Calibri"/>
              </a:rPr>
              <a:t>n</a:t>
            </a:r>
            <a:r>
              <a:rPr sz="2800" b="1" spc="-10" dirty="0" smtClean="0">
                <a:solidFill>
                  <a:srgbClr val="FF0000"/>
                </a:solidFill>
                <a:latin typeface="Calibri"/>
                <a:cs typeface="Calibri"/>
              </a:rPr>
              <a:t>t</a:t>
            </a:r>
            <a:r>
              <a:rPr sz="2800" b="1" spc="5" dirty="0" smtClean="0">
                <a:solidFill>
                  <a:srgbClr val="FF0000"/>
                </a:solidFill>
                <a:latin typeface="Calibri"/>
                <a:cs typeface="Calibri"/>
              </a:rPr>
              <a:t> </a:t>
            </a:r>
            <a:r>
              <a:rPr sz="2800" b="1" spc="-10" dirty="0" smtClean="0">
                <a:solidFill>
                  <a:srgbClr val="FF0000"/>
                </a:solidFill>
                <a:latin typeface="Calibri"/>
                <a:cs typeface="Calibri"/>
              </a:rPr>
              <a:t>o</a:t>
            </a:r>
            <a:r>
              <a:rPr sz="2800" b="1" spc="0" dirty="0" smtClean="0">
                <a:solidFill>
                  <a:srgbClr val="FF0000"/>
                </a:solidFill>
                <a:latin typeface="Calibri"/>
                <a:cs typeface="Calibri"/>
              </a:rPr>
              <a:t>f</a:t>
            </a:r>
            <a:r>
              <a:rPr sz="2800" b="1" spc="-10" dirty="0" smtClean="0">
                <a:solidFill>
                  <a:srgbClr val="FF0000"/>
                </a:solidFill>
                <a:latin typeface="Calibri"/>
                <a:cs typeface="Calibri"/>
              </a:rPr>
              <a:t> </a:t>
            </a:r>
            <a:r>
              <a:rPr sz="2800" b="1" spc="-50" dirty="0" smtClean="0">
                <a:solidFill>
                  <a:srgbClr val="FF0000"/>
                </a:solidFill>
                <a:latin typeface="Calibri"/>
                <a:cs typeface="Calibri"/>
              </a:rPr>
              <a:t>E</a:t>
            </a:r>
            <a:r>
              <a:rPr sz="2800" b="1" spc="-20" dirty="0" smtClean="0">
                <a:solidFill>
                  <a:srgbClr val="FF0000"/>
                </a:solidFill>
                <a:latin typeface="Calibri"/>
                <a:cs typeface="Calibri"/>
              </a:rPr>
              <a:t>duc</a:t>
            </a:r>
            <a:r>
              <a:rPr sz="2800" b="1" spc="-40" dirty="0" smtClean="0">
                <a:solidFill>
                  <a:srgbClr val="FF0000"/>
                </a:solidFill>
                <a:latin typeface="Calibri"/>
                <a:cs typeface="Calibri"/>
              </a:rPr>
              <a:t>a</a:t>
            </a:r>
            <a:r>
              <a:rPr sz="2800" b="1" spc="-15" dirty="0" smtClean="0">
                <a:solidFill>
                  <a:srgbClr val="FF0000"/>
                </a:solidFill>
                <a:latin typeface="Calibri"/>
                <a:cs typeface="Calibri"/>
              </a:rPr>
              <a:t>ti</a:t>
            </a:r>
            <a:r>
              <a:rPr sz="2800" b="1" spc="-10" dirty="0" smtClean="0">
                <a:solidFill>
                  <a:srgbClr val="FF0000"/>
                </a:solidFill>
                <a:latin typeface="Calibri"/>
                <a:cs typeface="Calibri"/>
              </a:rPr>
              <a:t>o</a:t>
            </a:r>
            <a:r>
              <a:rPr sz="2800" b="1" spc="-20" dirty="0" smtClean="0">
                <a:solidFill>
                  <a:srgbClr val="FF0000"/>
                </a:solidFill>
                <a:latin typeface="Calibri"/>
                <a:cs typeface="Calibri"/>
              </a:rPr>
              <a:t>n)</a:t>
            </a:r>
            <a:endParaRPr sz="2800" dirty="0">
              <a:solidFill>
                <a:srgbClr val="FF0000"/>
              </a:solidFill>
              <a:latin typeface="Calibri"/>
              <a:cs typeface="Calibri"/>
            </a:endParaRPr>
          </a:p>
          <a:p>
            <a:pPr>
              <a:lnSpc>
                <a:spcPts val="1300"/>
              </a:lnSpc>
              <a:spcBef>
                <a:spcPts val="89"/>
              </a:spcBef>
            </a:pPr>
            <a:endParaRPr sz="1200" dirty="0"/>
          </a:p>
          <a:p>
            <a:pPr marL="355600" marR="12700" indent="-342900">
              <a:lnSpc>
                <a:spcPts val="3240"/>
              </a:lnSpc>
              <a:buFont typeface="Arial"/>
              <a:buChar char="•"/>
              <a:tabLst>
                <a:tab pos="354965" algn="l"/>
              </a:tabLst>
            </a:pPr>
            <a:r>
              <a:rPr lang="en-US" sz="2800" dirty="0" smtClean="0">
                <a:latin typeface="Calibri"/>
                <a:cs typeface="Calibri"/>
              </a:rPr>
              <a:t>Over the past two years a </a:t>
            </a:r>
            <a:r>
              <a:rPr sz="2800" spc="-25" dirty="0" smtClean="0">
                <a:latin typeface="Calibri"/>
                <a:cs typeface="Calibri"/>
              </a:rPr>
              <a:t>n</a:t>
            </a:r>
            <a:r>
              <a:rPr sz="2800" spc="-35" dirty="0" smtClean="0">
                <a:latin typeface="Calibri"/>
                <a:cs typeface="Calibri"/>
              </a:rPr>
              <a:t>e</a:t>
            </a:r>
            <a:r>
              <a:rPr sz="2800" spc="-25" dirty="0" smtClean="0">
                <a:latin typeface="Calibri"/>
                <a:cs typeface="Calibri"/>
              </a:rPr>
              <a:t>w</a:t>
            </a:r>
            <a:r>
              <a:rPr sz="2800" spc="-5" dirty="0" smtClean="0">
                <a:latin typeface="Calibri"/>
                <a:cs typeface="Calibri"/>
              </a:rPr>
              <a:t> P</a:t>
            </a:r>
            <a:r>
              <a:rPr sz="2800" spc="0" dirty="0" smtClean="0">
                <a:latin typeface="Calibri"/>
                <a:cs typeface="Calibri"/>
              </a:rPr>
              <a:t>S</a:t>
            </a:r>
            <a:r>
              <a:rPr sz="2800" spc="-25" dirty="0" smtClean="0">
                <a:latin typeface="Calibri"/>
                <a:cs typeface="Calibri"/>
              </a:rPr>
              <a:t>S</a:t>
            </a:r>
            <a:r>
              <a:rPr sz="2800" spc="-20" dirty="0" smtClean="0">
                <a:latin typeface="Calibri"/>
                <a:cs typeface="Calibri"/>
              </a:rPr>
              <a:t>A</a:t>
            </a:r>
            <a:r>
              <a:rPr sz="2800" spc="-5" dirty="0" smtClean="0">
                <a:latin typeface="Calibri"/>
                <a:cs typeface="Calibri"/>
              </a:rPr>
              <a:t> </a:t>
            </a:r>
            <a:r>
              <a:rPr sz="2800" spc="-60" dirty="0" smtClean="0">
                <a:latin typeface="Calibri"/>
                <a:cs typeface="Calibri"/>
              </a:rPr>
              <a:t>w</a:t>
            </a:r>
            <a:r>
              <a:rPr sz="2800" spc="0" dirty="0" smtClean="0">
                <a:latin typeface="Calibri"/>
                <a:cs typeface="Calibri"/>
              </a:rPr>
              <a:t>as</a:t>
            </a:r>
            <a:r>
              <a:rPr sz="2800" spc="-5" dirty="0" smtClean="0">
                <a:latin typeface="Calibri"/>
                <a:cs typeface="Calibri"/>
              </a:rPr>
              <a:t> </a:t>
            </a:r>
            <a:r>
              <a:rPr sz="2800" spc="0" dirty="0" smtClean="0">
                <a:latin typeface="Calibri"/>
                <a:cs typeface="Calibri"/>
              </a:rPr>
              <a:t>a</a:t>
            </a:r>
            <a:r>
              <a:rPr sz="2800" spc="-5" dirty="0" smtClean="0">
                <a:latin typeface="Calibri"/>
                <a:cs typeface="Calibri"/>
              </a:rPr>
              <a:t>d</a:t>
            </a:r>
            <a:r>
              <a:rPr sz="2800" spc="0" dirty="0" smtClean="0">
                <a:latin typeface="Calibri"/>
                <a:cs typeface="Calibri"/>
              </a:rPr>
              <a:t>m</a:t>
            </a:r>
            <a:r>
              <a:rPr sz="2800" spc="-5" dirty="0" smtClean="0">
                <a:latin typeface="Calibri"/>
                <a:cs typeface="Calibri"/>
              </a:rPr>
              <a:t>ini</a:t>
            </a:r>
            <a:r>
              <a:rPr sz="2800" spc="-40" dirty="0" smtClean="0">
                <a:latin typeface="Calibri"/>
                <a:cs typeface="Calibri"/>
              </a:rPr>
              <a:t>s</a:t>
            </a:r>
            <a:r>
              <a:rPr sz="2800" spc="-45" dirty="0" smtClean="0">
                <a:latin typeface="Calibri"/>
                <a:cs typeface="Calibri"/>
              </a:rPr>
              <a:t>t</a:t>
            </a:r>
            <a:r>
              <a:rPr sz="2800" spc="-20" dirty="0" smtClean="0">
                <a:latin typeface="Calibri"/>
                <a:cs typeface="Calibri"/>
              </a:rPr>
              <a:t>e</a:t>
            </a:r>
            <a:r>
              <a:rPr sz="2800" spc="-55" dirty="0" smtClean="0">
                <a:latin typeface="Calibri"/>
                <a:cs typeface="Calibri"/>
              </a:rPr>
              <a:t>r</a:t>
            </a:r>
            <a:r>
              <a:rPr sz="2800" spc="-20" dirty="0" smtClean="0">
                <a:latin typeface="Calibri"/>
                <a:cs typeface="Calibri"/>
              </a:rPr>
              <a:t>e</a:t>
            </a:r>
            <a:r>
              <a:rPr sz="2800" spc="0" dirty="0" smtClean="0">
                <a:latin typeface="Calibri"/>
                <a:cs typeface="Calibri"/>
              </a:rPr>
              <a:t>d </a:t>
            </a:r>
            <a:r>
              <a:rPr sz="2800" spc="-5" dirty="0" smtClean="0">
                <a:latin typeface="Calibri"/>
                <a:cs typeface="Calibri"/>
              </a:rPr>
              <a:t>in </a:t>
            </a:r>
            <a:r>
              <a:rPr sz="2800" spc="-85" dirty="0" smtClean="0">
                <a:latin typeface="Calibri"/>
                <a:cs typeface="Calibri"/>
              </a:rPr>
              <a:t>P</a:t>
            </a:r>
            <a:r>
              <a:rPr sz="2800" spc="-20" dirty="0" smtClean="0">
                <a:latin typeface="Calibri"/>
                <a:cs typeface="Calibri"/>
              </a:rPr>
              <a:t>e</a:t>
            </a:r>
            <a:r>
              <a:rPr sz="2800" spc="-5" dirty="0" smtClean="0">
                <a:latin typeface="Calibri"/>
                <a:cs typeface="Calibri"/>
              </a:rPr>
              <a:t>nn</a:t>
            </a:r>
            <a:r>
              <a:rPr sz="2800" spc="-50" dirty="0" smtClean="0">
                <a:latin typeface="Calibri"/>
                <a:cs typeface="Calibri"/>
              </a:rPr>
              <a:t>s</a:t>
            </a:r>
            <a:r>
              <a:rPr sz="2800" spc="-20" dirty="0" smtClean="0">
                <a:latin typeface="Calibri"/>
                <a:cs typeface="Calibri"/>
              </a:rPr>
              <a:t>y</a:t>
            </a:r>
            <a:r>
              <a:rPr sz="2800" spc="-5" dirty="0" smtClean="0">
                <a:latin typeface="Calibri"/>
                <a:cs typeface="Calibri"/>
              </a:rPr>
              <a:t>l</a:t>
            </a:r>
            <a:r>
              <a:rPr sz="2800" spc="-65" dirty="0" smtClean="0">
                <a:latin typeface="Calibri"/>
                <a:cs typeface="Calibri"/>
              </a:rPr>
              <a:t>v</a:t>
            </a:r>
            <a:r>
              <a:rPr sz="2800" spc="0" dirty="0" smtClean="0">
                <a:latin typeface="Calibri"/>
                <a:cs typeface="Calibri"/>
              </a:rPr>
              <a:t>a</a:t>
            </a:r>
            <a:r>
              <a:rPr sz="2800" spc="-5" dirty="0" smtClean="0">
                <a:latin typeface="Calibri"/>
                <a:cs typeface="Calibri"/>
              </a:rPr>
              <a:t>ni</a:t>
            </a:r>
            <a:r>
              <a:rPr sz="2800" spc="0" dirty="0" smtClean="0">
                <a:latin typeface="Calibri"/>
                <a:cs typeface="Calibri"/>
              </a:rPr>
              <a:t>a</a:t>
            </a:r>
            <a:r>
              <a:rPr sz="2800" spc="-195" dirty="0" smtClean="0">
                <a:latin typeface="Calibri"/>
                <a:cs typeface="Calibri"/>
              </a:rPr>
              <a:t>’</a:t>
            </a:r>
            <a:r>
              <a:rPr sz="2800" spc="0" dirty="0" smtClean="0">
                <a:latin typeface="Calibri"/>
                <a:cs typeface="Calibri"/>
              </a:rPr>
              <a:t>s</a:t>
            </a:r>
            <a:r>
              <a:rPr sz="2800" spc="5" dirty="0" smtClean="0">
                <a:latin typeface="Calibri"/>
                <a:cs typeface="Calibri"/>
              </a:rPr>
              <a:t> </a:t>
            </a:r>
            <a:r>
              <a:rPr sz="2800" spc="0" dirty="0" smtClean="0">
                <a:latin typeface="Calibri"/>
                <a:cs typeface="Calibri"/>
              </a:rPr>
              <a:t>c</a:t>
            </a:r>
            <a:r>
              <a:rPr sz="2800" spc="-5" dirty="0" smtClean="0">
                <a:latin typeface="Calibri"/>
                <a:cs typeface="Calibri"/>
              </a:rPr>
              <a:t>l</a:t>
            </a:r>
            <a:r>
              <a:rPr sz="2800" spc="-15" dirty="0" smtClean="0">
                <a:latin typeface="Calibri"/>
                <a:cs typeface="Calibri"/>
              </a:rPr>
              <a:t>ass</a:t>
            </a:r>
            <a:r>
              <a:rPr sz="2800" spc="-70" dirty="0" smtClean="0">
                <a:latin typeface="Calibri"/>
                <a:cs typeface="Calibri"/>
              </a:rPr>
              <a:t>r</a:t>
            </a:r>
            <a:r>
              <a:rPr sz="2800" spc="0" dirty="0" smtClean="0">
                <a:latin typeface="Calibri"/>
                <a:cs typeface="Calibri"/>
              </a:rPr>
              <a:t>ooms,</a:t>
            </a:r>
            <a:r>
              <a:rPr sz="2800" spc="-5" dirty="0" smtClean="0">
                <a:latin typeface="Calibri"/>
                <a:cs typeface="Calibri"/>
              </a:rPr>
              <a:t> </a:t>
            </a:r>
            <a:r>
              <a:rPr sz="2800" spc="-15" dirty="0" smtClean="0">
                <a:latin typeface="Calibri"/>
                <a:cs typeface="Calibri"/>
              </a:rPr>
              <a:t>g</a:t>
            </a:r>
            <a:r>
              <a:rPr sz="2800" spc="-80" dirty="0" smtClean="0">
                <a:latin typeface="Calibri"/>
                <a:cs typeface="Calibri"/>
              </a:rPr>
              <a:t>r</a:t>
            </a:r>
            <a:r>
              <a:rPr sz="2800" spc="0" dirty="0" smtClean="0">
                <a:latin typeface="Calibri"/>
                <a:cs typeface="Calibri"/>
              </a:rPr>
              <a:t>a</a:t>
            </a:r>
            <a:r>
              <a:rPr sz="2800" spc="-5" dirty="0" smtClean="0">
                <a:latin typeface="Calibri"/>
                <a:cs typeface="Calibri"/>
              </a:rPr>
              <a:t>d</a:t>
            </a:r>
            <a:r>
              <a:rPr sz="2800" spc="-20" dirty="0" smtClean="0">
                <a:latin typeface="Calibri"/>
                <a:cs typeface="Calibri"/>
              </a:rPr>
              <a:t>e</a:t>
            </a:r>
            <a:r>
              <a:rPr sz="2800" spc="0" dirty="0" smtClean="0">
                <a:latin typeface="Calibri"/>
                <a:cs typeface="Calibri"/>
              </a:rPr>
              <a:t>s</a:t>
            </a:r>
            <a:r>
              <a:rPr sz="2800" spc="-5" dirty="0" smtClean="0">
                <a:latin typeface="Calibri"/>
                <a:cs typeface="Calibri"/>
              </a:rPr>
              <a:t> </a:t>
            </a:r>
            <a:r>
              <a:rPr sz="2800" spc="-20" dirty="0" smtClean="0">
                <a:latin typeface="Calibri"/>
                <a:cs typeface="Calibri"/>
              </a:rPr>
              <a:t>3</a:t>
            </a:r>
            <a:r>
              <a:rPr sz="2800" spc="5" dirty="0" smtClean="0">
                <a:latin typeface="Calibri"/>
                <a:cs typeface="Calibri"/>
              </a:rPr>
              <a:t> </a:t>
            </a:r>
            <a:r>
              <a:rPr sz="2800" spc="0" dirty="0" smtClean="0">
                <a:latin typeface="Calibri"/>
                <a:cs typeface="Calibri"/>
              </a:rPr>
              <a:t>t</a:t>
            </a:r>
            <a:r>
              <a:rPr sz="2800" spc="-5" dirty="0" smtClean="0">
                <a:latin typeface="Calibri"/>
                <a:cs typeface="Calibri"/>
              </a:rPr>
              <a:t>h</a:t>
            </a:r>
            <a:r>
              <a:rPr sz="2800" spc="-65" dirty="0" smtClean="0">
                <a:latin typeface="Calibri"/>
                <a:cs typeface="Calibri"/>
              </a:rPr>
              <a:t>r</a:t>
            </a:r>
            <a:r>
              <a:rPr sz="2800" spc="0" dirty="0" smtClean="0">
                <a:latin typeface="Calibri"/>
                <a:cs typeface="Calibri"/>
              </a:rPr>
              <a:t>o</a:t>
            </a:r>
            <a:r>
              <a:rPr sz="2800" spc="-10" dirty="0" smtClean="0">
                <a:latin typeface="Calibri"/>
                <a:cs typeface="Calibri"/>
              </a:rPr>
              <a:t>u</a:t>
            </a:r>
            <a:r>
              <a:rPr sz="2800" spc="0" dirty="0" smtClean="0">
                <a:latin typeface="Calibri"/>
                <a:cs typeface="Calibri"/>
              </a:rPr>
              <a:t>gh</a:t>
            </a:r>
            <a:r>
              <a:rPr sz="2800" spc="-10" dirty="0" smtClean="0">
                <a:latin typeface="Calibri"/>
                <a:cs typeface="Calibri"/>
              </a:rPr>
              <a:t> </a:t>
            </a:r>
            <a:r>
              <a:rPr sz="2800" spc="-15" dirty="0" smtClean="0">
                <a:latin typeface="Calibri"/>
                <a:cs typeface="Calibri"/>
              </a:rPr>
              <a:t>8, </a:t>
            </a:r>
            <a:r>
              <a:rPr sz="2800" spc="-5" dirty="0" smtClean="0">
                <a:latin typeface="Calibri"/>
                <a:cs typeface="Calibri"/>
              </a:rPr>
              <a:t>i</a:t>
            </a:r>
            <a:r>
              <a:rPr sz="2800" spc="0" dirty="0" smtClean="0">
                <a:latin typeface="Calibri"/>
                <a:cs typeface="Calibri"/>
              </a:rPr>
              <a:t>n </a:t>
            </a:r>
            <a:r>
              <a:rPr sz="2800" spc="-5" dirty="0" smtClean="0">
                <a:latin typeface="Calibri"/>
                <a:cs typeface="Calibri"/>
              </a:rPr>
              <a:t>En</a:t>
            </a:r>
            <a:r>
              <a:rPr sz="2800" spc="0" dirty="0" smtClean="0">
                <a:latin typeface="Calibri"/>
                <a:cs typeface="Calibri"/>
              </a:rPr>
              <a:t>g</a:t>
            </a:r>
            <a:r>
              <a:rPr sz="2800" spc="-5" dirty="0" smtClean="0">
                <a:latin typeface="Calibri"/>
                <a:cs typeface="Calibri"/>
              </a:rPr>
              <a:t>li</a:t>
            </a:r>
            <a:r>
              <a:rPr sz="2800" spc="0" dirty="0" smtClean="0">
                <a:latin typeface="Calibri"/>
                <a:cs typeface="Calibri"/>
              </a:rPr>
              <a:t>sh </a:t>
            </a:r>
            <a:r>
              <a:rPr sz="2800" spc="-5" dirty="0" smtClean="0">
                <a:latin typeface="Calibri"/>
                <a:cs typeface="Calibri"/>
              </a:rPr>
              <a:t>L</a:t>
            </a:r>
            <a:r>
              <a:rPr sz="2800" spc="0" dirty="0" smtClean="0">
                <a:latin typeface="Calibri"/>
                <a:cs typeface="Calibri"/>
              </a:rPr>
              <a:t>a</a:t>
            </a:r>
            <a:r>
              <a:rPr sz="2800" spc="-5" dirty="0" smtClean="0">
                <a:latin typeface="Calibri"/>
                <a:cs typeface="Calibri"/>
              </a:rPr>
              <a:t>n</a:t>
            </a:r>
            <a:r>
              <a:rPr sz="2800" spc="0" dirty="0" smtClean="0">
                <a:latin typeface="Calibri"/>
                <a:cs typeface="Calibri"/>
              </a:rPr>
              <a:t>g</a:t>
            </a:r>
            <a:r>
              <a:rPr sz="2800" spc="-5" dirty="0" smtClean="0">
                <a:latin typeface="Calibri"/>
                <a:cs typeface="Calibri"/>
              </a:rPr>
              <a:t>u</a:t>
            </a:r>
            <a:r>
              <a:rPr sz="2800" spc="-15" dirty="0" smtClean="0">
                <a:latin typeface="Calibri"/>
                <a:cs typeface="Calibri"/>
              </a:rPr>
              <a:t>a</a:t>
            </a:r>
            <a:r>
              <a:rPr sz="2800" spc="-40" dirty="0" smtClean="0">
                <a:latin typeface="Calibri"/>
                <a:cs typeface="Calibri"/>
              </a:rPr>
              <a:t>g</a:t>
            </a:r>
            <a:r>
              <a:rPr sz="2800" spc="-15" dirty="0" smtClean="0">
                <a:latin typeface="Calibri"/>
                <a:cs typeface="Calibri"/>
              </a:rPr>
              <a:t>e </a:t>
            </a:r>
            <a:r>
              <a:rPr sz="2800" spc="-20" dirty="0" smtClean="0">
                <a:latin typeface="Calibri"/>
                <a:cs typeface="Calibri"/>
              </a:rPr>
              <a:t>Ar</a:t>
            </a:r>
            <a:r>
              <a:rPr sz="2800" spc="0" dirty="0" smtClean="0">
                <a:latin typeface="Calibri"/>
                <a:cs typeface="Calibri"/>
              </a:rPr>
              <a:t>ts</a:t>
            </a:r>
            <a:r>
              <a:rPr sz="2800" spc="-20" dirty="0" smtClean="0">
                <a:latin typeface="Calibri"/>
                <a:cs typeface="Calibri"/>
              </a:rPr>
              <a:t> </a:t>
            </a:r>
            <a:r>
              <a:rPr sz="2800" spc="0" dirty="0" smtClean="0">
                <a:latin typeface="Calibri"/>
                <a:cs typeface="Calibri"/>
              </a:rPr>
              <a:t>a</a:t>
            </a:r>
            <a:r>
              <a:rPr sz="2800" spc="-5" dirty="0" smtClean="0">
                <a:latin typeface="Calibri"/>
                <a:cs typeface="Calibri"/>
              </a:rPr>
              <a:t>n</a:t>
            </a:r>
            <a:r>
              <a:rPr sz="2800" spc="0" dirty="0" smtClean="0">
                <a:latin typeface="Calibri"/>
                <a:cs typeface="Calibri"/>
              </a:rPr>
              <a:t>d </a:t>
            </a:r>
            <a:r>
              <a:rPr sz="2800" spc="-30" dirty="0" smtClean="0">
                <a:latin typeface="Calibri"/>
                <a:cs typeface="Calibri"/>
              </a:rPr>
              <a:t>M</a:t>
            </a:r>
            <a:r>
              <a:rPr sz="2800" spc="-40" dirty="0" smtClean="0">
                <a:latin typeface="Calibri"/>
                <a:cs typeface="Calibri"/>
              </a:rPr>
              <a:t>a</a:t>
            </a:r>
            <a:r>
              <a:rPr sz="2800" spc="0" dirty="0" smtClean="0">
                <a:latin typeface="Calibri"/>
                <a:cs typeface="Calibri"/>
              </a:rPr>
              <a:t>t</a:t>
            </a:r>
            <a:r>
              <a:rPr sz="2800" spc="-5" dirty="0" smtClean="0">
                <a:latin typeface="Calibri"/>
                <a:cs typeface="Calibri"/>
              </a:rPr>
              <a:t>h</a:t>
            </a:r>
            <a:r>
              <a:rPr sz="2800" spc="-20" dirty="0" smtClean="0">
                <a:latin typeface="Calibri"/>
                <a:cs typeface="Calibri"/>
              </a:rPr>
              <a:t>e</a:t>
            </a:r>
            <a:r>
              <a:rPr sz="2800" spc="-25" dirty="0" smtClean="0">
                <a:latin typeface="Calibri"/>
                <a:cs typeface="Calibri"/>
              </a:rPr>
              <a:t>m</a:t>
            </a:r>
            <a:r>
              <a:rPr sz="2800" spc="-40" dirty="0" smtClean="0">
                <a:latin typeface="Calibri"/>
                <a:cs typeface="Calibri"/>
              </a:rPr>
              <a:t>a</a:t>
            </a:r>
            <a:r>
              <a:rPr sz="2800" spc="0" dirty="0" smtClean="0">
                <a:latin typeface="Calibri"/>
                <a:cs typeface="Calibri"/>
              </a:rPr>
              <a:t>t</a:t>
            </a:r>
            <a:r>
              <a:rPr sz="2800" spc="-5" dirty="0" smtClean="0">
                <a:latin typeface="Calibri"/>
                <a:cs typeface="Calibri"/>
              </a:rPr>
              <a:t>i</a:t>
            </a:r>
            <a:r>
              <a:rPr sz="2800" spc="0" dirty="0" smtClean="0">
                <a:latin typeface="Calibri"/>
                <a:cs typeface="Calibri"/>
              </a:rPr>
              <a:t>cs.</a:t>
            </a:r>
            <a:endParaRPr lang="en-US" sz="2800" spc="0" dirty="0" smtClean="0">
              <a:latin typeface="Calibri"/>
              <a:cs typeface="Calibri"/>
            </a:endParaRPr>
          </a:p>
          <a:p>
            <a:pPr marL="355600" marR="12700" indent="-342900">
              <a:lnSpc>
                <a:spcPts val="3240"/>
              </a:lnSpc>
              <a:buFont typeface="Arial"/>
              <a:buChar char="•"/>
              <a:tabLst>
                <a:tab pos="354965" algn="l"/>
              </a:tabLst>
            </a:pPr>
            <a:endParaRPr lang="en-US" sz="2800" dirty="0">
              <a:latin typeface="Calibri"/>
              <a:cs typeface="Calibri"/>
            </a:endParaRPr>
          </a:p>
          <a:p>
            <a:pPr marL="355600" marR="12700" indent="-342900">
              <a:lnSpc>
                <a:spcPts val="3240"/>
              </a:lnSpc>
              <a:buFont typeface="Arial"/>
              <a:buChar char="•"/>
              <a:tabLst>
                <a:tab pos="354965" algn="l"/>
              </a:tabLst>
            </a:pPr>
            <a:r>
              <a:rPr lang="en-US" sz="2800" b="1" dirty="0">
                <a:latin typeface="Calibri"/>
                <a:cs typeface="Calibri"/>
              </a:rPr>
              <a:t>201</a:t>
            </a:r>
            <a:r>
              <a:rPr lang="en-US" sz="2800" b="1" spc="5" dirty="0">
                <a:latin typeface="Calibri"/>
                <a:cs typeface="Calibri"/>
              </a:rPr>
              <a:t>5</a:t>
            </a:r>
            <a:r>
              <a:rPr lang="en-US" sz="2800" b="1" spc="-5" dirty="0">
                <a:latin typeface="Calibri"/>
                <a:cs typeface="Calibri"/>
              </a:rPr>
              <a:t>-</a:t>
            </a:r>
            <a:r>
              <a:rPr lang="en-US" sz="2800" b="1" spc="-10" dirty="0">
                <a:latin typeface="Calibri"/>
                <a:cs typeface="Calibri"/>
              </a:rPr>
              <a:t>1</a:t>
            </a:r>
            <a:r>
              <a:rPr lang="en-US" sz="2800" b="1" dirty="0">
                <a:latin typeface="Calibri"/>
                <a:cs typeface="Calibri"/>
              </a:rPr>
              <a:t>6</a:t>
            </a:r>
            <a:r>
              <a:rPr lang="en-US" sz="2800" b="1" spc="-40" dirty="0">
                <a:latin typeface="Calibri"/>
                <a:cs typeface="Calibri"/>
              </a:rPr>
              <a:t> </a:t>
            </a:r>
            <a:r>
              <a:rPr lang="en-US" sz="2800" b="1" spc="-5" dirty="0">
                <a:latin typeface="Calibri"/>
                <a:cs typeface="Calibri"/>
              </a:rPr>
              <a:t>s</a:t>
            </a:r>
            <a:r>
              <a:rPr lang="en-US" sz="2800" b="1" dirty="0">
                <a:latin typeface="Calibri"/>
                <a:cs typeface="Calibri"/>
              </a:rPr>
              <a:t>ch</a:t>
            </a:r>
            <a:r>
              <a:rPr lang="en-US" sz="2800" b="1" spc="-5" dirty="0">
                <a:latin typeface="Calibri"/>
                <a:cs typeface="Calibri"/>
              </a:rPr>
              <a:t>oo</a:t>
            </a:r>
            <a:r>
              <a:rPr lang="en-US" sz="2800" b="1" dirty="0">
                <a:latin typeface="Calibri"/>
                <a:cs typeface="Calibri"/>
              </a:rPr>
              <a:t>l</a:t>
            </a:r>
            <a:r>
              <a:rPr lang="en-US" sz="2800" b="1" spc="-15" dirty="0">
                <a:latin typeface="Calibri"/>
                <a:cs typeface="Calibri"/>
              </a:rPr>
              <a:t> </a:t>
            </a:r>
            <a:r>
              <a:rPr lang="en-US" sz="2800" b="1" spc="-20" dirty="0">
                <a:latin typeface="Calibri"/>
                <a:cs typeface="Calibri"/>
              </a:rPr>
              <a:t>y</a:t>
            </a:r>
            <a:r>
              <a:rPr lang="en-US" sz="2800" b="1" spc="-5" dirty="0">
                <a:latin typeface="Calibri"/>
                <a:cs typeface="Calibri"/>
              </a:rPr>
              <a:t>e</a:t>
            </a:r>
            <a:r>
              <a:rPr lang="en-US" sz="2800" b="1" dirty="0">
                <a:latin typeface="Calibri"/>
                <a:cs typeface="Calibri"/>
              </a:rPr>
              <a:t>ar </a:t>
            </a:r>
            <a:r>
              <a:rPr lang="en-US" sz="2800" spc="-5" dirty="0">
                <a:latin typeface="Calibri"/>
                <a:cs typeface="Calibri"/>
              </a:rPr>
              <a:t>m</a:t>
            </a:r>
            <a:r>
              <a:rPr lang="en-US" sz="2800" dirty="0">
                <a:latin typeface="Calibri"/>
                <a:cs typeface="Calibri"/>
              </a:rPr>
              <a:t>a</a:t>
            </a:r>
            <a:r>
              <a:rPr lang="en-US" sz="2800" spc="-5" dirty="0">
                <a:latin typeface="Calibri"/>
                <a:cs typeface="Calibri"/>
              </a:rPr>
              <a:t>r</a:t>
            </a:r>
            <a:r>
              <a:rPr lang="en-US" sz="2800" spc="-25" dirty="0">
                <a:latin typeface="Calibri"/>
                <a:cs typeface="Calibri"/>
              </a:rPr>
              <a:t>k</a:t>
            </a:r>
            <a:r>
              <a:rPr lang="en-US" sz="2800" dirty="0">
                <a:latin typeface="Calibri"/>
                <a:cs typeface="Calibri"/>
              </a:rPr>
              <a:t>s</a:t>
            </a:r>
            <a:r>
              <a:rPr lang="en-US" sz="2800" spc="10" dirty="0">
                <a:latin typeface="Calibri"/>
                <a:cs typeface="Calibri"/>
              </a:rPr>
              <a:t> </a:t>
            </a:r>
            <a:r>
              <a:rPr lang="en-US" sz="2800" spc="-20" dirty="0">
                <a:latin typeface="Calibri"/>
                <a:cs typeface="Calibri"/>
              </a:rPr>
              <a:t>y</a:t>
            </a:r>
            <a:r>
              <a:rPr lang="en-US" sz="2800" spc="-5" dirty="0">
                <a:latin typeface="Calibri"/>
                <a:cs typeface="Calibri"/>
              </a:rPr>
              <a:t>e</a:t>
            </a:r>
            <a:r>
              <a:rPr lang="en-US" sz="2800" dirty="0">
                <a:latin typeface="Calibri"/>
                <a:cs typeface="Calibri"/>
              </a:rPr>
              <a:t>ar </a:t>
            </a:r>
            <a:r>
              <a:rPr lang="en-US" sz="2800" spc="-5" dirty="0">
                <a:latin typeface="Calibri"/>
                <a:cs typeface="Calibri"/>
              </a:rPr>
              <a:t>two</a:t>
            </a:r>
            <a:r>
              <a:rPr lang="en-US" sz="2800" spc="-25" dirty="0">
                <a:latin typeface="Calibri"/>
                <a:cs typeface="Calibri"/>
              </a:rPr>
              <a:t> </a:t>
            </a:r>
            <a:r>
              <a:rPr lang="en-US" sz="2800" spc="-5" dirty="0">
                <a:latin typeface="Calibri"/>
                <a:cs typeface="Calibri"/>
              </a:rPr>
              <a:t>o</a:t>
            </a:r>
            <a:r>
              <a:rPr lang="en-US" sz="2800" dirty="0">
                <a:latin typeface="Calibri"/>
                <a:cs typeface="Calibri"/>
              </a:rPr>
              <a:t>f</a:t>
            </a:r>
            <a:r>
              <a:rPr lang="en-US" sz="2800" spc="-10" dirty="0">
                <a:latin typeface="Calibri"/>
                <a:cs typeface="Calibri"/>
              </a:rPr>
              <a:t> </a:t>
            </a:r>
            <a:r>
              <a:rPr lang="en-US" sz="2800" spc="-5" dirty="0">
                <a:latin typeface="Calibri"/>
                <a:cs typeface="Calibri"/>
              </a:rPr>
              <a:t>w</a:t>
            </a:r>
            <a:r>
              <a:rPr lang="en-US" sz="2800" dirty="0">
                <a:latin typeface="Calibri"/>
                <a:cs typeface="Calibri"/>
              </a:rPr>
              <a:t>h</a:t>
            </a:r>
            <a:r>
              <a:rPr lang="en-US" sz="2800" spc="-25" dirty="0">
                <a:latin typeface="Calibri"/>
                <a:cs typeface="Calibri"/>
              </a:rPr>
              <a:t>a</a:t>
            </a:r>
            <a:r>
              <a:rPr lang="en-US" sz="2800" dirty="0">
                <a:latin typeface="Calibri"/>
                <a:cs typeface="Calibri"/>
              </a:rPr>
              <a:t>t </a:t>
            </a:r>
            <a:r>
              <a:rPr lang="en-US" sz="2800" spc="-5" dirty="0">
                <a:latin typeface="Calibri"/>
                <a:cs typeface="Calibri"/>
              </a:rPr>
              <a:t>wil</a:t>
            </a:r>
            <a:r>
              <a:rPr lang="en-US" sz="2800" dirty="0">
                <a:latin typeface="Calibri"/>
                <a:cs typeface="Calibri"/>
              </a:rPr>
              <a:t>l</a:t>
            </a:r>
            <a:r>
              <a:rPr lang="en-US" sz="2800" spc="10" dirty="0">
                <a:latin typeface="Calibri"/>
                <a:cs typeface="Calibri"/>
              </a:rPr>
              <a:t> </a:t>
            </a:r>
            <a:r>
              <a:rPr lang="en-US" sz="2800" dirty="0">
                <a:latin typeface="Calibri"/>
                <a:cs typeface="Calibri"/>
              </a:rPr>
              <a:t>be</a:t>
            </a:r>
            <a:r>
              <a:rPr lang="en-US" sz="2800" spc="-10" dirty="0">
                <a:latin typeface="Calibri"/>
                <a:cs typeface="Calibri"/>
              </a:rPr>
              <a:t> </a:t>
            </a:r>
            <a:r>
              <a:rPr lang="en-US" sz="2800" dirty="0">
                <a:latin typeface="Calibri"/>
                <a:cs typeface="Calibri"/>
              </a:rPr>
              <a:t>a</a:t>
            </a:r>
            <a:r>
              <a:rPr lang="en-US" sz="2800" spc="5" dirty="0">
                <a:latin typeface="Calibri"/>
                <a:cs typeface="Calibri"/>
              </a:rPr>
              <a:t> </a:t>
            </a:r>
            <a:r>
              <a:rPr lang="en-US" sz="2800" spc="-5" dirty="0">
                <a:latin typeface="Calibri"/>
                <a:cs typeface="Calibri"/>
              </a:rPr>
              <a:t>m</a:t>
            </a:r>
            <a:r>
              <a:rPr lang="en-US" sz="2800" dirty="0">
                <a:latin typeface="Calibri"/>
                <a:cs typeface="Calibri"/>
              </a:rPr>
              <a:t>u</a:t>
            </a:r>
            <a:r>
              <a:rPr lang="en-US" sz="2800" spc="-5" dirty="0">
                <a:latin typeface="Calibri"/>
                <a:cs typeface="Calibri"/>
              </a:rPr>
              <a:t>l</a:t>
            </a:r>
            <a:r>
              <a:rPr lang="en-US" sz="2800" dirty="0">
                <a:latin typeface="Calibri"/>
                <a:cs typeface="Calibri"/>
              </a:rPr>
              <a:t>t</a:t>
            </a:r>
            <a:r>
              <a:rPr lang="en-US" sz="2800" spc="-5" dirty="0">
                <a:latin typeface="Calibri"/>
                <a:cs typeface="Calibri"/>
              </a:rPr>
              <a:t>i</a:t>
            </a:r>
            <a:r>
              <a:rPr lang="en-US" sz="2800" dirty="0">
                <a:latin typeface="Calibri"/>
                <a:cs typeface="Calibri"/>
              </a:rPr>
              <a:t>-</a:t>
            </a:r>
            <a:r>
              <a:rPr lang="en-US" sz="2800" spc="-20" dirty="0">
                <a:latin typeface="Calibri"/>
                <a:cs typeface="Calibri"/>
              </a:rPr>
              <a:t>y</a:t>
            </a:r>
            <a:r>
              <a:rPr lang="en-US" sz="2800" spc="-5" dirty="0">
                <a:latin typeface="Calibri"/>
                <a:cs typeface="Calibri"/>
              </a:rPr>
              <a:t>e</a:t>
            </a:r>
            <a:r>
              <a:rPr lang="en-US" sz="2800" dirty="0">
                <a:latin typeface="Calibri"/>
                <a:cs typeface="Calibri"/>
              </a:rPr>
              <a:t>ar t</a:t>
            </a:r>
            <a:r>
              <a:rPr lang="en-US" sz="2800" spc="-40" dirty="0">
                <a:latin typeface="Calibri"/>
                <a:cs typeface="Calibri"/>
              </a:rPr>
              <a:t>r</a:t>
            </a:r>
            <a:r>
              <a:rPr lang="en-US" sz="2800" dirty="0">
                <a:latin typeface="Calibri"/>
                <a:cs typeface="Calibri"/>
              </a:rPr>
              <a:t>an</a:t>
            </a:r>
            <a:r>
              <a:rPr lang="en-US" sz="2800" spc="-5" dirty="0">
                <a:latin typeface="Calibri"/>
                <a:cs typeface="Calibri"/>
              </a:rPr>
              <a:t>si</a:t>
            </a:r>
            <a:r>
              <a:rPr lang="en-US" sz="2800" dirty="0">
                <a:latin typeface="Calibri"/>
                <a:cs typeface="Calibri"/>
              </a:rPr>
              <a:t>t</a:t>
            </a:r>
            <a:r>
              <a:rPr lang="en-US" sz="2800" spc="-5" dirty="0">
                <a:latin typeface="Calibri"/>
                <a:cs typeface="Calibri"/>
              </a:rPr>
              <a:t>i</a:t>
            </a:r>
            <a:r>
              <a:rPr lang="en-US" sz="2800" dirty="0">
                <a:latin typeface="Calibri"/>
                <a:cs typeface="Calibri"/>
              </a:rPr>
              <a:t>on</a:t>
            </a:r>
            <a:r>
              <a:rPr lang="en-US" sz="2800" dirty="0" smtClean="0">
                <a:latin typeface="Calibri"/>
                <a:cs typeface="Calibri"/>
              </a:rPr>
              <a:t>.</a:t>
            </a:r>
            <a:endParaRPr lang="en-US" sz="2800" dirty="0">
              <a:latin typeface="Calibri"/>
              <a:cs typeface="Calibri"/>
            </a:endParaRPr>
          </a:p>
          <a:p>
            <a:pPr marL="12700" marR="12700">
              <a:lnSpc>
                <a:spcPts val="3240"/>
              </a:lnSpc>
              <a:tabLst>
                <a:tab pos="354965" algn="l"/>
              </a:tabLst>
            </a:pPr>
            <a:endParaRPr sz="2800" dirty="0">
              <a:latin typeface="Calibri"/>
              <a:cs typeface="Calibri"/>
            </a:endParaRPr>
          </a:p>
          <a:p>
            <a:pPr>
              <a:lnSpc>
                <a:spcPts val="1300"/>
              </a:lnSpc>
              <a:spcBef>
                <a:spcPts val="20"/>
              </a:spcBef>
              <a:buFont typeface="Arial"/>
              <a:buChar char="•"/>
            </a:pPr>
            <a:endParaRPr sz="1200" dirty="0"/>
          </a:p>
          <a:p>
            <a:pPr marL="355600" marR="170180" indent="-342900">
              <a:lnSpc>
                <a:spcPts val="3240"/>
              </a:lnSpc>
              <a:buFont typeface="Arial"/>
              <a:buChar char="•"/>
              <a:tabLst>
                <a:tab pos="354965" algn="l"/>
              </a:tabLst>
            </a:pPr>
            <a:r>
              <a:rPr sz="2800" dirty="0" smtClean="0">
                <a:latin typeface="Calibri"/>
                <a:cs typeface="Calibri"/>
              </a:rPr>
              <a:t>T</a:t>
            </a:r>
            <a:r>
              <a:rPr sz="2800" spc="-5" dirty="0" smtClean="0">
                <a:latin typeface="Calibri"/>
                <a:cs typeface="Calibri"/>
              </a:rPr>
              <a:t>hi</a:t>
            </a:r>
            <a:r>
              <a:rPr sz="2800" spc="0" dirty="0" smtClean="0">
                <a:latin typeface="Calibri"/>
                <a:cs typeface="Calibri"/>
              </a:rPr>
              <a:t>s</a:t>
            </a:r>
            <a:r>
              <a:rPr sz="2800" spc="5" dirty="0" smtClean="0">
                <a:latin typeface="Calibri"/>
                <a:cs typeface="Calibri"/>
              </a:rPr>
              <a:t> </a:t>
            </a:r>
            <a:r>
              <a:rPr sz="2800" spc="-15" dirty="0" smtClean="0">
                <a:latin typeface="Calibri"/>
                <a:cs typeface="Calibri"/>
              </a:rPr>
              <a:t>ass</a:t>
            </a:r>
            <a:r>
              <a:rPr sz="2800" spc="-25" dirty="0" smtClean="0">
                <a:latin typeface="Calibri"/>
                <a:cs typeface="Calibri"/>
              </a:rPr>
              <a:t>e</a:t>
            </a:r>
            <a:r>
              <a:rPr sz="2800" spc="-20" dirty="0" smtClean="0">
                <a:latin typeface="Calibri"/>
                <a:cs typeface="Calibri"/>
              </a:rPr>
              <a:t>ssme</a:t>
            </a:r>
            <a:r>
              <a:rPr sz="2800" spc="-30" dirty="0" smtClean="0">
                <a:latin typeface="Calibri"/>
                <a:cs typeface="Calibri"/>
              </a:rPr>
              <a:t>n</a:t>
            </a:r>
            <a:r>
              <a:rPr sz="2800" spc="-10" dirty="0" smtClean="0">
                <a:latin typeface="Calibri"/>
                <a:cs typeface="Calibri"/>
              </a:rPr>
              <a:t>t</a:t>
            </a:r>
            <a:r>
              <a:rPr sz="2800" spc="-30" dirty="0" smtClean="0">
                <a:latin typeface="Calibri"/>
                <a:cs typeface="Calibri"/>
              </a:rPr>
              <a:t> </a:t>
            </a:r>
            <a:r>
              <a:rPr sz="2800" spc="-25" dirty="0" smtClean="0">
                <a:latin typeface="Calibri"/>
                <a:cs typeface="Calibri"/>
              </a:rPr>
              <a:t>P</a:t>
            </a:r>
            <a:r>
              <a:rPr sz="2800" spc="0" dirty="0" smtClean="0">
                <a:latin typeface="Calibri"/>
                <a:cs typeface="Calibri"/>
              </a:rPr>
              <a:t>S</a:t>
            </a:r>
            <a:r>
              <a:rPr sz="2800" spc="-25" dirty="0" smtClean="0">
                <a:latin typeface="Calibri"/>
                <a:cs typeface="Calibri"/>
              </a:rPr>
              <a:t>S</a:t>
            </a:r>
            <a:r>
              <a:rPr sz="2800" spc="-20" dirty="0" smtClean="0">
                <a:latin typeface="Calibri"/>
                <a:cs typeface="Calibri"/>
              </a:rPr>
              <a:t>A</a:t>
            </a:r>
            <a:r>
              <a:rPr sz="2800" spc="-15" dirty="0" smtClean="0">
                <a:latin typeface="Calibri"/>
                <a:cs typeface="Calibri"/>
              </a:rPr>
              <a:t> </a:t>
            </a:r>
            <a:r>
              <a:rPr lang="en-US" sz="2800" spc="-35" dirty="0" smtClean="0">
                <a:latin typeface="Calibri"/>
                <a:cs typeface="Calibri"/>
              </a:rPr>
              <a:t>is </a:t>
            </a:r>
            <a:r>
              <a:rPr sz="2800" spc="-5" dirty="0" smtClean="0">
                <a:latin typeface="Calibri"/>
                <a:cs typeface="Calibri"/>
              </a:rPr>
              <a:t>full</a:t>
            </a:r>
            <a:r>
              <a:rPr sz="2800" spc="-20" dirty="0" smtClean="0">
                <a:latin typeface="Calibri"/>
                <a:cs typeface="Calibri"/>
              </a:rPr>
              <a:t>y</a:t>
            </a:r>
            <a:r>
              <a:rPr sz="2800" spc="0" dirty="0" smtClean="0">
                <a:latin typeface="Calibri"/>
                <a:cs typeface="Calibri"/>
              </a:rPr>
              <a:t>- a</a:t>
            </a:r>
            <a:r>
              <a:rPr sz="2800" spc="-5" dirty="0" smtClean="0">
                <a:latin typeface="Calibri"/>
                <a:cs typeface="Calibri"/>
              </a:rPr>
              <a:t>li</a:t>
            </a:r>
            <a:r>
              <a:rPr sz="2800" spc="0" dirty="0" smtClean="0">
                <a:latin typeface="Calibri"/>
                <a:cs typeface="Calibri"/>
              </a:rPr>
              <a:t>g</a:t>
            </a:r>
            <a:r>
              <a:rPr sz="2800" spc="-5" dirty="0" smtClean="0">
                <a:latin typeface="Calibri"/>
                <a:cs typeface="Calibri"/>
              </a:rPr>
              <a:t>n</a:t>
            </a:r>
            <a:r>
              <a:rPr sz="2800" spc="-20" dirty="0" smtClean="0">
                <a:latin typeface="Calibri"/>
                <a:cs typeface="Calibri"/>
              </a:rPr>
              <a:t>e</a:t>
            </a:r>
            <a:r>
              <a:rPr sz="2800" spc="0" dirty="0" smtClean="0">
                <a:latin typeface="Calibri"/>
                <a:cs typeface="Calibri"/>
              </a:rPr>
              <a:t>d </a:t>
            </a:r>
            <a:r>
              <a:rPr sz="2800" spc="-35" dirty="0" smtClean="0">
                <a:latin typeface="Calibri"/>
                <a:cs typeface="Calibri"/>
              </a:rPr>
              <a:t>t</a:t>
            </a:r>
            <a:r>
              <a:rPr sz="2800" spc="0" dirty="0" smtClean="0">
                <a:latin typeface="Calibri"/>
                <a:cs typeface="Calibri"/>
              </a:rPr>
              <a:t>o</a:t>
            </a:r>
            <a:r>
              <a:rPr sz="2800" spc="-20" dirty="0" smtClean="0">
                <a:latin typeface="Calibri"/>
                <a:cs typeface="Calibri"/>
              </a:rPr>
              <a:t> </a:t>
            </a:r>
            <a:r>
              <a:rPr sz="2800" spc="0" dirty="0" smtClean="0">
                <a:latin typeface="Calibri"/>
                <a:cs typeface="Calibri"/>
              </a:rPr>
              <a:t>t</a:t>
            </a:r>
            <a:r>
              <a:rPr sz="2800" spc="-5" dirty="0" smtClean="0">
                <a:latin typeface="Calibri"/>
                <a:cs typeface="Calibri"/>
              </a:rPr>
              <a:t>h</a:t>
            </a:r>
            <a:r>
              <a:rPr sz="2800" spc="-15" dirty="0" smtClean="0">
                <a:latin typeface="Calibri"/>
                <a:cs typeface="Calibri"/>
              </a:rPr>
              <a:t>e </a:t>
            </a:r>
            <a:r>
              <a:rPr sz="2800" spc="-20" dirty="0" smtClean="0">
                <a:latin typeface="Calibri"/>
                <a:cs typeface="Calibri"/>
              </a:rPr>
              <a:t>mo</a:t>
            </a:r>
            <a:r>
              <a:rPr sz="2800" spc="-55" dirty="0" smtClean="0">
                <a:latin typeface="Calibri"/>
                <a:cs typeface="Calibri"/>
              </a:rPr>
              <a:t>r</a:t>
            </a:r>
            <a:r>
              <a:rPr sz="2800" spc="-15" dirty="0" smtClean="0">
                <a:latin typeface="Calibri"/>
                <a:cs typeface="Calibri"/>
              </a:rPr>
              <a:t>e </a:t>
            </a:r>
            <a:r>
              <a:rPr sz="2800" spc="-20" dirty="0" smtClean="0">
                <a:latin typeface="Calibri"/>
                <a:cs typeface="Calibri"/>
              </a:rPr>
              <a:t>r</a:t>
            </a:r>
            <a:r>
              <a:rPr sz="2800" spc="-5" dirty="0" smtClean="0">
                <a:latin typeface="Calibri"/>
                <a:cs typeface="Calibri"/>
              </a:rPr>
              <a:t>i</a:t>
            </a:r>
            <a:r>
              <a:rPr sz="2800" spc="-40" dirty="0" smtClean="0">
                <a:latin typeface="Calibri"/>
                <a:cs typeface="Calibri"/>
              </a:rPr>
              <a:t>g</a:t>
            </a:r>
            <a:r>
              <a:rPr sz="2800" spc="-20" dirty="0" smtClean="0">
                <a:latin typeface="Calibri"/>
                <a:cs typeface="Calibri"/>
              </a:rPr>
              <a:t>o</a:t>
            </a:r>
            <a:r>
              <a:rPr sz="2800" spc="-70" dirty="0" smtClean="0">
                <a:latin typeface="Calibri"/>
                <a:cs typeface="Calibri"/>
              </a:rPr>
              <a:t>r</a:t>
            </a:r>
            <a:r>
              <a:rPr sz="2800" spc="0" dirty="0" smtClean="0">
                <a:latin typeface="Calibri"/>
                <a:cs typeface="Calibri"/>
              </a:rPr>
              <a:t>o</a:t>
            </a:r>
            <a:r>
              <a:rPr sz="2800" spc="-10" dirty="0" smtClean="0">
                <a:latin typeface="Calibri"/>
                <a:cs typeface="Calibri"/>
              </a:rPr>
              <a:t>u</a:t>
            </a:r>
            <a:r>
              <a:rPr sz="2800" spc="0" dirty="0" smtClean="0">
                <a:latin typeface="Calibri"/>
                <a:cs typeface="Calibri"/>
              </a:rPr>
              <a:t>s</a:t>
            </a:r>
            <a:r>
              <a:rPr sz="2800" spc="20" dirty="0" smtClean="0">
                <a:latin typeface="Calibri"/>
                <a:cs typeface="Calibri"/>
              </a:rPr>
              <a:t> </a:t>
            </a:r>
            <a:r>
              <a:rPr sz="2800" spc="-240" dirty="0" smtClean="0">
                <a:latin typeface="Calibri"/>
                <a:cs typeface="Calibri"/>
              </a:rPr>
              <a:t>P</a:t>
            </a:r>
            <a:r>
              <a:rPr sz="2800" spc="-20" dirty="0" smtClean="0">
                <a:latin typeface="Calibri"/>
                <a:cs typeface="Calibri"/>
              </a:rPr>
              <a:t>A</a:t>
            </a:r>
            <a:r>
              <a:rPr sz="2800" spc="-5" dirty="0" smtClean="0">
                <a:latin typeface="Calibri"/>
                <a:cs typeface="Calibri"/>
              </a:rPr>
              <a:t> C</a:t>
            </a:r>
            <a:r>
              <a:rPr sz="2800" spc="-20" dirty="0" smtClean="0">
                <a:latin typeface="Calibri"/>
                <a:cs typeface="Calibri"/>
              </a:rPr>
              <a:t>o</a:t>
            </a:r>
            <a:r>
              <a:rPr sz="2800" spc="-55" dirty="0" smtClean="0">
                <a:latin typeface="Calibri"/>
                <a:cs typeface="Calibri"/>
              </a:rPr>
              <a:t>r</a:t>
            </a:r>
            <a:r>
              <a:rPr sz="2800" spc="-15" dirty="0" smtClean="0">
                <a:latin typeface="Calibri"/>
                <a:cs typeface="Calibri"/>
              </a:rPr>
              <a:t>e S</a:t>
            </a:r>
            <a:r>
              <a:rPr sz="2800" spc="-35" dirty="0" smtClean="0">
                <a:latin typeface="Calibri"/>
                <a:cs typeface="Calibri"/>
              </a:rPr>
              <a:t>t</a:t>
            </a:r>
            <a:r>
              <a:rPr sz="2800" spc="0" dirty="0" smtClean="0">
                <a:latin typeface="Calibri"/>
                <a:cs typeface="Calibri"/>
              </a:rPr>
              <a:t>a</a:t>
            </a:r>
            <a:r>
              <a:rPr sz="2800" spc="-5" dirty="0" smtClean="0">
                <a:latin typeface="Calibri"/>
                <a:cs typeface="Calibri"/>
              </a:rPr>
              <a:t>nd</a:t>
            </a:r>
            <a:r>
              <a:rPr sz="2800" spc="-15" dirty="0" smtClean="0">
                <a:latin typeface="Calibri"/>
                <a:cs typeface="Calibri"/>
              </a:rPr>
              <a:t>a</a:t>
            </a:r>
            <a:r>
              <a:rPr sz="2800" spc="-55" dirty="0" smtClean="0">
                <a:latin typeface="Calibri"/>
                <a:cs typeface="Calibri"/>
              </a:rPr>
              <a:t>r</a:t>
            </a:r>
            <a:r>
              <a:rPr sz="2800" spc="-5" dirty="0" smtClean="0">
                <a:latin typeface="Calibri"/>
                <a:cs typeface="Calibri"/>
              </a:rPr>
              <a:t>d</a:t>
            </a:r>
            <a:r>
              <a:rPr sz="2800" spc="-10" dirty="0" smtClean="0">
                <a:latin typeface="Calibri"/>
                <a:cs typeface="Calibri"/>
              </a:rPr>
              <a:t>s,</a:t>
            </a:r>
            <a:r>
              <a:rPr sz="2800" spc="-15" dirty="0" smtClean="0">
                <a:latin typeface="Calibri"/>
                <a:cs typeface="Calibri"/>
              </a:rPr>
              <a:t> w</a:t>
            </a:r>
            <a:r>
              <a:rPr sz="2800" spc="-5" dirty="0" smtClean="0">
                <a:latin typeface="Calibri"/>
                <a:cs typeface="Calibri"/>
              </a:rPr>
              <a:t>hi</a:t>
            </a:r>
            <a:r>
              <a:rPr sz="2800" spc="0" dirty="0" smtClean="0">
                <a:latin typeface="Calibri"/>
                <a:cs typeface="Calibri"/>
              </a:rPr>
              <a:t>ch</a:t>
            </a:r>
            <a:r>
              <a:rPr sz="2800" spc="-15" dirty="0" smtClean="0">
                <a:latin typeface="Calibri"/>
                <a:cs typeface="Calibri"/>
              </a:rPr>
              <a:t> </a:t>
            </a:r>
            <a:r>
              <a:rPr sz="2800" spc="-10" dirty="0" smtClean="0">
                <a:latin typeface="Calibri"/>
                <a:cs typeface="Calibri"/>
              </a:rPr>
              <a:t>t</a:t>
            </a:r>
            <a:r>
              <a:rPr sz="2800" spc="-25" dirty="0" smtClean="0">
                <a:latin typeface="Calibri"/>
                <a:cs typeface="Calibri"/>
              </a:rPr>
              <a:t>h</a:t>
            </a:r>
            <a:r>
              <a:rPr sz="2800" spc="-15" dirty="0" smtClean="0">
                <a:latin typeface="Calibri"/>
                <a:cs typeface="Calibri"/>
              </a:rPr>
              <a:t>e </a:t>
            </a:r>
            <a:r>
              <a:rPr sz="2800" spc="0" dirty="0" smtClean="0">
                <a:latin typeface="Calibri"/>
                <a:cs typeface="Calibri"/>
              </a:rPr>
              <a:t>S</a:t>
            </a:r>
            <a:r>
              <a:rPr sz="2800" spc="-45" dirty="0" smtClean="0">
                <a:latin typeface="Calibri"/>
                <a:cs typeface="Calibri"/>
              </a:rPr>
              <a:t>t</a:t>
            </a:r>
            <a:r>
              <a:rPr sz="2800" spc="-25" dirty="0" smtClean="0">
                <a:latin typeface="Calibri"/>
                <a:cs typeface="Calibri"/>
              </a:rPr>
              <a:t>a</a:t>
            </a:r>
            <a:r>
              <a:rPr sz="2800" spc="-45" dirty="0" smtClean="0">
                <a:latin typeface="Calibri"/>
                <a:cs typeface="Calibri"/>
              </a:rPr>
              <a:t>t</a:t>
            </a:r>
            <a:r>
              <a:rPr sz="2800" spc="-15" dirty="0" smtClean="0">
                <a:latin typeface="Calibri"/>
                <a:cs typeface="Calibri"/>
              </a:rPr>
              <a:t>e</a:t>
            </a:r>
            <a:r>
              <a:rPr sz="2800" spc="-35" dirty="0" smtClean="0">
                <a:latin typeface="Calibri"/>
                <a:cs typeface="Calibri"/>
              </a:rPr>
              <a:t> </a:t>
            </a:r>
            <a:r>
              <a:rPr sz="2800" spc="-20" dirty="0" smtClean="0">
                <a:latin typeface="Calibri"/>
                <a:cs typeface="Calibri"/>
              </a:rPr>
              <a:t>Boa</a:t>
            </a:r>
            <a:r>
              <a:rPr sz="2800" spc="-55" dirty="0" smtClean="0">
                <a:latin typeface="Calibri"/>
                <a:cs typeface="Calibri"/>
              </a:rPr>
              <a:t>r</a:t>
            </a:r>
            <a:r>
              <a:rPr sz="2800" spc="0" dirty="0" smtClean="0">
                <a:latin typeface="Calibri"/>
                <a:cs typeface="Calibri"/>
              </a:rPr>
              <a:t>d</a:t>
            </a:r>
            <a:r>
              <a:rPr sz="2800" spc="10" dirty="0" smtClean="0">
                <a:latin typeface="Calibri"/>
                <a:cs typeface="Calibri"/>
              </a:rPr>
              <a:t> </a:t>
            </a:r>
            <a:r>
              <a:rPr sz="2800" spc="0" dirty="0" smtClean="0">
                <a:latin typeface="Calibri"/>
                <a:cs typeface="Calibri"/>
              </a:rPr>
              <a:t>of</a:t>
            </a:r>
            <a:r>
              <a:rPr sz="2800" spc="-10" dirty="0" smtClean="0">
                <a:latin typeface="Calibri"/>
                <a:cs typeface="Calibri"/>
              </a:rPr>
              <a:t> </a:t>
            </a:r>
            <a:r>
              <a:rPr sz="2800" spc="-50" dirty="0" smtClean="0">
                <a:latin typeface="Calibri"/>
                <a:cs typeface="Calibri"/>
              </a:rPr>
              <a:t>E</a:t>
            </a:r>
            <a:r>
              <a:rPr sz="2800" spc="-5" dirty="0" smtClean="0">
                <a:latin typeface="Calibri"/>
                <a:cs typeface="Calibri"/>
              </a:rPr>
              <a:t>du</a:t>
            </a:r>
            <a:r>
              <a:rPr sz="2800" spc="-25" dirty="0" smtClean="0">
                <a:latin typeface="Calibri"/>
                <a:cs typeface="Calibri"/>
              </a:rPr>
              <a:t>ca</a:t>
            </a:r>
            <a:r>
              <a:rPr sz="2800" spc="-10" dirty="0" smtClean="0">
                <a:latin typeface="Calibri"/>
                <a:cs typeface="Calibri"/>
              </a:rPr>
              <a:t>t</a:t>
            </a:r>
            <a:r>
              <a:rPr sz="2800" spc="-5" dirty="0" smtClean="0">
                <a:latin typeface="Calibri"/>
                <a:cs typeface="Calibri"/>
              </a:rPr>
              <a:t>i</a:t>
            </a:r>
            <a:r>
              <a:rPr sz="2800" spc="0" dirty="0" smtClean="0">
                <a:latin typeface="Calibri"/>
                <a:cs typeface="Calibri"/>
              </a:rPr>
              <a:t>on</a:t>
            </a:r>
            <a:r>
              <a:rPr sz="2800" spc="-15" dirty="0" smtClean="0">
                <a:latin typeface="Calibri"/>
                <a:cs typeface="Calibri"/>
              </a:rPr>
              <a:t> </a:t>
            </a:r>
            <a:r>
              <a:rPr sz="2800" spc="0" dirty="0" smtClean="0">
                <a:latin typeface="Calibri"/>
                <a:cs typeface="Calibri"/>
              </a:rPr>
              <a:t>a</a:t>
            </a:r>
            <a:r>
              <a:rPr sz="2800" spc="-5" dirty="0" smtClean="0">
                <a:latin typeface="Calibri"/>
                <a:cs typeface="Calibri"/>
              </a:rPr>
              <a:t>d</a:t>
            </a:r>
            <a:r>
              <a:rPr sz="2800" spc="0" dirty="0" smtClean="0">
                <a:latin typeface="Calibri"/>
                <a:cs typeface="Calibri"/>
              </a:rPr>
              <a:t>o</a:t>
            </a:r>
            <a:r>
              <a:rPr sz="2800" spc="-20" dirty="0" smtClean="0">
                <a:latin typeface="Calibri"/>
                <a:cs typeface="Calibri"/>
              </a:rPr>
              <a:t>p</a:t>
            </a:r>
            <a:r>
              <a:rPr sz="2800" spc="-45" dirty="0" smtClean="0">
                <a:latin typeface="Calibri"/>
                <a:cs typeface="Calibri"/>
              </a:rPr>
              <a:t>t</a:t>
            </a:r>
            <a:r>
              <a:rPr sz="2800" spc="-20" dirty="0" smtClean="0">
                <a:latin typeface="Calibri"/>
                <a:cs typeface="Calibri"/>
              </a:rPr>
              <a:t>e</a:t>
            </a:r>
            <a:r>
              <a:rPr sz="2800" spc="0" dirty="0" smtClean="0">
                <a:latin typeface="Calibri"/>
                <a:cs typeface="Calibri"/>
              </a:rPr>
              <a:t>d</a:t>
            </a:r>
            <a:r>
              <a:rPr sz="2800" spc="-15" dirty="0" smtClean="0">
                <a:latin typeface="Calibri"/>
                <a:cs typeface="Calibri"/>
              </a:rPr>
              <a:t> </a:t>
            </a:r>
            <a:r>
              <a:rPr sz="2800" spc="-5" dirty="0" smtClean="0">
                <a:latin typeface="Calibri"/>
                <a:cs typeface="Calibri"/>
              </a:rPr>
              <a:t>in </a:t>
            </a:r>
            <a:r>
              <a:rPr sz="2800" spc="-65" dirty="0" smtClean="0">
                <a:latin typeface="Calibri"/>
                <a:cs typeface="Calibri"/>
              </a:rPr>
              <a:t>f</a:t>
            </a:r>
            <a:r>
              <a:rPr sz="2800" spc="0" dirty="0" smtClean="0">
                <a:latin typeface="Calibri"/>
                <a:cs typeface="Calibri"/>
              </a:rPr>
              <a:t>a</a:t>
            </a:r>
            <a:r>
              <a:rPr sz="2800" spc="-5" dirty="0" smtClean="0">
                <a:latin typeface="Calibri"/>
                <a:cs typeface="Calibri"/>
              </a:rPr>
              <a:t>l</a:t>
            </a:r>
            <a:r>
              <a:rPr sz="2800" spc="0" dirty="0" smtClean="0">
                <a:latin typeface="Calibri"/>
                <a:cs typeface="Calibri"/>
              </a:rPr>
              <a:t>l </a:t>
            </a:r>
            <a:r>
              <a:rPr sz="2800" spc="-15" dirty="0" smtClean="0">
                <a:latin typeface="Calibri"/>
                <a:cs typeface="Calibri"/>
              </a:rPr>
              <a:t>2013.</a:t>
            </a:r>
            <a:endParaRPr sz="2800" dirty="0">
              <a:latin typeface="Calibri"/>
              <a:cs typeface="Calibri"/>
            </a:endParaRPr>
          </a:p>
          <a:p>
            <a:pPr>
              <a:lnSpc>
                <a:spcPts val="1300"/>
              </a:lnSpc>
              <a:spcBef>
                <a:spcPts val="20"/>
              </a:spcBef>
              <a:buFont typeface="Arial"/>
              <a:buChar char="•"/>
            </a:pPr>
            <a:endParaRPr sz="1200" dirty="0"/>
          </a:p>
        </p:txBody>
      </p:sp>
    </p:spTree>
    <p:extLst>
      <p:ext uri="{BB962C8B-B14F-4D97-AF65-F5344CB8AC3E}">
        <p14:creationId xmlns:p14="http://schemas.microsoft.com/office/powerpoint/2010/main" val="2777788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1970865841"/>
              </p:ext>
            </p:extLst>
          </p:nvPr>
        </p:nvGraphicFramePr>
        <p:xfrm>
          <a:off x="807967" y="1981200"/>
          <a:ext cx="7485058" cy="4243381"/>
        </p:xfrm>
        <a:graphic>
          <a:graphicData uri="http://schemas.openxmlformats.org/drawingml/2006/table">
            <a:tbl>
              <a:tblPr firstRow="1" bandRow="1">
                <a:tableStyleId>{93296810-A885-4BE3-A3E7-6D5BEEA58F35}</a:tableStyleId>
              </a:tblPr>
              <a:tblGrid>
                <a:gridCol w="1497012"/>
                <a:gridCol w="1497011"/>
                <a:gridCol w="1497012"/>
                <a:gridCol w="1497012"/>
                <a:gridCol w="1497011"/>
              </a:tblGrid>
              <a:tr h="640076">
                <a:tc>
                  <a:txBody>
                    <a:bodyPr/>
                    <a:lstStyle/>
                    <a:p>
                      <a:pPr marL="411480">
                        <a:lnSpc>
                          <a:spcPct val="100000"/>
                        </a:lnSpc>
                      </a:pPr>
                      <a:r>
                        <a:rPr sz="1800" dirty="0" smtClean="0"/>
                        <a:t>G</a:t>
                      </a:r>
                      <a:r>
                        <a:rPr sz="1800" spc="-5" dirty="0" smtClean="0"/>
                        <a:t>r</a:t>
                      </a:r>
                      <a:r>
                        <a:rPr sz="1800" spc="-10" dirty="0" smtClean="0"/>
                        <a:t>a</a:t>
                      </a:r>
                      <a:r>
                        <a:rPr sz="1800" spc="0" dirty="0" smtClean="0"/>
                        <a:t>de</a:t>
                      </a:r>
                      <a:endParaRPr sz="1800" dirty="0">
                        <a:latin typeface="Arial"/>
                        <a:cs typeface="Arial"/>
                      </a:endParaRPr>
                    </a:p>
                  </a:txBody>
                  <a:tcPr marL="0" marR="0" marT="0" marB="0"/>
                </a:tc>
                <a:tc>
                  <a:txBody>
                    <a:bodyPr/>
                    <a:lstStyle/>
                    <a:p>
                      <a:pPr marL="437515" marR="408305" indent="-35560">
                        <a:lnSpc>
                          <a:spcPct val="100000"/>
                        </a:lnSpc>
                      </a:pPr>
                      <a:r>
                        <a:rPr sz="1800" spc="-5" dirty="0" smtClean="0"/>
                        <a:t>B</a:t>
                      </a:r>
                      <a:r>
                        <a:rPr sz="1800" spc="-10" dirty="0" smtClean="0"/>
                        <a:t>e</a:t>
                      </a:r>
                      <a:r>
                        <a:rPr sz="1800" spc="0" dirty="0" smtClean="0"/>
                        <a:t>low </a:t>
                      </a:r>
                      <a:r>
                        <a:rPr sz="1800" spc="-5" dirty="0" smtClean="0"/>
                        <a:t>B</a:t>
                      </a:r>
                      <a:r>
                        <a:rPr sz="1800" spc="-10" dirty="0" smtClean="0"/>
                        <a:t>as</a:t>
                      </a:r>
                      <a:r>
                        <a:rPr sz="1800" spc="0" dirty="0" smtClean="0"/>
                        <a:t>ic</a:t>
                      </a:r>
                      <a:endParaRPr sz="1800">
                        <a:latin typeface="Arial"/>
                        <a:cs typeface="Arial"/>
                      </a:endParaRPr>
                    </a:p>
                  </a:txBody>
                  <a:tcPr marL="0" marR="0" marT="0" marB="0"/>
                </a:tc>
                <a:tc>
                  <a:txBody>
                    <a:bodyPr/>
                    <a:lstStyle/>
                    <a:p>
                      <a:pPr marL="437515">
                        <a:lnSpc>
                          <a:spcPct val="100000"/>
                        </a:lnSpc>
                      </a:pPr>
                      <a:r>
                        <a:rPr sz="1800" spc="-5" dirty="0" smtClean="0"/>
                        <a:t>B</a:t>
                      </a:r>
                      <a:r>
                        <a:rPr sz="1800" spc="-10" dirty="0" smtClean="0"/>
                        <a:t>as</a:t>
                      </a:r>
                      <a:r>
                        <a:rPr sz="1800" spc="0" dirty="0" smtClean="0"/>
                        <a:t>ic</a:t>
                      </a:r>
                      <a:endParaRPr sz="1800">
                        <a:latin typeface="Arial"/>
                        <a:cs typeface="Arial"/>
                      </a:endParaRPr>
                    </a:p>
                  </a:txBody>
                  <a:tcPr marL="0" marR="0" marT="0" marB="0"/>
                </a:tc>
                <a:tc>
                  <a:txBody>
                    <a:bodyPr/>
                    <a:lstStyle/>
                    <a:p>
                      <a:pPr marL="213360">
                        <a:lnSpc>
                          <a:spcPct val="100000"/>
                        </a:lnSpc>
                      </a:pPr>
                      <a:r>
                        <a:rPr sz="1800" spc="-5" dirty="0" smtClean="0"/>
                        <a:t>Pr</a:t>
                      </a:r>
                      <a:r>
                        <a:rPr sz="1800" spc="0" dirty="0" smtClean="0"/>
                        <a:t>ofi</a:t>
                      </a:r>
                      <a:r>
                        <a:rPr sz="1800" spc="-10" dirty="0" smtClean="0"/>
                        <a:t>c</a:t>
                      </a:r>
                      <a:r>
                        <a:rPr sz="1800" spc="0" dirty="0" smtClean="0"/>
                        <a:t>i</a:t>
                      </a:r>
                      <a:r>
                        <a:rPr sz="1800" spc="-10" dirty="0" smtClean="0"/>
                        <a:t>e</a:t>
                      </a:r>
                      <a:r>
                        <a:rPr sz="1800" spc="0" dirty="0" smtClean="0"/>
                        <a:t>nt</a:t>
                      </a:r>
                      <a:endParaRPr sz="1800">
                        <a:latin typeface="Arial"/>
                        <a:cs typeface="Arial"/>
                      </a:endParaRPr>
                    </a:p>
                  </a:txBody>
                  <a:tcPr marL="0" marR="0" marT="0" marB="0"/>
                </a:tc>
                <a:tc>
                  <a:txBody>
                    <a:bodyPr/>
                    <a:lstStyle/>
                    <a:p>
                      <a:pPr marL="198120">
                        <a:lnSpc>
                          <a:spcPct val="100000"/>
                        </a:lnSpc>
                      </a:pPr>
                      <a:r>
                        <a:rPr sz="1800" spc="-55" dirty="0" smtClean="0"/>
                        <a:t>A</a:t>
                      </a:r>
                      <a:r>
                        <a:rPr sz="1800" spc="15" dirty="0" smtClean="0"/>
                        <a:t>d</a:t>
                      </a:r>
                      <a:r>
                        <a:rPr sz="1800" spc="-20" dirty="0" smtClean="0"/>
                        <a:t>v</a:t>
                      </a:r>
                      <a:r>
                        <a:rPr sz="1800" spc="-10" dirty="0" smtClean="0"/>
                        <a:t>a</a:t>
                      </a:r>
                      <a:r>
                        <a:rPr sz="1800" spc="0" dirty="0" smtClean="0"/>
                        <a:t>n</a:t>
                      </a:r>
                      <a:r>
                        <a:rPr sz="1800" spc="-10" dirty="0" smtClean="0"/>
                        <a:t>ced</a:t>
                      </a:r>
                      <a:endParaRPr sz="1800">
                        <a:latin typeface="Arial"/>
                        <a:cs typeface="Arial"/>
                      </a:endParaRPr>
                    </a:p>
                  </a:txBody>
                  <a:tcPr marL="0" marR="0" marT="0" marB="0"/>
                </a:tc>
              </a:tr>
              <a:tr h="317073">
                <a:tc rowSpan="2">
                  <a:txBody>
                    <a:bodyPr/>
                    <a:lstStyle/>
                    <a:p>
                      <a:pPr marL="0" algn="ctr">
                        <a:lnSpc>
                          <a:spcPct val="100000"/>
                        </a:lnSpc>
                      </a:pPr>
                      <a:r>
                        <a:rPr sz="1800" dirty="0" smtClean="0"/>
                        <a:t>3</a:t>
                      </a:r>
                      <a:endParaRPr sz="1800">
                        <a:latin typeface="Arial"/>
                        <a:cs typeface="Arial"/>
                      </a:endParaRPr>
                    </a:p>
                  </a:txBody>
                  <a:tcPr marL="0" marR="0" marT="0" marB="0"/>
                </a:tc>
                <a:tc>
                  <a:txBody>
                    <a:bodyPr/>
                    <a:lstStyle/>
                    <a:p>
                      <a:pPr marL="234315">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904</a:t>
                      </a:r>
                      <a:endParaRPr sz="1800" dirty="0">
                        <a:latin typeface="Arial"/>
                        <a:cs typeface="Arial"/>
                      </a:endParaRPr>
                    </a:p>
                  </a:txBody>
                  <a:tcPr marL="0" marR="0" marT="0" marB="0"/>
                </a:tc>
                <a:tc>
                  <a:txBody>
                    <a:bodyPr/>
                    <a:lstStyle/>
                    <a:p>
                      <a:pPr marL="233679">
                        <a:lnSpc>
                          <a:spcPct val="100000"/>
                        </a:lnSpc>
                      </a:pPr>
                      <a:r>
                        <a:rPr sz="1800" spc="-10" dirty="0" smtClean="0"/>
                        <a:t>90</a:t>
                      </a:r>
                      <a:r>
                        <a:rPr sz="1800" spc="0" dirty="0" smtClean="0"/>
                        <a:t>5</a:t>
                      </a:r>
                      <a:r>
                        <a:rPr sz="1800" spc="10" dirty="0" smtClean="0"/>
                        <a:t> </a:t>
                      </a:r>
                      <a:r>
                        <a:rPr sz="1800" spc="0" dirty="0" smtClean="0"/>
                        <a:t>–</a:t>
                      </a:r>
                      <a:r>
                        <a:rPr sz="1800" spc="-5" dirty="0" smtClean="0"/>
                        <a:t> </a:t>
                      </a:r>
                      <a:r>
                        <a:rPr sz="1800" spc="-10" dirty="0" smtClean="0"/>
                        <a:t>999</a:t>
                      </a:r>
                      <a:endParaRPr sz="1800" dirty="0">
                        <a:latin typeface="Arial"/>
                        <a:cs typeface="Arial"/>
                      </a:endParaRPr>
                    </a:p>
                  </a:txBody>
                  <a:tcPr marL="0" marR="0" marT="0" marB="0"/>
                </a:tc>
                <a:tc>
                  <a:txBody>
                    <a:bodyPr/>
                    <a:lstStyle/>
                    <a:p>
                      <a:pPr marL="116205">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142</a:t>
                      </a:r>
                      <a:endParaRPr sz="1800" dirty="0">
                        <a:latin typeface="Arial"/>
                        <a:cs typeface="Arial"/>
                      </a:endParaRPr>
                    </a:p>
                  </a:txBody>
                  <a:tcPr marL="0" marR="0" marT="0" marB="0"/>
                </a:tc>
                <a:tc>
                  <a:txBody>
                    <a:bodyPr/>
                    <a:lstStyle/>
                    <a:p>
                      <a:pPr marL="116205">
                        <a:lnSpc>
                          <a:spcPct val="100000"/>
                        </a:lnSpc>
                      </a:pPr>
                      <a:r>
                        <a:rPr sz="1800" spc="-140" dirty="0" smtClean="0"/>
                        <a:t>1</a:t>
                      </a:r>
                      <a:r>
                        <a:rPr sz="1800" spc="-10" dirty="0" smtClean="0"/>
                        <a:t>14</a:t>
                      </a:r>
                      <a:r>
                        <a:rPr sz="1800" spc="0" dirty="0" smtClean="0"/>
                        <a:t>3</a:t>
                      </a:r>
                      <a:r>
                        <a:rPr sz="1800" spc="10" dirty="0" smtClean="0"/>
                        <a:t> </a:t>
                      </a:r>
                      <a:r>
                        <a:rPr sz="1800" spc="0" dirty="0" smtClean="0"/>
                        <a:t>–</a:t>
                      </a:r>
                      <a:r>
                        <a:rPr sz="1800" spc="-5" dirty="0" smtClean="0"/>
                        <a:t> </a:t>
                      </a:r>
                      <a:r>
                        <a:rPr sz="1800" spc="-10" dirty="0" smtClean="0"/>
                        <a:t>1586</a:t>
                      </a:r>
                      <a:endParaRPr sz="1800" dirty="0">
                        <a:latin typeface="Arial"/>
                        <a:cs typeface="Arial"/>
                      </a:endParaRPr>
                    </a:p>
                  </a:txBody>
                  <a:tcPr marL="0" marR="0" marT="0" marB="0"/>
                </a:tc>
              </a:tr>
              <a:tr h="283478">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92D050"/>
                    </a:solidFill>
                  </a:tcPr>
                </a:tc>
                <a:tc>
                  <a:txBody>
                    <a:bodyPr/>
                    <a:lstStyle/>
                    <a:p>
                      <a:pPr marL="419734">
                        <a:lnSpc>
                          <a:spcPct val="100000"/>
                        </a:lnSpc>
                      </a:pPr>
                      <a:r>
                        <a:rPr sz="1800" b="1" spc="-10" dirty="0" smtClean="0"/>
                        <a:t>13</a:t>
                      </a:r>
                      <a:r>
                        <a:rPr sz="1800" b="1" spc="0" dirty="0" smtClean="0"/>
                        <a:t>.</a:t>
                      </a:r>
                      <a:r>
                        <a:rPr lang="en-US" sz="1800" b="1" spc="-10" dirty="0" smtClean="0"/>
                        <a:t>6</a:t>
                      </a:r>
                      <a:r>
                        <a:rPr sz="1800" b="1" spc="-10" dirty="0" smtClean="0"/>
                        <a:t>%</a:t>
                      </a:r>
                      <a:endParaRPr sz="1800" b="1" dirty="0">
                        <a:latin typeface="Arial"/>
                        <a:cs typeface="Arial"/>
                      </a:endParaRPr>
                    </a:p>
                  </a:txBody>
                  <a:tcPr marL="0" marR="0" marT="0" marB="0"/>
                </a:tc>
                <a:tc>
                  <a:txBody>
                    <a:bodyPr/>
                    <a:lstStyle/>
                    <a:p>
                      <a:pPr marL="419734">
                        <a:lnSpc>
                          <a:spcPct val="100000"/>
                        </a:lnSpc>
                      </a:pPr>
                      <a:r>
                        <a:rPr sz="1800" b="1" spc="-10" dirty="0" smtClean="0"/>
                        <a:t>2</a:t>
                      </a:r>
                      <a:r>
                        <a:rPr lang="en-US" sz="1800" b="1" spc="-10" dirty="0" smtClean="0"/>
                        <a:t>5</a:t>
                      </a:r>
                      <a:r>
                        <a:rPr sz="1800" b="1" spc="0" dirty="0" smtClean="0"/>
                        <a:t>.</a:t>
                      </a:r>
                      <a:r>
                        <a:rPr lang="en-US" sz="1800" b="1" spc="-10" dirty="0" smtClean="0"/>
                        <a:t>5</a:t>
                      </a:r>
                      <a:r>
                        <a:rPr sz="1800" b="1" spc="-10" dirty="0" smtClean="0"/>
                        <a:t>%</a:t>
                      </a:r>
                      <a:endParaRPr sz="1800" b="1" dirty="0">
                        <a:latin typeface="Arial"/>
                        <a:cs typeface="Arial"/>
                      </a:endParaRPr>
                    </a:p>
                  </a:txBody>
                  <a:tcPr marL="0" marR="0" marT="0" marB="0"/>
                </a:tc>
                <a:tc>
                  <a:txBody>
                    <a:bodyPr/>
                    <a:lstStyle/>
                    <a:p>
                      <a:pPr marL="419734">
                        <a:lnSpc>
                          <a:spcPct val="100000"/>
                        </a:lnSpc>
                      </a:pPr>
                      <a:r>
                        <a:rPr sz="1800" b="1" spc="-10" dirty="0" smtClean="0"/>
                        <a:t>4</a:t>
                      </a:r>
                      <a:r>
                        <a:rPr lang="en-US" sz="1800" b="1" spc="-10" dirty="0" smtClean="0"/>
                        <a:t>5.7</a:t>
                      </a:r>
                      <a:r>
                        <a:rPr sz="1800" b="1" spc="-10" dirty="0" smtClean="0"/>
                        <a:t>%</a:t>
                      </a:r>
                      <a:endParaRPr sz="1800" b="1" dirty="0">
                        <a:latin typeface="Arial"/>
                        <a:cs typeface="Arial"/>
                      </a:endParaRPr>
                    </a:p>
                  </a:txBody>
                  <a:tcPr marL="0" marR="0" marT="0" marB="0"/>
                </a:tc>
                <a:tc>
                  <a:txBody>
                    <a:bodyPr/>
                    <a:lstStyle/>
                    <a:p>
                      <a:pPr marL="419734">
                        <a:lnSpc>
                          <a:spcPct val="100000"/>
                        </a:lnSpc>
                      </a:pPr>
                      <a:r>
                        <a:rPr sz="1800" b="1" spc="-10" dirty="0" smtClean="0"/>
                        <a:t>1</a:t>
                      </a:r>
                      <a:r>
                        <a:rPr lang="en-US" sz="1800" b="1" spc="-10" dirty="0" smtClean="0"/>
                        <a:t>5.1</a:t>
                      </a:r>
                      <a:r>
                        <a:rPr sz="1800" b="1" spc="-10" dirty="0" smtClean="0"/>
                        <a:t>%</a:t>
                      </a:r>
                      <a:endParaRPr sz="1800" b="1" dirty="0">
                        <a:latin typeface="Arial"/>
                        <a:cs typeface="Arial"/>
                      </a:endParaRPr>
                    </a:p>
                  </a:txBody>
                  <a:tcPr marL="0" marR="0" marT="0" marB="0"/>
                </a:tc>
              </a:tr>
              <a:tr h="317053">
                <a:tc rowSpan="2">
                  <a:txBody>
                    <a:bodyPr/>
                    <a:lstStyle/>
                    <a:p>
                      <a:pPr marL="0" algn="ctr">
                        <a:lnSpc>
                          <a:spcPct val="100000"/>
                        </a:lnSpc>
                      </a:pPr>
                      <a:r>
                        <a:rPr sz="1800" dirty="0" smtClean="0"/>
                        <a:t>4</a:t>
                      </a:r>
                      <a:endParaRPr sz="1800" dirty="0">
                        <a:latin typeface="Arial"/>
                        <a:cs typeface="Arial"/>
                      </a:endParaRPr>
                    </a:p>
                  </a:txBody>
                  <a:tcPr marL="0" marR="0" marT="0" marB="0"/>
                </a:tc>
                <a:tc>
                  <a:txBody>
                    <a:bodyPr/>
                    <a:lstStyle/>
                    <a:p>
                      <a:pPr marL="233679">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886</a:t>
                      </a:r>
                      <a:endParaRPr sz="1800" dirty="0">
                        <a:latin typeface="Arial"/>
                        <a:cs typeface="Arial"/>
                      </a:endParaRPr>
                    </a:p>
                  </a:txBody>
                  <a:tcPr marL="0" marR="0" marT="0" marB="0"/>
                </a:tc>
                <a:tc>
                  <a:txBody>
                    <a:bodyPr/>
                    <a:lstStyle/>
                    <a:p>
                      <a:pPr marL="233679">
                        <a:lnSpc>
                          <a:spcPct val="100000"/>
                        </a:lnSpc>
                      </a:pPr>
                      <a:r>
                        <a:rPr sz="1800" spc="-10" dirty="0" smtClean="0"/>
                        <a:t>88</a:t>
                      </a:r>
                      <a:r>
                        <a:rPr sz="1800" spc="0" dirty="0" smtClean="0"/>
                        <a:t>7</a:t>
                      </a:r>
                      <a:r>
                        <a:rPr sz="1800" spc="10" dirty="0" smtClean="0"/>
                        <a:t> </a:t>
                      </a:r>
                      <a:r>
                        <a:rPr sz="1800" spc="0" dirty="0" smtClean="0"/>
                        <a:t>–</a:t>
                      </a:r>
                      <a:r>
                        <a:rPr sz="1800" spc="-5" dirty="0" smtClean="0"/>
                        <a:t> </a:t>
                      </a:r>
                      <a:r>
                        <a:rPr sz="1800" spc="-10" dirty="0" smtClean="0"/>
                        <a:t>999</a:t>
                      </a:r>
                      <a:endParaRPr sz="1800" dirty="0">
                        <a:latin typeface="Arial"/>
                        <a:cs typeface="Arial"/>
                      </a:endParaRPr>
                    </a:p>
                  </a:txBody>
                  <a:tcPr marL="0" marR="0" marT="0" marB="0"/>
                </a:tc>
                <a:tc>
                  <a:txBody>
                    <a:bodyPr/>
                    <a:lstStyle/>
                    <a:p>
                      <a:pPr marL="116205">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106</a:t>
                      </a:r>
                      <a:endParaRPr sz="1800" dirty="0">
                        <a:latin typeface="Arial"/>
                        <a:cs typeface="Arial"/>
                      </a:endParaRPr>
                    </a:p>
                  </a:txBody>
                  <a:tcPr marL="0" marR="0" marT="0" marB="0"/>
                </a:tc>
                <a:tc>
                  <a:txBody>
                    <a:bodyPr/>
                    <a:lstStyle/>
                    <a:p>
                      <a:pPr marL="116205">
                        <a:lnSpc>
                          <a:spcPct val="100000"/>
                        </a:lnSpc>
                      </a:pPr>
                      <a:r>
                        <a:rPr sz="1800" spc="-140" dirty="0" smtClean="0"/>
                        <a:t>1</a:t>
                      </a:r>
                      <a:r>
                        <a:rPr sz="1800" spc="-10" dirty="0" smtClean="0"/>
                        <a:t>10</a:t>
                      </a:r>
                      <a:r>
                        <a:rPr sz="1800" spc="0" dirty="0" smtClean="0"/>
                        <a:t>7</a:t>
                      </a:r>
                      <a:r>
                        <a:rPr sz="1800" spc="10" dirty="0" smtClean="0"/>
                        <a:t> </a:t>
                      </a:r>
                      <a:r>
                        <a:rPr sz="1800" spc="0" dirty="0" smtClean="0"/>
                        <a:t>–</a:t>
                      </a:r>
                      <a:r>
                        <a:rPr sz="1800" spc="-5" dirty="0" smtClean="0"/>
                        <a:t> </a:t>
                      </a:r>
                      <a:r>
                        <a:rPr sz="1800" spc="-10" dirty="0" smtClean="0"/>
                        <a:t>1724</a:t>
                      </a:r>
                      <a:endParaRPr sz="1800" dirty="0">
                        <a:latin typeface="Arial"/>
                        <a:cs typeface="Arial"/>
                      </a:endParaRPr>
                    </a:p>
                  </a:txBody>
                  <a:tcPr marL="0" marR="0" marT="0" marB="0"/>
                </a:tc>
              </a:tr>
              <a:tr h="283497">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19734">
                        <a:lnSpc>
                          <a:spcPct val="100000"/>
                        </a:lnSpc>
                      </a:pPr>
                      <a:r>
                        <a:rPr sz="1800" b="1" spc="-10" dirty="0" smtClean="0"/>
                        <a:t>12</a:t>
                      </a:r>
                      <a:r>
                        <a:rPr sz="1800" b="1" spc="0" dirty="0" smtClean="0"/>
                        <a:t>.</a:t>
                      </a:r>
                      <a:r>
                        <a:rPr lang="en-US" sz="1800" b="1" spc="-10" dirty="0" smtClean="0"/>
                        <a:t>2</a:t>
                      </a:r>
                      <a:r>
                        <a:rPr sz="1800" b="1" spc="-10" dirty="0" smtClean="0"/>
                        <a:t>%</a:t>
                      </a:r>
                      <a:endParaRPr sz="1800" b="1" dirty="0">
                        <a:latin typeface="Arial"/>
                        <a:cs typeface="Arial"/>
                      </a:endParaRPr>
                    </a:p>
                  </a:txBody>
                  <a:tcPr marL="0" marR="0" marT="0" marB="0"/>
                </a:tc>
                <a:tc>
                  <a:txBody>
                    <a:bodyPr/>
                    <a:lstStyle/>
                    <a:p>
                      <a:pPr marL="419734">
                        <a:lnSpc>
                          <a:spcPct val="100000"/>
                        </a:lnSpc>
                      </a:pPr>
                      <a:r>
                        <a:rPr sz="1800" b="1" spc="-10" dirty="0" smtClean="0"/>
                        <a:t>2</a:t>
                      </a:r>
                      <a:r>
                        <a:rPr lang="en-US" sz="1800" b="1" spc="-10" dirty="0" smtClean="0"/>
                        <a:t>9</a:t>
                      </a:r>
                      <a:r>
                        <a:rPr sz="1800" b="1" spc="0" dirty="0" smtClean="0"/>
                        <a:t>.</a:t>
                      </a:r>
                      <a:r>
                        <a:rPr lang="en-US" sz="1800" b="1" spc="-10" dirty="0" smtClean="0"/>
                        <a:t>1</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3</a:t>
                      </a:r>
                      <a:r>
                        <a:rPr lang="en-US" sz="1800" b="1" spc="-10" dirty="0" smtClean="0"/>
                        <a:t>4</a:t>
                      </a:r>
                      <a:r>
                        <a:rPr sz="1800" b="1" spc="0" dirty="0" smtClean="0"/>
                        <a:t>.</a:t>
                      </a:r>
                      <a:r>
                        <a:rPr sz="1800" b="1" spc="-10" dirty="0" smtClean="0"/>
                        <a:t>0%</a:t>
                      </a:r>
                      <a:endParaRPr sz="1800" b="1" dirty="0">
                        <a:latin typeface="Arial"/>
                        <a:cs typeface="Arial"/>
                      </a:endParaRPr>
                    </a:p>
                  </a:txBody>
                  <a:tcPr marL="0" marR="0" marT="0" marB="0"/>
                </a:tc>
                <a:tc>
                  <a:txBody>
                    <a:bodyPr/>
                    <a:lstStyle/>
                    <a:p>
                      <a:pPr marL="419734">
                        <a:lnSpc>
                          <a:spcPct val="100000"/>
                        </a:lnSpc>
                      </a:pPr>
                      <a:r>
                        <a:rPr sz="1800" b="1" spc="-10" dirty="0" smtClean="0"/>
                        <a:t>2</a:t>
                      </a:r>
                      <a:r>
                        <a:rPr lang="en-US" sz="1800" b="1" spc="-10" dirty="0" smtClean="0"/>
                        <a:t>4</a:t>
                      </a:r>
                      <a:r>
                        <a:rPr sz="1800" b="1" spc="0" dirty="0" smtClean="0"/>
                        <a:t>.</a:t>
                      </a:r>
                      <a:r>
                        <a:rPr lang="en-US" sz="1800" b="1" spc="-10" dirty="0" smtClean="0"/>
                        <a:t>7</a:t>
                      </a:r>
                      <a:r>
                        <a:rPr sz="1800" b="1" spc="-10" dirty="0" smtClean="0"/>
                        <a:t>%</a:t>
                      </a:r>
                      <a:endParaRPr sz="1800" b="1" dirty="0">
                        <a:latin typeface="Arial"/>
                        <a:cs typeface="Arial"/>
                      </a:endParaRPr>
                    </a:p>
                  </a:txBody>
                  <a:tcPr marL="0" marR="0" marT="0" marB="0"/>
                </a:tc>
              </a:tr>
              <a:tr h="317034">
                <a:tc rowSpan="2">
                  <a:txBody>
                    <a:bodyPr/>
                    <a:lstStyle/>
                    <a:p>
                      <a:pPr marR="0" algn="ctr">
                        <a:lnSpc>
                          <a:spcPct val="100000"/>
                        </a:lnSpc>
                      </a:pPr>
                      <a:r>
                        <a:rPr sz="1800" dirty="0" smtClean="0"/>
                        <a:t>5</a:t>
                      </a:r>
                      <a:endParaRPr sz="1800">
                        <a:latin typeface="Arial"/>
                        <a:cs typeface="Arial"/>
                      </a:endParaRPr>
                    </a:p>
                  </a:txBody>
                  <a:tcPr marL="0" marR="0" marT="0" marB="0"/>
                </a:tc>
                <a:tc>
                  <a:txBody>
                    <a:bodyPr/>
                    <a:lstStyle/>
                    <a:p>
                      <a:pPr marL="233679">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892</a:t>
                      </a:r>
                      <a:endParaRPr sz="1800" dirty="0">
                        <a:latin typeface="Arial"/>
                        <a:cs typeface="Arial"/>
                      </a:endParaRPr>
                    </a:p>
                  </a:txBody>
                  <a:tcPr marL="0" marR="0" marT="0" marB="0"/>
                </a:tc>
                <a:tc>
                  <a:txBody>
                    <a:bodyPr/>
                    <a:lstStyle/>
                    <a:p>
                      <a:pPr marL="233679">
                        <a:lnSpc>
                          <a:spcPct val="100000"/>
                        </a:lnSpc>
                      </a:pPr>
                      <a:r>
                        <a:rPr sz="1800" spc="-10" dirty="0" smtClean="0"/>
                        <a:t>89</a:t>
                      </a:r>
                      <a:r>
                        <a:rPr sz="1800" spc="0" dirty="0" smtClean="0"/>
                        <a:t>3</a:t>
                      </a:r>
                      <a:r>
                        <a:rPr sz="1800" spc="10" dirty="0" smtClean="0"/>
                        <a:t> </a:t>
                      </a:r>
                      <a:r>
                        <a:rPr sz="1800" spc="0" dirty="0" smtClean="0"/>
                        <a:t>–</a:t>
                      </a:r>
                      <a:r>
                        <a:rPr sz="1800" spc="-5" dirty="0" smtClean="0"/>
                        <a:t> </a:t>
                      </a:r>
                      <a:r>
                        <a:rPr sz="1800" spc="-10" dirty="0" smtClean="0"/>
                        <a:t>999</a:t>
                      </a:r>
                      <a:endParaRPr sz="1800" dirty="0">
                        <a:latin typeface="Arial"/>
                        <a:cs typeface="Arial"/>
                      </a:endParaRPr>
                    </a:p>
                  </a:txBody>
                  <a:tcPr marL="0" marR="0" marT="0" marB="0"/>
                </a:tc>
                <a:tc>
                  <a:txBody>
                    <a:bodyPr/>
                    <a:lstStyle/>
                    <a:p>
                      <a:pPr marL="116205">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138</a:t>
                      </a:r>
                      <a:endParaRPr sz="1800" dirty="0">
                        <a:latin typeface="Arial"/>
                        <a:cs typeface="Arial"/>
                      </a:endParaRPr>
                    </a:p>
                  </a:txBody>
                  <a:tcPr marL="0" marR="0" marT="0" marB="0"/>
                </a:tc>
                <a:tc>
                  <a:txBody>
                    <a:bodyPr/>
                    <a:lstStyle/>
                    <a:p>
                      <a:pPr marL="116205">
                        <a:lnSpc>
                          <a:spcPct val="100000"/>
                        </a:lnSpc>
                      </a:pPr>
                      <a:r>
                        <a:rPr sz="1800" spc="-140" dirty="0" smtClean="0"/>
                        <a:t>1</a:t>
                      </a:r>
                      <a:r>
                        <a:rPr sz="1800" spc="-10" dirty="0" smtClean="0"/>
                        <a:t>13</a:t>
                      </a:r>
                      <a:r>
                        <a:rPr sz="1800" spc="0" dirty="0" smtClean="0"/>
                        <a:t>9</a:t>
                      </a:r>
                      <a:r>
                        <a:rPr sz="1800" spc="10" dirty="0" smtClean="0"/>
                        <a:t> </a:t>
                      </a:r>
                      <a:r>
                        <a:rPr sz="1800" spc="0" dirty="0" smtClean="0"/>
                        <a:t>–</a:t>
                      </a:r>
                      <a:r>
                        <a:rPr sz="1800" spc="-5" dirty="0" smtClean="0"/>
                        <a:t> </a:t>
                      </a:r>
                      <a:r>
                        <a:rPr sz="1800" spc="-10" dirty="0" smtClean="0"/>
                        <a:t>1730</a:t>
                      </a:r>
                      <a:endParaRPr sz="1800" dirty="0">
                        <a:latin typeface="Arial"/>
                        <a:cs typeface="Arial"/>
                      </a:endParaRPr>
                    </a:p>
                  </a:txBody>
                  <a:tcPr marL="0" marR="0" marT="0" marB="0"/>
                </a:tc>
              </a:tr>
              <a:tr h="283518">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19734">
                        <a:lnSpc>
                          <a:spcPct val="100000"/>
                        </a:lnSpc>
                      </a:pPr>
                      <a:r>
                        <a:rPr sz="1800" b="1" spc="-10" dirty="0" smtClean="0"/>
                        <a:t>1</a:t>
                      </a:r>
                      <a:r>
                        <a:rPr lang="en-US" sz="1800" b="1" spc="-10" dirty="0" smtClean="0"/>
                        <a:t>4.1</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24</a:t>
                      </a:r>
                      <a:r>
                        <a:rPr sz="1800" b="1" spc="0" dirty="0" smtClean="0"/>
                        <a:t>.</a:t>
                      </a:r>
                      <a:r>
                        <a:rPr lang="en-US" sz="1800" b="1" spc="-10" dirty="0" smtClean="0"/>
                        <a:t>4</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4</a:t>
                      </a:r>
                      <a:r>
                        <a:rPr lang="en-US" sz="1800" b="1" spc="-10" dirty="0" smtClean="0"/>
                        <a:t>5.3</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1</a:t>
                      </a:r>
                      <a:r>
                        <a:rPr lang="en-US" sz="1800" b="1" spc="-10" dirty="0" smtClean="0"/>
                        <a:t>6.2</a:t>
                      </a:r>
                      <a:r>
                        <a:rPr sz="1800" b="1" spc="-10" dirty="0" smtClean="0"/>
                        <a:t>%</a:t>
                      </a:r>
                      <a:endParaRPr sz="1800" b="1" dirty="0">
                        <a:latin typeface="Arial"/>
                        <a:cs typeface="Arial"/>
                      </a:endParaRPr>
                    </a:p>
                  </a:txBody>
                  <a:tcPr marL="0" marR="0" marT="0" marB="0"/>
                </a:tc>
              </a:tr>
              <a:tr h="317014">
                <a:tc rowSpan="2">
                  <a:txBody>
                    <a:bodyPr/>
                    <a:lstStyle/>
                    <a:p>
                      <a:pPr marR="635" algn="ctr">
                        <a:lnSpc>
                          <a:spcPct val="100000"/>
                        </a:lnSpc>
                      </a:pPr>
                      <a:r>
                        <a:rPr sz="1800" dirty="0" smtClean="0"/>
                        <a:t>6</a:t>
                      </a:r>
                      <a:endParaRPr sz="1800">
                        <a:latin typeface="Arial"/>
                        <a:cs typeface="Arial"/>
                      </a:endParaRPr>
                    </a:p>
                  </a:txBody>
                  <a:tcPr marL="0" marR="0" marT="0" marB="0"/>
                </a:tc>
                <a:tc>
                  <a:txBody>
                    <a:bodyPr/>
                    <a:lstStyle/>
                    <a:p>
                      <a:pPr marL="233679">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874</a:t>
                      </a:r>
                      <a:endParaRPr sz="1800">
                        <a:latin typeface="Arial"/>
                        <a:cs typeface="Arial"/>
                      </a:endParaRPr>
                    </a:p>
                  </a:txBody>
                  <a:tcPr marL="0" marR="0" marT="0" marB="0"/>
                </a:tc>
                <a:tc>
                  <a:txBody>
                    <a:bodyPr/>
                    <a:lstStyle/>
                    <a:p>
                      <a:pPr marL="233679">
                        <a:lnSpc>
                          <a:spcPct val="100000"/>
                        </a:lnSpc>
                      </a:pPr>
                      <a:r>
                        <a:rPr sz="1800" spc="-10" dirty="0" smtClean="0"/>
                        <a:t>87</a:t>
                      </a:r>
                      <a:r>
                        <a:rPr sz="1800" spc="0" dirty="0" smtClean="0"/>
                        <a:t>5</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23825">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11</a:t>
                      </a:r>
                      <a:r>
                        <a:rPr sz="1800" spc="-5" dirty="0" smtClean="0"/>
                        <a:t>1</a:t>
                      </a:r>
                      <a:r>
                        <a:rPr sz="1800" spc="0" dirty="0" smtClean="0"/>
                        <a:t>4</a:t>
                      </a:r>
                      <a:endParaRPr sz="1800">
                        <a:latin typeface="Arial"/>
                        <a:cs typeface="Arial"/>
                      </a:endParaRPr>
                    </a:p>
                  </a:txBody>
                  <a:tcPr marL="0" marR="0" marT="0" marB="0"/>
                </a:tc>
                <a:tc>
                  <a:txBody>
                    <a:bodyPr/>
                    <a:lstStyle/>
                    <a:p>
                      <a:pPr marL="123189">
                        <a:lnSpc>
                          <a:spcPct val="100000"/>
                        </a:lnSpc>
                      </a:pPr>
                      <a:r>
                        <a:rPr sz="1800" spc="-140" dirty="0" smtClean="0"/>
                        <a:t>11</a:t>
                      </a:r>
                      <a:r>
                        <a:rPr sz="1800" spc="-5" dirty="0" smtClean="0"/>
                        <a:t>1</a:t>
                      </a:r>
                      <a:r>
                        <a:rPr sz="1800" spc="0" dirty="0" smtClean="0"/>
                        <a:t>5</a:t>
                      </a:r>
                      <a:r>
                        <a:rPr sz="1800" spc="10" dirty="0" smtClean="0"/>
                        <a:t> </a:t>
                      </a:r>
                      <a:r>
                        <a:rPr sz="1800" spc="0" dirty="0" smtClean="0"/>
                        <a:t>–</a:t>
                      </a:r>
                      <a:r>
                        <a:rPr sz="1800" spc="-5" dirty="0" smtClean="0"/>
                        <a:t> </a:t>
                      </a:r>
                      <a:r>
                        <a:rPr sz="1800" spc="-10" dirty="0" smtClean="0"/>
                        <a:t>1699</a:t>
                      </a:r>
                      <a:endParaRPr sz="1800">
                        <a:latin typeface="Arial"/>
                        <a:cs typeface="Arial"/>
                      </a:endParaRPr>
                    </a:p>
                  </a:txBody>
                  <a:tcPr marL="0" marR="0" marT="0" marB="0"/>
                </a:tc>
              </a:tr>
              <a:tr h="283537">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81965">
                        <a:lnSpc>
                          <a:spcPct val="100000"/>
                        </a:lnSpc>
                      </a:pPr>
                      <a:r>
                        <a:rPr lang="en-US" sz="1800" b="1" spc="-10" dirty="0" smtClean="0"/>
                        <a:t>8.6</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29</a:t>
                      </a:r>
                      <a:r>
                        <a:rPr sz="1800" b="1" spc="0" dirty="0" smtClean="0"/>
                        <a:t>.</a:t>
                      </a:r>
                      <a:r>
                        <a:rPr lang="en-US" sz="1800" b="1" spc="-10" dirty="0" smtClean="0"/>
                        <a:t>8</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3</a:t>
                      </a:r>
                      <a:r>
                        <a:rPr lang="en-US" sz="1800" b="1" spc="-10" dirty="0" smtClean="0"/>
                        <a:t>8</a:t>
                      </a:r>
                      <a:r>
                        <a:rPr sz="1800" b="1" spc="0" dirty="0" smtClean="0"/>
                        <a:t>.</a:t>
                      </a:r>
                      <a:r>
                        <a:rPr lang="en-US" sz="1800" b="1" spc="-10" dirty="0" smtClean="0"/>
                        <a:t>9</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2</a:t>
                      </a:r>
                      <a:r>
                        <a:rPr lang="en-US" sz="1800" b="1" spc="-10" dirty="0" smtClean="0"/>
                        <a:t>2.7</a:t>
                      </a:r>
                      <a:r>
                        <a:rPr sz="1800" b="1" spc="-10" dirty="0" smtClean="0"/>
                        <a:t>%</a:t>
                      </a:r>
                      <a:endParaRPr sz="1800" b="1" dirty="0">
                        <a:latin typeface="Arial"/>
                        <a:cs typeface="Arial"/>
                      </a:endParaRPr>
                    </a:p>
                  </a:txBody>
                  <a:tcPr marL="0" marR="0" marT="0" marB="0"/>
                </a:tc>
              </a:tr>
              <a:tr h="316994">
                <a:tc rowSpan="2">
                  <a:txBody>
                    <a:bodyPr/>
                    <a:lstStyle/>
                    <a:p>
                      <a:pPr marR="635" algn="ctr">
                        <a:lnSpc>
                          <a:spcPct val="100000"/>
                        </a:lnSpc>
                      </a:pPr>
                      <a:r>
                        <a:rPr sz="1800" dirty="0" smtClean="0"/>
                        <a:t>7</a:t>
                      </a:r>
                      <a:endParaRPr sz="1800">
                        <a:latin typeface="Arial"/>
                        <a:cs typeface="Arial"/>
                      </a:endParaRPr>
                    </a:p>
                  </a:txBody>
                  <a:tcPr marL="0" marR="0" marT="0" marB="0"/>
                </a:tc>
                <a:tc>
                  <a:txBody>
                    <a:bodyPr/>
                    <a:lstStyle/>
                    <a:p>
                      <a:pPr marL="233045">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844</a:t>
                      </a:r>
                      <a:endParaRPr sz="1800">
                        <a:latin typeface="Arial"/>
                        <a:cs typeface="Arial"/>
                      </a:endParaRPr>
                    </a:p>
                  </a:txBody>
                  <a:tcPr marL="0" marR="0" marT="0" marB="0"/>
                </a:tc>
                <a:tc>
                  <a:txBody>
                    <a:bodyPr/>
                    <a:lstStyle/>
                    <a:p>
                      <a:pPr marL="233045">
                        <a:lnSpc>
                          <a:spcPct val="100000"/>
                        </a:lnSpc>
                      </a:pPr>
                      <a:r>
                        <a:rPr sz="1800" spc="-10" dirty="0" smtClean="0"/>
                        <a:t>84</a:t>
                      </a:r>
                      <a:r>
                        <a:rPr sz="1800" spc="0" dirty="0" smtClean="0"/>
                        <a:t>5</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15570">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129</a:t>
                      </a:r>
                      <a:endParaRPr sz="1800">
                        <a:latin typeface="Arial"/>
                        <a:cs typeface="Arial"/>
                      </a:endParaRPr>
                    </a:p>
                  </a:txBody>
                  <a:tcPr marL="0" marR="0" marT="0" marB="0"/>
                </a:tc>
                <a:tc>
                  <a:txBody>
                    <a:bodyPr/>
                    <a:lstStyle/>
                    <a:p>
                      <a:pPr marL="115570">
                        <a:lnSpc>
                          <a:spcPct val="100000"/>
                        </a:lnSpc>
                      </a:pPr>
                      <a:r>
                        <a:rPr sz="1800" spc="-140" dirty="0" smtClean="0"/>
                        <a:t>1</a:t>
                      </a:r>
                      <a:r>
                        <a:rPr sz="1800" spc="-10" dirty="0" smtClean="0"/>
                        <a:t>13</a:t>
                      </a:r>
                      <a:r>
                        <a:rPr sz="1800" spc="0" dirty="0" smtClean="0"/>
                        <a:t>0</a:t>
                      </a:r>
                      <a:r>
                        <a:rPr sz="1800" spc="10" dirty="0" smtClean="0"/>
                        <a:t> </a:t>
                      </a:r>
                      <a:r>
                        <a:rPr sz="1800" spc="0" dirty="0" smtClean="0"/>
                        <a:t>–</a:t>
                      </a:r>
                      <a:r>
                        <a:rPr sz="1800" spc="-5" dirty="0" smtClean="0"/>
                        <a:t> </a:t>
                      </a:r>
                      <a:r>
                        <a:rPr sz="1800" spc="-10" dirty="0" smtClean="0"/>
                        <a:t>1652</a:t>
                      </a:r>
                      <a:endParaRPr sz="1800" dirty="0">
                        <a:latin typeface="Arial"/>
                        <a:cs typeface="Arial"/>
                      </a:endParaRPr>
                    </a:p>
                  </a:txBody>
                  <a:tcPr marL="0" marR="0" marT="0" marB="0"/>
                </a:tc>
              </a:tr>
              <a:tr h="283557">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81330">
                        <a:lnSpc>
                          <a:spcPct val="100000"/>
                        </a:lnSpc>
                      </a:pPr>
                      <a:r>
                        <a:rPr lang="en-US" sz="1800" b="1" spc="-10" dirty="0" smtClean="0"/>
                        <a:t>5</a:t>
                      </a:r>
                      <a:r>
                        <a:rPr sz="1800" b="1" spc="0" dirty="0" smtClean="0"/>
                        <a:t>.</a:t>
                      </a:r>
                      <a:r>
                        <a:rPr lang="en-US" sz="1800" b="1" spc="-10" dirty="0" smtClean="0"/>
                        <a:t>0</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3</a:t>
                      </a:r>
                      <a:r>
                        <a:rPr lang="en-US" sz="1800" b="1" spc="-10" dirty="0" smtClean="0"/>
                        <a:t>3</a:t>
                      </a:r>
                      <a:r>
                        <a:rPr sz="1800" b="1" spc="0" dirty="0" smtClean="0"/>
                        <a:t>.</a:t>
                      </a:r>
                      <a:r>
                        <a:rPr lang="en-US" sz="1800" b="1" spc="-10" dirty="0" smtClean="0"/>
                        <a:t>5</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4</a:t>
                      </a:r>
                      <a:r>
                        <a:rPr lang="en-US" sz="1800" b="1" spc="-10" dirty="0" smtClean="0"/>
                        <a:t>3.3</a:t>
                      </a:r>
                      <a:r>
                        <a:rPr sz="1800" b="1" spc="0" dirty="0" smtClean="0"/>
                        <a:t>.</a:t>
                      </a:r>
                      <a:r>
                        <a:rPr sz="1800" b="1" spc="-10" dirty="0" smtClean="0"/>
                        <a:t>9%</a:t>
                      </a:r>
                      <a:endParaRPr sz="1800" b="1" dirty="0">
                        <a:latin typeface="Arial"/>
                        <a:cs typeface="Arial"/>
                      </a:endParaRPr>
                    </a:p>
                  </a:txBody>
                  <a:tcPr marL="0" marR="0" marT="0" marB="0"/>
                </a:tc>
                <a:tc>
                  <a:txBody>
                    <a:bodyPr/>
                    <a:lstStyle/>
                    <a:p>
                      <a:pPr marL="419100">
                        <a:lnSpc>
                          <a:spcPct val="100000"/>
                        </a:lnSpc>
                      </a:pPr>
                      <a:r>
                        <a:rPr sz="1800" b="1" spc="-10" dirty="0" smtClean="0"/>
                        <a:t>1</a:t>
                      </a:r>
                      <a:r>
                        <a:rPr lang="en-US" sz="1800" b="1" spc="-10" dirty="0" smtClean="0"/>
                        <a:t>8</a:t>
                      </a:r>
                      <a:r>
                        <a:rPr sz="1800" b="1" spc="0" dirty="0" smtClean="0"/>
                        <a:t>.</a:t>
                      </a:r>
                      <a:r>
                        <a:rPr lang="en-US" sz="1800" b="1" spc="-10" dirty="0" smtClean="0"/>
                        <a:t>2</a:t>
                      </a:r>
                      <a:r>
                        <a:rPr sz="1800" b="1" spc="-10" dirty="0" smtClean="0"/>
                        <a:t>%</a:t>
                      </a:r>
                      <a:endParaRPr sz="1800" b="1" dirty="0">
                        <a:latin typeface="Arial"/>
                        <a:cs typeface="Arial"/>
                      </a:endParaRPr>
                    </a:p>
                  </a:txBody>
                  <a:tcPr marL="0" marR="0" marT="0" marB="0"/>
                </a:tc>
              </a:tr>
              <a:tr h="316974">
                <a:tc rowSpan="2">
                  <a:txBody>
                    <a:bodyPr/>
                    <a:lstStyle/>
                    <a:p>
                      <a:pPr marR="635" algn="ctr">
                        <a:lnSpc>
                          <a:spcPct val="100000"/>
                        </a:lnSpc>
                      </a:pPr>
                      <a:r>
                        <a:rPr sz="1800" dirty="0" smtClean="0"/>
                        <a:t>8</a:t>
                      </a:r>
                      <a:endParaRPr sz="1800" dirty="0">
                        <a:latin typeface="Arial"/>
                        <a:cs typeface="Arial"/>
                      </a:endParaRPr>
                    </a:p>
                  </a:txBody>
                  <a:tcPr marL="0" marR="0" marT="0" marB="0"/>
                </a:tc>
                <a:tc>
                  <a:txBody>
                    <a:bodyPr/>
                    <a:lstStyle/>
                    <a:p>
                      <a:pPr marL="233045">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885</a:t>
                      </a:r>
                      <a:endParaRPr sz="1800">
                        <a:latin typeface="Arial"/>
                        <a:cs typeface="Arial"/>
                      </a:endParaRPr>
                    </a:p>
                  </a:txBody>
                  <a:tcPr marL="0" marR="0" marT="0" marB="0"/>
                </a:tc>
                <a:tc>
                  <a:txBody>
                    <a:bodyPr/>
                    <a:lstStyle/>
                    <a:p>
                      <a:pPr marL="233045">
                        <a:lnSpc>
                          <a:spcPct val="100000"/>
                        </a:lnSpc>
                      </a:pPr>
                      <a:r>
                        <a:rPr sz="1800" spc="-10" dirty="0" smtClean="0"/>
                        <a:t>88</a:t>
                      </a:r>
                      <a:r>
                        <a:rPr sz="1800" spc="0" dirty="0" smtClean="0"/>
                        <a:t>6</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15570">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129</a:t>
                      </a:r>
                      <a:endParaRPr sz="1800">
                        <a:latin typeface="Arial"/>
                        <a:cs typeface="Arial"/>
                      </a:endParaRPr>
                    </a:p>
                  </a:txBody>
                  <a:tcPr marL="0" marR="0" marT="0" marB="0"/>
                </a:tc>
                <a:tc>
                  <a:txBody>
                    <a:bodyPr/>
                    <a:lstStyle/>
                    <a:p>
                      <a:pPr marL="115570">
                        <a:lnSpc>
                          <a:spcPct val="100000"/>
                        </a:lnSpc>
                      </a:pPr>
                      <a:r>
                        <a:rPr sz="1800" spc="-140" dirty="0" smtClean="0"/>
                        <a:t>1</a:t>
                      </a:r>
                      <a:r>
                        <a:rPr sz="1800" spc="-10" dirty="0" smtClean="0"/>
                        <a:t>13</a:t>
                      </a:r>
                      <a:r>
                        <a:rPr sz="1800" spc="0" dirty="0" smtClean="0"/>
                        <a:t>0</a:t>
                      </a:r>
                      <a:r>
                        <a:rPr sz="1800" spc="10" dirty="0" smtClean="0"/>
                        <a:t> </a:t>
                      </a:r>
                      <a:r>
                        <a:rPr sz="1800" spc="0" dirty="0" smtClean="0"/>
                        <a:t>–</a:t>
                      </a:r>
                      <a:r>
                        <a:rPr sz="1800" spc="-5" dirty="0" smtClean="0"/>
                        <a:t> </a:t>
                      </a:r>
                      <a:r>
                        <a:rPr sz="1800" spc="-10" dirty="0" smtClean="0"/>
                        <a:t>1636</a:t>
                      </a:r>
                      <a:endParaRPr sz="1800">
                        <a:latin typeface="Arial"/>
                        <a:cs typeface="Arial"/>
                      </a:endParaRPr>
                    </a:p>
                  </a:txBody>
                  <a:tcPr marL="0" marR="0" marT="0" marB="0"/>
                </a:tc>
              </a:tr>
              <a:tr h="283576">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19100">
                        <a:lnSpc>
                          <a:spcPct val="100000"/>
                        </a:lnSpc>
                      </a:pPr>
                      <a:r>
                        <a:rPr sz="1800" b="1" spc="-10" dirty="0" smtClean="0"/>
                        <a:t>1</a:t>
                      </a:r>
                      <a:r>
                        <a:rPr lang="en-US" sz="1800" b="1" spc="-10" dirty="0" smtClean="0"/>
                        <a:t>1</a:t>
                      </a:r>
                      <a:r>
                        <a:rPr sz="1800" b="1" spc="0" dirty="0" smtClean="0"/>
                        <a:t>.</a:t>
                      </a:r>
                      <a:r>
                        <a:rPr lang="en-US" sz="1800" b="1" spc="-10" dirty="0" smtClean="0"/>
                        <a:t>3</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3</a:t>
                      </a:r>
                      <a:r>
                        <a:rPr lang="en-US" sz="1800" b="1" spc="-10" dirty="0" smtClean="0"/>
                        <a:t>0</a:t>
                      </a:r>
                      <a:r>
                        <a:rPr sz="1800" b="1" spc="0" dirty="0" smtClean="0"/>
                        <a:t>.</a:t>
                      </a:r>
                      <a:r>
                        <a:rPr lang="en-US" sz="1800" b="1" spc="-10" dirty="0" smtClean="0"/>
                        <a:t>4</a:t>
                      </a:r>
                      <a:r>
                        <a:rPr sz="1800" b="1" spc="-10" dirty="0" smtClean="0"/>
                        <a:t>%</a:t>
                      </a:r>
                      <a:endParaRPr sz="1800" b="1" dirty="0">
                        <a:latin typeface="Arial"/>
                        <a:cs typeface="Arial"/>
                      </a:endParaRPr>
                    </a:p>
                  </a:txBody>
                  <a:tcPr marL="0" marR="0" marT="0" marB="0"/>
                </a:tc>
                <a:tc>
                  <a:txBody>
                    <a:bodyPr/>
                    <a:lstStyle/>
                    <a:p>
                      <a:pPr marL="418465">
                        <a:lnSpc>
                          <a:spcPct val="100000"/>
                        </a:lnSpc>
                      </a:pPr>
                      <a:r>
                        <a:rPr sz="1800" b="1" spc="-10" dirty="0" smtClean="0"/>
                        <a:t>4</a:t>
                      </a:r>
                      <a:r>
                        <a:rPr lang="en-US" sz="1800" b="1" spc="-10" dirty="0" smtClean="0"/>
                        <a:t>0</a:t>
                      </a:r>
                      <a:r>
                        <a:rPr sz="1800" b="1" spc="0" dirty="0" smtClean="0"/>
                        <a:t>.</a:t>
                      </a:r>
                      <a:r>
                        <a:rPr lang="en-US" sz="1800" b="1" spc="-10" dirty="0" smtClean="0"/>
                        <a:t>9</a:t>
                      </a:r>
                      <a:r>
                        <a:rPr sz="1800" b="1" spc="-10" dirty="0" smtClean="0"/>
                        <a:t>%</a:t>
                      </a:r>
                      <a:endParaRPr sz="1800" b="1" dirty="0">
                        <a:latin typeface="Arial"/>
                        <a:cs typeface="Arial"/>
                      </a:endParaRPr>
                    </a:p>
                  </a:txBody>
                  <a:tcPr marL="0" marR="0" marT="0" marB="0"/>
                </a:tc>
                <a:tc>
                  <a:txBody>
                    <a:bodyPr/>
                    <a:lstStyle/>
                    <a:p>
                      <a:pPr marL="419100">
                        <a:lnSpc>
                          <a:spcPct val="100000"/>
                        </a:lnSpc>
                      </a:pPr>
                      <a:r>
                        <a:rPr sz="1800" b="1" spc="-10" dirty="0" smtClean="0"/>
                        <a:t>1</a:t>
                      </a:r>
                      <a:r>
                        <a:rPr lang="en-US" sz="1800" b="1" spc="-10" dirty="0" smtClean="0"/>
                        <a:t>7</a:t>
                      </a:r>
                      <a:r>
                        <a:rPr sz="1800" b="1" spc="0" dirty="0" smtClean="0"/>
                        <a:t>.</a:t>
                      </a:r>
                      <a:r>
                        <a:rPr lang="en-US" sz="1800" b="1" spc="-10" dirty="0" smtClean="0"/>
                        <a:t>5</a:t>
                      </a:r>
                      <a:r>
                        <a:rPr sz="1800" b="1" spc="-10" dirty="0" smtClean="0"/>
                        <a:t>%</a:t>
                      </a:r>
                      <a:endParaRPr sz="1800" b="1" dirty="0">
                        <a:latin typeface="Arial"/>
                        <a:cs typeface="Arial"/>
                      </a:endParaRPr>
                    </a:p>
                  </a:txBody>
                  <a:tcPr marL="0" marR="0" marT="0" marB="0"/>
                </a:tc>
              </a:tr>
            </a:tbl>
          </a:graphicData>
        </a:graphic>
      </p:graphicFrame>
      <p:sp>
        <p:nvSpPr>
          <p:cNvPr id="5" name="Rectangle 2"/>
          <p:cNvSpPr>
            <a:spLocks/>
          </p:cNvSpPr>
          <p:nvPr/>
        </p:nvSpPr>
        <p:spPr bwMode="auto">
          <a:xfrm>
            <a:off x="1" y="381000"/>
            <a:ext cx="8951840" cy="119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4800" b="1" dirty="0" smtClean="0">
                <a:solidFill>
                  <a:srgbClr val="FF0000"/>
                </a:solidFill>
                <a:effectLst>
                  <a:outerShdw blurRad="38100" dist="38100" dir="2700000" algn="tl">
                    <a:srgbClr val="000000">
                      <a:alpha val="43137"/>
                    </a:srgbClr>
                  </a:outerShdw>
                </a:effectLst>
                <a:latin typeface="+mn-lt"/>
                <a:ea typeface="Gill Sans" charset="0"/>
                <a:cs typeface="Gill Sans" charset="0"/>
              </a:rPr>
              <a:t>Impact: State Student Performance ELA</a:t>
            </a:r>
            <a:endParaRPr lang="en-US" altLang="en-US" sz="4800" b="1" dirty="0">
              <a:solidFill>
                <a:srgbClr val="FF0000"/>
              </a:solidFill>
              <a:effectLst>
                <a:outerShdw blurRad="38100" dist="38100" dir="2700000" algn="tl">
                  <a:srgbClr val="000000">
                    <a:alpha val="43137"/>
                  </a:srgbClr>
                </a:outerShdw>
              </a:effectLst>
              <a:latin typeface="+mn-lt"/>
              <a:ea typeface="Gill Sans" charset="0"/>
              <a:cs typeface="Gill Sans" charset="0"/>
            </a:endParaRPr>
          </a:p>
        </p:txBody>
      </p:sp>
    </p:spTree>
    <p:extLst>
      <p:ext uri="{BB962C8B-B14F-4D97-AF65-F5344CB8AC3E}">
        <p14:creationId xmlns:p14="http://schemas.microsoft.com/office/powerpoint/2010/main" val="314032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2568758244"/>
              </p:ext>
            </p:extLst>
          </p:nvPr>
        </p:nvGraphicFramePr>
        <p:xfrm>
          <a:off x="665090" y="1905000"/>
          <a:ext cx="7770812" cy="4495794"/>
        </p:xfrm>
        <a:graphic>
          <a:graphicData uri="http://schemas.openxmlformats.org/drawingml/2006/table">
            <a:tbl>
              <a:tblPr firstRow="1" bandRow="1">
                <a:tableStyleId>{93296810-A885-4BE3-A3E7-6D5BEEA58F35}</a:tableStyleId>
              </a:tblPr>
              <a:tblGrid>
                <a:gridCol w="1554162"/>
                <a:gridCol w="1554163"/>
                <a:gridCol w="1554162"/>
                <a:gridCol w="1554162"/>
                <a:gridCol w="1554163"/>
              </a:tblGrid>
              <a:tr h="498744">
                <a:tc>
                  <a:txBody>
                    <a:bodyPr/>
                    <a:lstStyle/>
                    <a:p>
                      <a:pPr marL="440690">
                        <a:lnSpc>
                          <a:spcPct val="100000"/>
                        </a:lnSpc>
                      </a:pPr>
                      <a:r>
                        <a:rPr sz="1800" dirty="0" smtClean="0"/>
                        <a:t>G</a:t>
                      </a:r>
                      <a:r>
                        <a:rPr sz="1800" spc="-5" dirty="0" smtClean="0"/>
                        <a:t>r</a:t>
                      </a:r>
                      <a:r>
                        <a:rPr sz="1800" spc="-10" dirty="0" smtClean="0"/>
                        <a:t>a</a:t>
                      </a:r>
                      <a:r>
                        <a:rPr sz="1800" spc="0" dirty="0" smtClean="0"/>
                        <a:t>de</a:t>
                      </a:r>
                      <a:endParaRPr sz="1800" dirty="0">
                        <a:latin typeface="Arial"/>
                        <a:cs typeface="Arial"/>
                      </a:endParaRPr>
                    </a:p>
                  </a:txBody>
                  <a:tcPr marL="0" marR="0" marT="0" marB="0"/>
                </a:tc>
                <a:tc>
                  <a:txBody>
                    <a:bodyPr/>
                    <a:lstStyle/>
                    <a:p>
                      <a:pPr marL="97790">
                        <a:lnSpc>
                          <a:spcPct val="100000"/>
                        </a:lnSpc>
                      </a:pPr>
                      <a:r>
                        <a:rPr sz="1800" spc="-5" dirty="0" smtClean="0"/>
                        <a:t>B</a:t>
                      </a:r>
                      <a:r>
                        <a:rPr sz="1800" spc="-10" dirty="0" smtClean="0"/>
                        <a:t>e</a:t>
                      </a:r>
                      <a:r>
                        <a:rPr sz="1800" spc="0" dirty="0" smtClean="0"/>
                        <a:t>low</a:t>
                      </a:r>
                      <a:r>
                        <a:rPr sz="1800" spc="-5" dirty="0" smtClean="0"/>
                        <a:t> B</a:t>
                      </a:r>
                      <a:r>
                        <a:rPr sz="1800" spc="-10" dirty="0" smtClean="0"/>
                        <a:t>as</a:t>
                      </a:r>
                      <a:r>
                        <a:rPr sz="1800" spc="0" dirty="0" smtClean="0"/>
                        <a:t>ic</a:t>
                      </a:r>
                      <a:endParaRPr sz="1800">
                        <a:latin typeface="Arial"/>
                        <a:cs typeface="Arial"/>
                      </a:endParaRPr>
                    </a:p>
                  </a:txBody>
                  <a:tcPr marL="0" marR="0" marT="0" marB="0"/>
                </a:tc>
                <a:tc>
                  <a:txBody>
                    <a:bodyPr/>
                    <a:lstStyle/>
                    <a:p>
                      <a:pPr marL="466725">
                        <a:lnSpc>
                          <a:spcPct val="100000"/>
                        </a:lnSpc>
                      </a:pPr>
                      <a:r>
                        <a:rPr sz="1800" spc="-5" dirty="0" smtClean="0"/>
                        <a:t>B</a:t>
                      </a:r>
                      <a:r>
                        <a:rPr sz="1800" spc="-10" dirty="0" smtClean="0"/>
                        <a:t>as</a:t>
                      </a:r>
                      <a:r>
                        <a:rPr sz="1800" spc="0" dirty="0" smtClean="0"/>
                        <a:t>ic</a:t>
                      </a:r>
                      <a:endParaRPr sz="1800">
                        <a:latin typeface="Arial"/>
                        <a:cs typeface="Arial"/>
                      </a:endParaRPr>
                    </a:p>
                  </a:txBody>
                  <a:tcPr marL="0" marR="0" marT="0" marB="0"/>
                </a:tc>
                <a:tc>
                  <a:txBody>
                    <a:bodyPr/>
                    <a:lstStyle/>
                    <a:p>
                      <a:pPr marL="242570">
                        <a:lnSpc>
                          <a:spcPct val="100000"/>
                        </a:lnSpc>
                      </a:pPr>
                      <a:r>
                        <a:rPr sz="1800" spc="-5" dirty="0" smtClean="0"/>
                        <a:t>Pr</a:t>
                      </a:r>
                      <a:r>
                        <a:rPr sz="1800" spc="0" dirty="0" smtClean="0"/>
                        <a:t>ofi</a:t>
                      </a:r>
                      <a:r>
                        <a:rPr sz="1800" spc="-10" dirty="0" smtClean="0"/>
                        <a:t>c</a:t>
                      </a:r>
                      <a:r>
                        <a:rPr sz="1800" spc="0" dirty="0" smtClean="0"/>
                        <a:t>i</a:t>
                      </a:r>
                      <a:r>
                        <a:rPr sz="1800" spc="-10" dirty="0" smtClean="0"/>
                        <a:t>e</a:t>
                      </a:r>
                      <a:r>
                        <a:rPr sz="1800" spc="0" dirty="0" smtClean="0"/>
                        <a:t>nt</a:t>
                      </a:r>
                      <a:endParaRPr sz="1800">
                        <a:latin typeface="Arial"/>
                        <a:cs typeface="Arial"/>
                      </a:endParaRPr>
                    </a:p>
                  </a:txBody>
                  <a:tcPr marL="0" marR="0" marT="0" marB="0"/>
                </a:tc>
                <a:tc>
                  <a:txBody>
                    <a:bodyPr/>
                    <a:lstStyle/>
                    <a:p>
                      <a:pPr marL="227329">
                        <a:lnSpc>
                          <a:spcPct val="100000"/>
                        </a:lnSpc>
                      </a:pPr>
                      <a:r>
                        <a:rPr sz="1800" spc="-55" dirty="0" smtClean="0"/>
                        <a:t>A</a:t>
                      </a:r>
                      <a:r>
                        <a:rPr sz="1800" spc="15" dirty="0" smtClean="0"/>
                        <a:t>d</a:t>
                      </a:r>
                      <a:r>
                        <a:rPr sz="1800" spc="-20" dirty="0" smtClean="0"/>
                        <a:t>v</a:t>
                      </a:r>
                      <a:r>
                        <a:rPr sz="1800" spc="-10" dirty="0" smtClean="0"/>
                        <a:t>a</a:t>
                      </a:r>
                      <a:r>
                        <a:rPr sz="1800" spc="0" dirty="0" smtClean="0"/>
                        <a:t>n</a:t>
                      </a:r>
                      <a:r>
                        <a:rPr sz="1800" spc="-10" dirty="0" smtClean="0"/>
                        <a:t>ced</a:t>
                      </a:r>
                      <a:endParaRPr sz="1800">
                        <a:latin typeface="Arial"/>
                        <a:cs typeface="Arial"/>
                      </a:endParaRPr>
                    </a:p>
                  </a:txBody>
                  <a:tcPr marL="0" marR="0" marT="0" marB="0"/>
                </a:tc>
              </a:tr>
              <a:tr h="317133">
                <a:tc rowSpan="2">
                  <a:txBody>
                    <a:bodyPr/>
                    <a:lstStyle/>
                    <a:p>
                      <a:pPr marL="1270" algn="ctr">
                        <a:lnSpc>
                          <a:spcPct val="100000"/>
                        </a:lnSpc>
                      </a:pPr>
                      <a:r>
                        <a:rPr sz="1800" dirty="0" smtClean="0"/>
                        <a:t>3</a:t>
                      </a:r>
                      <a:endParaRPr sz="1800">
                        <a:latin typeface="Arial"/>
                        <a:cs typeface="Arial"/>
                      </a:endParaRPr>
                    </a:p>
                  </a:txBody>
                  <a:tcPr marL="0" marR="0" marT="0" marB="0"/>
                </a:tc>
                <a:tc>
                  <a:txBody>
                    <a:bodyPr/>
                    <a:lstStyle/>
                    <a:p>
                      <a:pPr marL="262255">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922</a:t>
                      </a:r>
                      <a:endParaRPr sz="1800">
                        <a:latin typeface="Arial"/>
                        <a:cs typeface="Arial"/>
                      </a:endParaRPr>
                    </a:p>
                  </a:txBody>
                  <a:tcPr marL="0" marR="0" marT="0" marB="0"/>
                </a:tc>
                <a:tc>
                  <a:txBody>
                    <a:bodyPr/>
                    <a:lstStyle/>
                    <a:p>
                      <a:pPr marL="262255">
                        <a:lnSpc>
                          <a:spcPct val="100000"/>
                        </a:lnSpc>
                      </a:pPr>
                      <a:r>
                        <a:rPr sz="1800" spc="-10" dirty="0" smtClean="0"/>
                        <a:t>92</a:t>
                      </a:r>
                      <a:r>
                        <a:rPr sz="1800" spc="0" dirty="0" smtClean="0"/>
                        <a:t>3</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44780">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109</a:t>
                      </a:r>
                      <a:endParaRPr sz="1800">
                        <a:latin typeface="Arial"/>
                        <a:cs typeface="Arial"/>
                      </a:endParaRPr>
                    </a:p>
                  </a:txBody>
                  <a:tcPr marL="0" marR="0" marT="0" marB="0"/>
                </a:tc>
                <a:tc>
                  <a:txBody>
                    <a:bodyPr/>
                    <a:lstStyle/>
                    <a:p>
                      <a:pPr marL="152400">
                        <a:lnSpc>
                          <a:spcPct val="100000"/>
                        </a:lnSpc>
                      </a:pPr>
                      <a:r>
                        <a:rPr sz="1800" spc="-140" dirty="0" smtClean="0"/>
                        <a:t>11</a:t>
                      </a:r>
                      <a:r>
                        <a:rPr sz="1800" spc="-5" dirty="0" smtClean="0"/>
                        <a:t>1</a:t>
                      </a:r>
                      <a:r>
                        <a:rPr sz="1800" spc="0" dirty="0" smtClean="0"/>
                        <a:t>0</a:t>
                      </a:r>
                      <a:r>
                        <a:rPr sz="1800" spc="10" dirty="0" smtClean="0"/>
                        <a:t> </a:t>
                      </a:r>
                      <a:r>
                        <a:rPr sz="1800" spc="0" dirty="0" smtClean="0"/>
                        <a:t>–</a:t>
                      </a:r>
                      <a:r>
                        <a:rPr sz="1800" spc="-5" dirty="0" smtClean="0"/>
                        <a:t> </a:t>
                      </a:r>
                      <a:r>
                        <a:rPr sz="1800" spc="-10" dirty="0" smtClean="0"/>
                        <a:t>1594</a:t>
                      </a:r>
                      <a:endParaRPr sz="1800">
                        <a:latin typeface="Arial"/>
                        <a:cs typeface="Arial"/>
                      </a:endParaRPr>
                    </a:p>
                  </a:txBody>
                  <a:tcPr marL="0" marR="0" marT="0" marB="0"/>
                </a:tc>
              </a:tr>
              <a:tr h="349042">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92D050"/>
                    </a:solidFill>
                  </a:tcPr>
                </a:tc>
                <a:tc>
                  <a:txBody>
                    <a:bodyPr/>
                    <a:lstStyle/>
                    <a:p>
                      <a:pPr marL="448309">
                        <a:lnSpc>
                          <a:spcPct val="100000"/>
                        </a:lnSpc>
                      </a:pPr>
                      <a:r>
                        <a:rPr sz="1800" b="1" spc="-10" dirty="0" smtClean="0"/>
                        <a:t>2</a:t>
                      </a:r>
                      <a:r>
                        <a:rPr lang="en-US" sz="1800" b="1" spc="-10" dirty="0" smtClean="0"/>
                        <a:t>4</a:t>
                      </a:r>
                      <a:r>
                        <a:rPr sz="1800" b="1" spc="0" dirty="0" smtClean="0"/>
                        <a:t>.</a:t>
                      </a:r>
                      <a:r>
                        <a:rPr lang="en-US" sz="1800" b="1" spc="-10" dirty="0" smtClean="0"/>
                        <a:t>6</a:t>
                      </a:r>
                      <a:r>
                        <a:rPr sz="1800" b="1" spc="-10" dirty="0" smtClean="0"/>
                        <a:t>%</a:t>
                      </a:r>
                      <a:endParaRPr sz="1800" b="1" dirty="0">
                        <a:latin typeface="Arial"/>
                        <a:cs typeface="Arial"/>
                      </a:endParaRPr>
                    </a:p>
                  </a:txBody>
                  <a:tcPr marL="0" marR="0" marT="0" marB="0"/>
                </a:tc>
                <a:tc>
                  <a:txBody>
                    <a:bodyPr/>
                    <a:lstStyle/>
                    <a:p>
                      <a:pPr marL="448309">
                        <a:lnSpc>
                          <a:spcPct val="100000"/>
                        </a:lnSpc>
                      </a:pPr>
                      <a:r>
                        <a:rPr sz="1800" b="1" spc="-10" dirty="0" smtClean="0"/>
                        <a:t>2</a:t>
                      </a:r>
                      <a:r>
                        <a:rPr lang="en-US" sz="1800" b="1" spc="-10" dirty="0" smtClean="0"/>
                        <a:t>1</a:t>
                      </a:r>
                      <a:r>
                        <a:rPr sz="1800" b="1" spc="-10" dirty="0" smtClean="0"/>
                        <a:t>%</a:t>
                      </a:r>
                      <a:endParaRPr sz="1800" b="1" dirty="0">
                        <a:latin typeface="Arial"/>
                        <a:cs typeface="Arial"/>
                      </a:endParaRPr>
                    </a:p>
                  </a:txBody>
                  <a:tcPr marL="0" marR="0" marT="0" marB="0"/>
                </a:tc>
                <a:tc>
                  <a:txBody>
                    <a:bodyPr/>
                    <a:lstStyle/>
                    <a:p>
                      <a:pPr marL="447675">
                        <a:lnSpc>
                          <a:spcPct val="100000"/>
                        </a:lnSpc>
                      </a:pPr>
                      <a:r>
                        <a:rPr sz="1800" b="1" spc="-10" dirty="0" smtClean="0"/>
                        <a:t>28</a:t>
                      </a:r>
                      <a:r>
                        <a:rPr sz="1800" b="1" spc="0" dirty="0" smtClean="0"/>
                        <a:t>.</a:t>
                      </a:r>
                      <a:r>
                        <a:rPr lang="en-US" sz="1800" b="1" spc="-10" dirty="0" smtClean="0"/>
                        <a:t>1</a:t>
                      </a:r>
                      <a:r>
                        <a:rPr sz="1800" b="1" spc="-10" dirty="0" smtClean="0"/>
                        <a:t>%</a:t>
                      </a:r>
                      <a:endParaRPr sz="1800" b="1" dirty="0">
                        <a:latin typeface="Arial"/>
                        <a:cs typeface="Arial"/>
                      </a:endParaRPr>
                    </a:p>
                  </a:txBody>
                  <a:tcPr marL="0" marR="0" marT="0" marB="0"/>
                </a:tc>
                <a:tc>
                  <a:txBody>
                    <a:bodyPr/>
                    <a:lstStyle/>
                    <a:p>
                      <a:pPr marL="447675">
                        <a:lnSpc>
                          <a:spcPct val="100000"/>
                        </a:lnSpc>
                      </a:pPr>
                      <a:r>
                        <a:rPr sz="1800" b="1" spc="-10" dirty="0" smtClean="0"/>
                        <a:t>2</a:t>
                      </a:r>
                      <a:r>
                        <a:rPr lang="en-US" sz="1800" b="1" spc="-10" dirty="0" smtClean="0"/>
                        <a:t>6</a:t>
                      </a:r>
                      <a:r>
                        <a:rPr sz="1800" b="1" spc="0" dirty="0" smtClean="0"/>
                        <a:t>.</a:t>
                      </a:r>
                      <a:r>
                        <a:rPr lang="en-US" sz="1800" b="1" spc="-10" dirty="0" smtClean="0"/>
                        <a:t>3</a:t>
                      </a:r>
                      <a:r>
                        <a:rPr sz="1800" b="1" spc="-10" dirty="0" smtClean="0"/>
                        <a:t>%</a:t>
                      </a:r>
                      <a:endParaRPr sz="1800" b="1" dirty="0">
                        <a:latin typeface="Arial"/>
                        <a:cs typeface="Arial"/>
                      </a:endParaRPr>
                    </a:p>
                  </a:txBody>
                  <a:tcPr marL="0" marR="0" marT="0" marB="0"/>
                </a:tc>
              </a:tr>
              <a:tr h="317097">
                <a:tc rowSpan="2">
                  <a:txBody>
                    <a:bodyPr/>
                    <a:lstStyle/>
                    <a:p>
                      <a:pPr marL="0" algn="ctr">
                        <a:lnSpc>
                          <a:spcPct val="100000"/>
                        </a:lnSpc>
                      </a:pPr>
                      <a:r>
                        <a:rPr sz="1800" dirty="0" smtClean="0"/>
                        <a:t>4</a:t>
                      </a:r>
                      <a:endParaRPr sz="1800">
                        <a:latin typeface="Arial"/>
                        <a:cs typeface="Arial"/>
                      </a:endParaRPr>
                    </a:p>
                  </a:txBody>
                  <a:tcPr marL="0" marR="0" marT="0" marB="0"/>
                </a:tc>
                <a:tc>
                  <a:txBody>
                    <a:bodyPr/>
                    <a:lstStyle/>
                    <a:p>
                      <a:pPr marL="261620">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907</a:t>
                      </a:r>
                      <a:endParaRPr sz="1800">
                        <a:latin typeface="Arial"/>
                        <a:cs typeface="Arial"/>
                      </a:endParaRPr>
                    </a:p>
                  </a:txBody>
                  <a:tcPr marL="0" marR="0" marT="0" marB="0"/>
                </a:tc>
                <a:tc>
                  <a:txBody>
                    <a:bodyPr/>
                    <a:lstStyle/>
                    <a:p>
                      <a:pPr marL="261620">
                        <a:lnSpc>
                          <a:spcPct val="100000"/>
                        </a:lnSpc>
                      </a:pPr>
                      <a:r>
                        <a:rPr sz="1800" spc="-10" dirty="0" smtClean="0"/>
                        <a:t>90</a:t>
                      </a:r>
                      <a:r>
                        <a:rPr sz="1800" spc="0" dirty="0" smtClean="0"/>
                        <a:t>8</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44145">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106</a:t>
                      </a:r>
                      <a:endParaRPr sz="1800">
                        <a:latin typeface="Arial"/>
                        <a:cs typeface="Arial"/>
                      </a:endParaRPr>
                    </a:p>
                  </a:txBody>
                  <a:tcPr marL="0" marR="0" marT="0" marB="0"/>
                </a:tc>
                <a:tc>
                  <a:txBody>
                    <a:bodyPr/>
                    <a:lstStyle/>
                    <a:p>
                      <a:pPr marL="144145">
                        <a:lnSpc>
                          <a:spcPct val="100000"/>
                        </a:lnSpc>
                      </a:pPr>
                      <a:r>
                        <a:rPr sz="1800" spc="-140" dirty="0" smtClean="0"/>
                        <a:t>1</a:t>
                      </a:r>
                      <a:r>
                        <a:rPr sz="1800" spc="-10" dirty="0" smtClean="0"/>
                        <a:t>10</a:t>
                      </a:r>
                      <a:r>
                        <a:rPr sz="1800" spc="0" dirty="0" smtClean="0"/>
                        <a:t>7</a:t>
                      </a:r>
                      <a:r>
                        <a:rPr sz="1800" spc="10" dirty="0" smtClean="0"/>
                        <a:t> </a:t>
                      </a:r>
                      <a:r>
                        <a:rPr sz="1800" spc="0" dirty="0" smtClean="0"/>
                        <a:t>–</a:t>
                      </a:r>
                      <a:r>
                        <a:rPr sz="1800" spc="-5" dirty="0" smtClean="0"/>
                        <a:t> </a:t>
                      </a:r>
                      <a:r>
                        <a:rPr sz="1800" spc="-10" dirty="0" smtClean="0"/>
                        <a:t>1627</a:t>
                      </a:r>
                      <a:endParaRPr sz="1800">
                        <a:latin typeface="Arial"/>
                        <a:cs typeface="Arial"/>
                      </a:endParaRPr>
                    </a:p>
                  </a:txBody>
                  <a:tcPr marL="0" marR="0" marT="0" marB="0"/>
                </a:tc>
              </a:tr>
              <a:tr h="349078">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47675">
                        <a:lnSpc>
                          <a:spcPct val="100000"/>
                        </a:lnSpc>
                      </a:pPr>
                      <a:r>
                        <a:rPr sz="1800" b="1" spc="-10" dirty="0" smtClean="0"/>
                        <a:t>2</a:t>
                      </a:r>
                      <a:r>
                        <a:rPr lang="en-US" sz="1800" b="1" spc="-10" dirty="0" smtClean="0"/>
                        <a:t>7</a:t>
                      </a:r>
                      <a:r>
                        <a:rPr sz="1800" b="1" spc="0" dirty="0" smtClean="0"/>
                        <a:t>.</a:t>
                      </a:r>
                      <a:r>
                        <a:rPr lang="en-US" sz="1800" b="1" spc="-10" dirty="0" smtClean="0"/>
                        <a:t>6</a:t>
                      </a:r>
                      <a:r>
                        <a:rPr sz="1800" b="1" spc="-10" dirty="0" smtClean="0"/>
                        <a:t>%</a:t>
                      </a:r>
                      <a:endParaRPr sz="1800" b="1" dirty="0">
                        <a:latin typeface="Arial"/>
                        <a:cs typeface="Arial"/>
                      </a:endParaRPr>
                    </a:p>
                  </a:txBody>
                  <a:tcPr marL="0" marR="0" marT="0" marB="0"/>
                </a:tc>
                <a:tc>
                  <a:txBody>
                    <a:bodyPr/>
                    <a:lstStyle/>
                    <a:p>
                      <a:pPr marL="447675">
                        <a:lnSpc>
                          <a:spcPct val="100000"/>
                        </a:lnSpc>
                      </a:pPr>
                      <a:r>
                        <a:rPr lang="en-US" sz="1800" b="1" spc="-10" dirty="0" smtClean="0"/>
                        <a:t>25.9</a:t>
                      </a:r>
                      <a:r>
                        <a:rPr sz="1800" b="1" spc="-10" dirty="0" smtClean="0"/>
                        <a:t>%</a:t>
                      </a:r>
                      <a:endParaRPr sz="1800" b="1" dirty="0">
                        <a:latin typeface="Arial"/>
                        <a:cs typeface="Arial"/>
                      </a:endParaRPr>
                    </a:p>
                  </a:txBody>
                  <a:tcPr marL="0" marR="0" marT="0" marB="0"/>
                </a:tc>
                <a:tc>
                  <a:txBody>
                    <a:bodyPr/>
                    <a:lstStyle/>
                    <a:p>
                      <a:pPr marL="447675">
                        <a:lnSpc>
                          <a:spcPct val="100000"/>
                        </a:lnSpc>
                      </a:pPr>
                      <a:r>
                        <a:rPr sz="1800" b="1" spc="-10" dirty="0" smtClean="0"/>
                        <a:t>2</a:t>
                      </a:r>
                      <a:r>
                        <a:rPr lang="en-US" sz="1800" b="1" spc="-10" dirty="0" smtClean="0"/>
                        <a:t>6</a:t>
                      </a:r>
                      <a:r>
                        <a:rPr sz="1800" b="1" spc="0" dirty="0" smtClean="0"/>
                        <a:t>.</a:t>
                      </a:r>
                      <a:r>
                        <a:rPr lang="en-US" sz="1800" b="1" spc="-10" dirty="0" smtClean="0"/>
                        <a:t>7</a:t>
                      </a:r>
                      <a:r>
                        <a:rPr sz="1800" b="1" spc="-10" dirty="0" smtClean="0"/>
                        <a:t>%</a:t>
                      </a:r>
                      <a:endParaRPr sz="1800" b="1" dirty="0">
                        <a:latin typeface="Arial"/>
                        <a:cs typeface="Arial"/>
                      </a:endParaRPr>
                    </a:p>
                  </a:txBody>
                  <a:tcPr marL="0" marR="0" marT="0" marB="0"/>
                </a:tc>
                <a:tc>
                  <a:txBody>
                    <a:bodyPr/>
                    <a:lstStyle/>
                    <a:p>
                      <a:pPr marL="447675">
                        <a:lnSpc>
                          <a:spcPct val="100000"/>
                        </a:lnSpc>
                      </a:pPr>
                      <a:r>
                        <a:rPr sz="1800" b="1" spc="-10" dirty="0" smtClean="0"/>
                        <a:t>1</a:t>
                      </a:r>
                      <a:r>
                        <a:rPr lang="en-US" sz="1800" b="1" spc="-10" dirty="0" smtClean="0"/>
                        <a:t>9</a:t>
                      </a:r>
                      <a:r>
                        <a:rPr sz="1800" b="1" spc="0" dirty="0" smtClean="0"/>
                        <a:t>.</a:t>
                      </a:r>
                      <a:r>
                        <a:rPr sz="1800" b="1" spc="-10" dirty="0" smtClean="0"/>
                        <a:t>9%</a:t>
                      </a:r>
                      <a:endParaRPr sz="1800" b="1" dirty="0">
                        <a:latin typeface="Arial"/>
                        <a:cs typeface="Arial"/>
                      </a:endParaRPr>
                    </a:p>
                  </a:txBody>
                  <a:tcPr marL="0" marR="0" marT="0" marB="0"/>
                </a:tc>
              </a:tr>
              <a:tr h="317062">
                <a:tc rowSpan="2">
                  <a:txBody>
                    <a:bodyPr/>
                    <a:lstStyle/>
                    <a:p>
                      <a:pPr marR="0" algn="ctr">
                        <a:lnSpc>
                          <a:spcPct val="100000"/>
                        </a:lnSpc>
                      </a:pPr>
                      <a:r>
                        <a:rPr sz="1800" dirty="0" smtClean="0"/>
                        <a:t>5</a:t>
                      </a:r>
                      <a:endParaRPr sz="1800">
                        <a:latin typeface="Arial"/>
                        <a:cs typeface="Arial"/>
                      </a:endParaRPr>
                    </a:p>
                  </a:txBody>
                  <a:tcPr marL="0" marR="0" marT="0" marB="0"/>
                </a:tc>
                <a:tc>
                  <a:txBody>
                    <a:bodyPr/>
                    <a:lstStyle/>
                    <a:p>
                      <a:pPr marL="261620">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900</a:t>
                      </a:r>
                      <a:endParaRPr sz="1800">
                        <a:latin typeface="Arial"/>
                        <a:cs typeface="Arial"/>
                      </a:endParaRPr>
                    </a:p>
                  </a:txBody>
                  <a:tcPr marL="0" marR="0" marT="0" marB="0"/>
                </a:tc>
                <a:tc>
                  <a:txBody>
                    <a:bodyPr/>
                    <a:lstStyle/>
                    <a:p>
                      <a:pPr marL="261620">
                        <a:lnSpc>
                          <a:spcPct val="100000"/>
                        </a:lnSpc>
                      </a:pPr>
                      <a:r>
                        <a:rPr sz="1800" spc="-10" dirty="0" smtClean="0"/>
                        <a:t>90</a:t>
                      </a:r>
                      <a:r>
                        <a:rPr sz="1800" spc="0" dirty="0" smtClean="0"/>
                        <a:t>1</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51765">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11</a:t>
                      </a:r>
                      <a:r>
                        <a:rPr sz="1800" spc="-5" dirty="0" smtClean="0"/>
                        <a:t>1</a:t>
                      </a:r>
                      <a:r>
                        <a:rPr sz="1800" spc="0" dirty="0" smtClean="0"/>
                        <a:t>2</a:t>
                      </a:r>
                      <a:endParaRPr sz="1800" dirty="0">
                        <a:latin typeface="Arial"/>
                        <a:cs typeface="Arial"/>
                      </a:endParaRPr>
                    </a:p>
                  </a:txBody>
                  <a:tcPr marL="0" marR="0" marT="0" marB="0"/>
                </a:tc>
                <a:tc>
                  <a:txBody>
                    <a:bodyPr/>
                    <a:lstStyle/>
                    <a:p>
                      <a:pPr marL="151765">
                        <a:lnSpc>
                          <a:spcPct val="100000"/>
                        </a:lnSpc>
                      </a:pPr>
                      <a:r>
                        <a:rPr sz="1800" spc="-140" dirty="0" smtClean="0"/>
                        <a:t>11</a:t>
                      </a:r>
                      <a:r>
                        <a:rPr sz="1800" spc="-5" dirty="0" smtClean="0"/>
                        <a:t>1</a:t>
                      </a:r>
                      <a:r>
                        <a:rPr sz="1800" spc="0" dirty="0" smtClean="0"/>
                        <a:t>3</a:t>
                      </a:r>
                      <a:r>
                        <a:rPr sz="1800" spc="10" dirty="0" smtClean="0"/>
                        <a:t> </a:t>
                      </a:r>
                      <a:r>
                        <a:rPr sz="1800" spc="0" dirty="0" smtClean="0"/>
                        <a:t>–</a:t>
                      </a:r>
                      <a:r>
                        <a:rPr sz="1800" spc="-5" dirty="0" smtClean="0"/>
                        <a:t> </a:t>
                      </a:r>
                      <a:r>
                        <a:rPr sz="1800" spc="-10" dirty="0" smtClean="0"/>
                        <a:t>1594</a:t>
                      </a:r>
                      <a:endParaRPr sz="1800">
                        <a:latin typeface="Arial"/>
                        <a:cs typeface="Arial"/>
                      </a:endParaRPr>
                    </a:p>
                  </a:txBody>
                  <a:tcPr marL="0" marR="0" marT="0" marB="0"/>
                </a:tc>
              </a:tr>
              <a:tr h="349113">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47675">
                        <a:lnSpc>
                          <a:spcPct val="100000"/>
                        </a:lnSpc>
                      </a:pPr>
                      <a:r>
                        <a:rPr sz="1800" b="1" spc="-10" dirty="0" smtClean="0"/>
                        <a:t>2</a:t>
                      </a:r>
                      <a:r>
                        <a:rPr lang="en-US" sz="1800" b="1" spc="-10" dirty="0" smtClean="0"/>
                        <a:t>8</a:t>
                      </a:r>
                      <a:r>
                        <a:rPr sz="1800" b="1" spc="-10" dirty="0" smtClean="0"/>
                        <a:t>%</a:t>
                      </a:r>
                      <a:endParaRPr sz="1800" b="1" dirty="0">
                        <a:latin typeface="Arial"/>
                        <a:cs typeface="Arial"/>
                      </a:endParaRPr>
                    </a:p>
                  </a:txBody>
                  <a:tcPr marL="0" marR="0" marT="0" marB="0"/>
                </a:tc>
                <a:tc>
                  <a:txBody>
                    <a:bodyPr/>
                    <a:lstStyle/>
                    <a:p>
                      <a:pPr marL="447040">
                        <a:lnSpc>
                          <a:spcPct val="100000"/>
                        </a:lnSpc>
                      </a:pPr>
                      <a:r>
                        <a:rPr lang="en-US" sz="1800" b="1" spc="-10" dirty="0" smtClean="0"/>
                        <a:t>27.6</a:t>
                      </a:r>
                      <a:r>
                        <a:rPr sz="1800" b="1" spc="-10" dirty="0" smtClean="0"/>
                        <a:t>%</a:t>
                      </a:r>
                      <a:endParaRPr sz="1800" b="1" dirty="0">
                        <a:latin typeface="Arial"/>
                        <a:cs typeface="Arial"/>
                      </a:endParaRPr>
                    </a:p>
                  </a:txBody>
                  <a:tcPr marL="0" marR="0" marT="0" marB="0"/>
                </a:tc>
                <a:tc>
                  <a:txBody>
                    <a:bodyPr/>
                    <a:lstStyle/>
                    <a:p>
                      <a:pPr marL="447040">
                        <a:lnSpc>
                          <a:spcPct val="100000"/>
                        </a:lnSpc>
                      </a:pPr>
                      <a:r>
                        <a:rPr sz="1800" b="1" spc="-10" dirty="0" smtClean="0"/>
                        <a:t>2</a:t>
                      </a:r>
                      <a:r>
                        <a:rPr lang="en-US" sz="1800" b="1" spc="-10" dirty="0" smtClean="0"/>
                        <a:t>5</a:t>
                      </a:r>
                      <a:r>
                        <a:rPr sz="1800" b="1" spc="0" dirty="0" smtClean="0"/>
                        <a:t>.</a:t>
                      </a:r>
                      <a:r>
                        <a:rPr lang="en-US" sz="1800" b="1" spc="-10" dirty="0" smtClean="0"/>
                        <a:t>9</a:t>
                      </a:r>
                      <a:r>
                        <a:rPr sz="1800" b="1" spc="-10" dirty="0" smtClean="0"/>
                        <a:t>%</a:t>
                      </a:r>
                      <a:endParaRPr sz="1800" b="1" dirty="0">
                        <a:latin typeface="Arial"/>
                        <a:cs typeface="Arial"/>
                      </a:endParaRPr>
                    </a:p>
                  </a:txBody>
                  <a:tcPr marL="0" marR="0" marT="0" marB="0"/>
                </a:tc>
                <a:tc>
                  <a:txBody>
                    <a:bodyPr/>
                    <a:lstStyle/>
                    <a:p>
                      <a:pPr marL="447040">
                        <a:lnSpc>
                          <a:spcPct val="100000"/>
                        </a:lnSpc>
                      </a:pPr>
                      <a:r>
                        <a:rPr sz="1800" b="1" spc="-10" dirty="0" smtClean="0"/>
                        <a:t>1</a:t>
                      </a:r>
                      <a:r>
                        <a:rPr lang="en-US" sz="1800" b="1" spc="-10" dirty="0" smtClean="0"/>
                        <a:t>8</a:t>
                      </a:r>
                      <a:r>
                        <a:rPr sz="1800" b="1" spc="0" dirty="0" smtClean="0"/>
                        <a:t>.</a:t>
                      </a:r>
                      <a:r>
                        <a:rPr lang="en-US" sz="1800" b="1" spc="-10" dirty="0" smtClean="0"/>
                        <a:t>5</a:t>
                      </a:r>
                      <a:r>
                        <a:rPr sz="1800" b="1" spc="-10" dirty="0" smtClean="0"/>
                        <a:t>%</a:t>
                      </a:r>
                      <a:endParaRPr sz="1800" b="1" dirty="0">
                        <a:latin typeface="Arial"/>
                        <a:cs typeface="Arial"/>
                      </a:endParaRPr>
                    </a:p>
                  </a:txBody>
                  <a:tcPr marL="0" marR="0" marT="0" marB="0"/>
                </a:tc>
              </a:tr>
              <a:tr h="317026">
                <a:tc rowSpan="2">
                  <a:txBody>
                    <a:bodyPr/>
                    <a:lstStyle/>
                    <a:p>
                      <a:pPr marR="635" algn="ctr">
                        <a:lnSpc>
                          <a:spcPct val="100000"/>
                        </a:lnSpc>
                      </a:pPr>
                      <a:r>
                        <a:rPr sz="1800" dirty="0" smtClean="0"/>
                        <a:t>6</a:t>
                      </a:r>
                      <a:endParaRPr sz="1800">
                        <a:latin typeface="Arial"/>
                        <a:cs typeface="Arial"/>
                      </a:endParaRPr>
                    </a:p>
                  </a:txBody>
                  <a:tcPr marL="0" marR="0" marT="0" marB="0"/>
                </a:tc>
                <a:tc>
                  <a:txBody>
                    <a:bodyPr/>
                    <a:lstStyle/>
                    <a:p>
                      <a:pPr marL="260985">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896</a:t>
                      </a:r>
                      <a:endParaRPr sz="1800">
                        <a:latin typeface="Arial"/>
                        <a:cs typeface="Arial"/>
                      </a:endParaRPr>
                    </a:p>
                  </a:txBody>
                  <a:tcPr marL="0" marR="0" marT="0" marB="0"/>
                </a:tc>
                <a:tc>
                  <a:txBody>
                    <a:bodyPr/>
                    <a:lstStyle/>
                    <a:p>
                      <a:pPr marL="260985">
                        <a:lnSpc>
                          <a:spcPct val="100000"/>
                        </a:lnSpc>
                      </a:pPr>
                      <a:r>
                        <a:rPr sz="1800" spc="-10" dirty="0" smtClean="0"/>
                        <a:t>89</a:t>
                      </a:r>
                      <a:r>
                        <a:rPr sz="1800" spc="0" dirty="0" smtClean="0"/>
                        <a:t>7</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43510">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104</a:t>
                      </a:r>
                      <a:endParaRPr sz="1800">
                        <a:latin typeface="Arial"/>
                        <a:cs typeface="Arial"/>
                      </a:endParaRPr>
                    </a:p>
                  </a:txBody>
                  <a:tcPr marL="0" marR="0" marT="0" marB="0"/>
                </a:tc>
                <a:tc>
                  <a:txBody>
                    <a:bodyPr/>
                    <a:lstStyle/>
                    <a:p>
                      <a:pPr marL="143510">
                        <a:lnSpc>
                          <a:spcPct val="100000"/>
                        </a:lnSpc>
                      </a:pPr>
                      <a:r>
                        <a:rPr sz="1800" spc="-140" dirty="0" smtClean="0"/>
                        <a:t>1</a:t>
                      </a:r>
                      <a:r>
                        <a:rPr sz="1800" spc="-10" dirty="0" smtClean="0"/>
                        <a:t>10</a:t>
                      </a:r>
                      <a:r>
                        <a:rPr sz="1800" spc="0" dirty="0" smtClean="0"/>
                        <a:t>5</a:t>
                      </a:r>
                      <a:r>
                        <a:rPr sz="1800" spc="10" dirty="0" smtClean="0"/>
                        <a:t> </a:t>
                      </a:r>
                      <a:r>
                        <a:rPr sz="1800" spc="0" dirty="0" smtClean="0"/>
                        <a:t>–</a:t>
                      </a:r>
                      <a:r>
                        <a:rPr sz="1800" spc="-5" dirty="0" smtClean="0"/>
                        <a:t> </a:t>
                      </a:r>
                      <a:r>
                        <a:rPr sz="1800" spc="-10" dirty="0" smtClean="0"/>
                        <a:t>1531</a:t>
                      </a:r>
                      <a:endParaRPr sz="1800">
                        <a:latin typeface="Arial"/>
                        <a:cs typeface="Arial"/>
                      </a:endParaRPr>
                    </a:p>
                  </a:txBody>
                  <a:tcPr marL="0" marR="0" marT="0" marB="0"/>
                </a:tc>
              </a:tr>
              <a:tr h="349149">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47040">
                        <a:lnSpc>
                          <a:spcPct val="100000"/>
                        </a:lnSpc>
                      </a:pPr>
                      <a:r>
                        <a:rPr lang="en-US" sz="1800" b="1" spc="-10" dirty="0" smtClean="0"/>
                        <a:t>30</a:t>
                      </a:r>
                      <a:r>
                        <a:rPr sz="1800" b="1" spc="0" dirty="0" smtClean="0"/>
                        <a:t>.</a:t>
                      </a:r>
                      <a:r>
                        <a:rPr lang="en-US" sz="1800" b="1" spc="-10" dirty="0" smtClean="0"/>
                        <a:t>1</a:t>
                      </a:r>
                      <a:r>
                        <a:rPr sz="1800" b="1" spc="-10" dirty="0" smtClean="0"/>
                        <a:t>%</a:t>
                      </a:r>
                      <a:endParaRPr sz="1800" b="1" dirty="0">
                        <a:latin typeface="Arial"/>
                        <a:cs typeface="Arial"/>
                      </a:endParaRPr>
                    </a:p>
                  </a:txBody>
                  <a:tcPr marL="0" marR="0" marT="0" marB="0"/>
                </a:tc>
                <a:tc>
                  <a:txBody>
                    <a:bodyPr/>
                    <a:lstStyle/>
                    <a:p>
                      <a:pPr marL="447040">
                        <a:lnSpc>
                          <a:spcPct val="100000"/>
                        </a:lnSpc>
                      </a:pPr>
                      <a:r>
                        <a:rPr lang="en-US" sz="1800" b="1" spc="-10" dirty="0" smtClean="0"/>
                        <a:t>28</a:t>
                      </a:r>
                      <a:r>
                        <a:rPr sz="1800" b="1" spc="0" dirty="0" smtClean="0"/>
                        <a:t>.</a:t>
                      </a:r>
                      <a:r>
                        <a:rPr lang="en-US" sz="1800" b="1" spc="-10" dirty="0" smtClean="0"/>
                        <a:t>8</a:t>
                      </a:r>
                      <a:r>
                        <a:rPr sz="1800" b="1" spc="-10" dirty="0" smtClean="0"/>
                        <a:t>%</a:t>
                      </a:r>
                      <a:endParaRPr sz="1800" b="1" dirty="0">
                        <a:latin typeface="Arial"/>
                        <a:cs typeface="Arial"/>
                      </a:endParaRPr>
                    </a:p>
                  </a:txBody>
                  <a:tcPr marL="0" marR="0" marT="0" marB="0"/>
                </a:tc>
                <a:tc>
                  <a:txBody>
                    <a:bodyPr/>
                    <a:lstStyle/>
                    <a:p>
                      <a:pPr marL="447040">
                        <a:lnSpc>
                          <a:spcPct val="100000"/>
                        </a:lnSpc>
                      </a:pPr>
                      <a:r>
                        <a:rPr sz="1800" b="1" spc="-10" dirty="0" smtClean="0"/>
                        <a:t>2</a:t>
                      </a:r>
                      <a:r>
                        <a:rPr lang="en-US" sz="1800" b="1" spc="-10" dirty="0" smtClean="0"/>
                        <a:t>4</a:t>
                      </a:r>
                      <a:r>
                        <a:rPr sz="1800" b="1" spc="0" dirty="0" smtClean="0"/>
                        <a:t>.</a:t>
                      </a:r>
                      <a:r>
                        <a:rPr lang="en-US" sz="1800" b="1" spc="-10" dirty="0" smtClean="0"/>
                        <a:t>2</a:t>
                      </a:r>
                      <a:r>
                        <a:rPr sz="1800" b="1" spc="-10" dirty="0" smtClean="0"/>
                        <a:t>%</a:t>
                      </a:r>
                      <a:endParaRPr sz="1800" b="1" dirty="0">
                        <a:latin typeface="Arial"/>
                        <a:cs typeface="Arial"/>
                      </a:endParaRPr>
                    </a:p>
                  </a:txBody>
                  <a:tcPr marL="0" marR="0" marT="0" marB="0"/>
                </a:tc>
                <a:tc>
                  <a:txBody>
                    <a:bodyPr/>
                    <a:lstStyle/>
                    <a:p>
                      <a:pPr marL="452755">
                        <a:lnSpc>
                          <a:spcPct val="100000"/>
                        </a:lnSpc>
                      </a:pPr>
                      <a:r>
                        <a:rPr sz="1800" b="1" spc="-105" dirty="0" smtClean="0"/>
                        <a:t>1</a:t>
                      </a:r>
                      <a:r>
                        <a:rPr lang="en-US" sz="1800" b="1" spc="-10" dirty="0" smtClean="0"/>
                        <a:t>6</a:t>
                      </a:r>
                      <a:r>
                        <a:rPr sz="1800" b="1" spc="0" dirty="0" smtClean="0"/>
                        <a:t>.</a:t>
                      </a:r>
                      <a:r>
                        <a:rPr lang="en-US" sz="1800" b="1" spc="-10" dirty="0" smtClean="0"/>
                        <a:t>9</a:t>
                      </a:r>
                      <a:r>
                        <a:rPr sz="1800" b="1" spc="-10" dirty="0" smtClean="0"/>
                        <a:t>%</a:t>
                      </a:r>
                      <a:endParaRPr sz="1800" b="1" dirty="0">
                        <a:latin typeface="Arial"/>
                        <a:cs typeface="Arial"/>
                      </a:endParaRPr>
                    </a:p>
                  </a:txBody>
                  <a:tcPr marL="0" marR="0" marT="0" marB="0"/>
                </a:tc>
              </a:tr>
              <a:tr h="316991">
                <a:tc rowSpan="2">
                  <a:txBody>
                    <a:bodyPr/>
                    <a:lstStyle/>
                    <a:p>
                      <a:pPr marR="1270" algn="ctr">
                        <a:lnSpc>
                          <a:spcPct val="100000"/>
                        </a:lnSpc>
                      </a:pPr>
                      <a:r>
                        <a:rPr sz="1800" dirty="0" smtClean="0"/>
                        <a:t>7</a:t>
                      </a:r>
                      <a:endParaRPr sz="1800">
                        <a:latin typeface="Arial"/>
                        <a:cs typeface="Arial"/>
                      </a:endParaRPr>
                    </a:p>
                  </a:txBody>
                  <a:tcPr marL="0" marR="0" marT="0" marB="0"/>
                </a:tc>
                <a:tc>
                  <a:txBody>
                    <a:bodyPr/>
                    <a:lstStyle/>
                    <a:p>
                      <a:pPr marL="260985">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903</a:t>
                      </a:r>
                      <a:endParaRPr sz="1800">
                        <a:latin typeface="Arial"/>
                        <a:cs typeface="Arial"/>
                      </a:endParaRPr>
                    </a:p>
                  </a:txBody>
                  <a:tcPr marL="0" marR="0" marT="0" marB="0"/>
                </a:tc>
                <a:tc>
                  <a:txBody>
                    <a:bodyPr/>
                    <a:lstStyle/>
                    <a:p>
                      <a:pPr marL="260350">
                        <a:lnSpc>
                          <a:spcPct val="100000"/>
                        </a:lnSpc>
                      </a:pPr>
                      <a:r>
                        <a:rPr sz="1800" spc="-10" dirty="0" smtClean="0"/>
                        <a:t>90</a:t>
                      </a:r>
                      <a:r>
                        <a:rPr sz="1800" spc="0" dirty="0" smtClean="0"/>
                        <a:t>4</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42875">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108</a:t>
                      </a:r>
                      <a:endParaRPr sz="1800">
                        <a:latin typeface="Arial"/>
                        <a:cs typeface="Arial"/>
                      </a:endParaRPr>
                    </a:p>
                  </a:txBody>
                  <a:tcPr marL="0" marR="0" marT="0" marB="0"/>
                </a:tc>
                <a:tc>
                  <a:txBody>
                    <a:bodyPr/>
                    <a:lstStyle/>
                    <a:p>
                      <a:pPr marL="142875">
                        <a:lnSpc>
                          <a:spcPct val="100000"/>
                        </a:lnSpc>
                      </a:pPr>
                      <a:r>
                        <a:rPr sz="1800" spc="-140" dirty="0" smtClean="0"/>
                        <a:t>1</a:t>
                      </a:r>
                      <a:r>
                        <a:rPr sz="1800" spc="-10" dirty="0" smtClean="0"/>
                        <a:t>10</a:t>
                      </a:r>
                      <a:r>
                        <a:rPr sz="1800" spc="0" dirty="0" smtClean="0"/>
                        <a:t>9</a:t>
                      </a:r>
                      <a:r>
                        <a:rPr sz="1800" spc="10" dirty="0" smtClean="0"/>
                        <a:t> </a:t>
                      </a:r>
                      <a:r>
                        <a:rPr sz="1800" spc="0" dirty="0" smtClean="0"/>
                        <a:t>–</a:t>
                      </a:r>
                      <a:r>
                        <a:rPr sz="1800" spc="-5" dirty="0" smtClean="0"/>
                        <a:t> </a:t>
                      </a:r>
                      <a:r>
                        <a:rPr sz="1800" spc="-10" dirty="0" smtClean="0"/>
                        <a:t>1536</a:t>
                      </a:r>
                      <a:endParaRPr sz="1800">
                        <a:latin typeface="Arial"/>
                        <a:cs typeface="Arial"/>
                      </a:endParaRPr>
                    </a:p>
                  </a:txBody>
                  <a:tcPr marL="0" marR="0" marT="0" marB="0"/>
                </a:tc>
              </a:tr>
              <a:tr h="349184">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46405">
                        <a:lnSpc>
                          <a:spcPct val="100000"/>
                        </a:lnSpc>
                      </a:pPr>
                      <a:r>
                        <a:rPr sz="1800" b="1" spc="-10" dirty="0" smtClean="0"/>
                        <a:t>3</a:t>
                      </a:r>
                      <a:r>
                        <a:rPr lang="en-US" sz="1800" b="1" spc="-10" dirty="0" smtClean="0"/>
                        <a:t>4</a:t>
                      </a:r>
                      <a:r>
                        <a:rPr sz="1800" b="1" spc="0" dirty="0" smtClean="0"/>
                        <a:t>.</a:t>
                      </a:r>
                      <a:r>
                        <a:rPr lang="en-US" sz="1800" b="1" spc="-10" dirty="0" smtClean="0"/>
                        <a:t>9</a:t>
                      </a:r>
                      <a:r>
                        <a:rPr sz="1800" b="1" spc="-10" dirty="0" smtClean="0"/>
                        <a:t>%</a:t>
                      </a:r>
                      <a:endParaRPr sz="1800" b="1" dirty="0">
                        <a:latin typeface="Arial"/>
                        <a:cs typeface="Arial"/>
                      </a:endParaRPr>
                    </a:p>
                  </a:txBody>
                  <a:tcPr marL="0" marR="0" marT="0" marB="0"/>
                </a:tc>
                <a:tc>
                  <a:txBody>
                    <a:bodyPr/>
                    <a:lstStyle/>
                    <a:p>
                      <a:pPr marL="446405">
                        <a:lnSpc>
                          <a:spcPct val="100000"/>
                        </a:lnSpc>
                      </a:pPr>
                      <a:r>
                        <a:rPr lang="en-US" sz="1800" b="1" spc="-10" dirty="0" smtClean="0"/>
                        <a:t>28</a:t>
                      </a:r>
                      <a:r>
                        <a:rPr sz="1800" b="1" spc="0" dirty="0" smtClean="0"/>
                        <a:t>.</a:t>
                      </a:r>
                      <a:r>
                        <a:rPr lang="en-US" sz="1800" b="1" spc="-10" dirty="0" smtClean="0"/>
                        <a:t>1</a:t>
                      </a:r>
                      <a:r>
                        <a:rPr sz="1800" b="1" spc="-10" dirty="0" smtClean="0"/>
                        <a:t>%</a:t>
                      </a:r>
                      <a:endParaRPr sz="1800" b="1" dirty="0">
                        <a:latin typeface="Arial"/>
                        <a:cs typeface="Arial"/>
                      </a:endParaRPr>
                    </a:p>
                  </a:txBody>
                  <a:tcPr marL="0" marR="0" marT="0" marB="0"/>
                </a:tc>
                <a:tc>
                  <a:txBody>
                    <a:bodyPr/>
                    <a:lstStyle/>
                    <a:p>
                      <a:pPr marL="446405">
                        <a:lnSpc>
                          <a:spcPct val="100000"/>
                        </a:lnSpc>
                      </a:pPr>
                      <a:r>
                        <a:rPr sz="1800" b="1" spc="-10" dirty="0" smtClean="0"/>
                        <a:t>23</a:t>
                      </a:r>
                      <a:r>
                        <a:rPr sz="1800" b="1" spc="0" dirty="0" smtClean="0"/>
                        <a:t>.</a:t>
                      </a:r>
                      <a:r>
                        <a:rPr lang="en-US" sz="1800" b="1" spc="-10" dirty="0" smtClean="0"/>
                        <a:t>7</a:t>
                      </a:r>
                      <a:r>
                        <a:rPr sz="1800" b="1" spc="-10" dirty="0" smtClean="0"/>
                        <a:t>%</a:t>
                      </a:r>
                      <a:endParaRPr sz="1800" b="1" dirty="0">
                        <a:latin typeface="Arial"/>
                        <a:cs typeface="Arial"/>
                      </a:endParaRPr>
                    </a:p>
                  </a:txBody>
                  <a:tcPr marL="0" marR="0" marT="0" marB="0"/>
                </a:tc>
                <a:tc>
                  <a:txBody>
                    <a:bodyPr/>
                    <a:lstStyle/>
                    <a:p>
                      <a:pPr marL="508634">
                        <a:lnSpc>
                          <a:spcPct val="100000"/>
                        </a:lnSpc>
                      </a:pPr>
                      <a:r>
                        <a:rPr lang="en-US" sz="1800" b="1" spc="-10" dirty="0" smtClean="0"/>
                        <a:t>13.3</a:t>
                      </a:r>
                      <a:r>
                        <a:rPr sz="1800" b="1" spc="-10" dirty="0" smtClean="0"/>
                        <a:t>%</a:t>
                      </a:r>
                      <a:endParaRPr sz="1800" b="1" dirty="0">
                        <a:latin typeface="Arial"/>
                        <a:cs typeface="Arial"/>
                      </a:endParaRPr>
                    </a:p>
                  </a:txBody>
                  <a:tcPr marL="0" marR="0" marT="0" marB="0"/>
                </a:tc>
              </a:tr>
              <a:tr h="316955">
                <a:tc rowSpan="2">
                  <a:txBody>
                    <a:bodyPr/>
                    <a:lstStyle/>
                    <a:p>
                      <a:pPr marR="1905" algn="ctr">
                        <a:lnSpc>
                          <a:spcPct val="100000"/>
                        </a:lnSpc>
                      </a:pPr>
                      <a:r>
                        <a:rPr sz="1800" dirty="0" smtClean="0"/>
                        <a:t>8</a:t>
                      </a:r>
                      <a:endParaRPr sz="1800">
                        <a:latin typeface="Arial"/>
                        <a:cs typeface="Arial"/>
                      </a:endParaRPr>
                    </a:p>
                  </a:txBody>
                  <a:tcPr marL="0" marR="0" marT="0" marB="0"/>
                </a:tc>
                <a:tc>
                  <a:txBody>
                    <a:bodyPr/>
                    <a:lstStyle/>
                    <a:p>
                      <a:pPr marL="260350">
                        <a:lnSpc>
                          <a:spcPct val="100000"/>
                        </a:lnSpc>
                      </a:pPr>
                      <a:r>
                        <a:rPr sz="1800" spc="-10" dirty="0" smtClean="0"/>
                        <a:t>60</a:t>
                      </a:r>
                      <a:r>
                        <a:rPr sz="1800" spc="0" dirty="0" smtClean="0"/>
                        <a:t>0</a:t>
                      </a:r>
                      <a:r>
                        <a:rPr sz="1800" spc="10" dirty="0" smtClean="0"/>
                        <a:t> </a:t>
                      </a:r>
                      <a:r>
                        <a:rPr sz="1800" spc="0" dirty="0" smtClean="0"/>
                        <a:t>–</a:t>
                      </a:r>
                      <a:r>
                        <a:rPr sz="1800" spc="-5" dirty="0" smtClean="0"/>
                        <a:t> </a:t>
                      </a:r>
                      <a:r>
                        <a:rPr sz="1800" spc="-10" dirty="0" smtClean="0"/>
                        <a:t>905</a:t>
                      </a:r>
                      <a:endParaRPr sz="1800">
                        <a:latin typeface="Arial"/>
                        <a:cs typeface="Arial"/>
                      </a:endParaRPr>
                    </a:p>
                  </a:txBody>
                  <a:tcPr marL="0" marR="0" marT="0" marB="0"/>
                </a:tc>
                <a:tc>
                  <a:txBody>
                    <a:bodyPr/>
                    <a:lstStyle/>
                    <a:p>
                      <a:pPr marL="260350">
                        <a:lnSpc>
                          <a:spcPct val="100000"/>
                        </a:lnSpc>
                      </a:pPr>
                      <a:r>
                        <a:rPr sz="1800" spc="-10" dirty="0" smtClean="0"/>
                        <a:t>90</a:t>
                      </a:r>
                      <a:r>
                        <a:rPr sz="1800" spc="0" dirty="0" smtClean="0"/>
                        <a:t>6</a:t>
                      </a:r>
                      <a:r>
                        <a:rPr sz="1800" spc="10" dirty="0" smtClean="0"/>
                        <a:t> </a:t>
                      </a:r>
                      <a:r>
                        <a:rPr sz="1800" spc="0" dirty="0" smtClean="0"/>
                        <a:t>–</a:t>
                      </a:r>
                      <a:r>
                        <a:rPr sz="1800" spc="-5" dirty="0" smtClean="0"/>
                        <a:t> </a:t>
                      </a:r>
                      <a:r>
                        <a:rPr sz="1800" spc="-10" dirty="0" smtClean="0"/>
                        <a:t>999</a:t>
                      </a:r>
                      <a:endParaRPr sz="1800">
                        <a:latin typeface="Arial"/>
                        <a:cs typeface="Arial"/>
                      </a:endParaRPr>
                    </a:p>
                  </a:txBody>
                  <a:tcPr marL="0" marR="0" marT="0" marB="0"/>
                </a:tc>
                <a:tc>
                  <a:txBody>
                    <a:bodyPr/>
                    <a:lstStyle/>
                    <a:p>
                      <a:pPr marL="142875">
                        <a:lnSpc>
                          <a:spcPct val="100000"/>
                        </a:lnSpc>
                      </a:pPr>
                      <a:r>
                        <a:rPr sz="1800" spc="-10" dirty="0" smtClean="0"/>
                        <a:t>100</a:t>
                      </a:r>
                      <a:r>
                        <a:rPr sz="1800" spc="0" dirty="0" smtClean="0"/>
                        <a:t>0</a:t>
                      </a:r>
                      <a:r>
                        <a:rPr sz="1800" spc="10" dirty="0" smtClean="0"/>
                        <a:t> </a:t>
                      </a:r>
                      <a:r>
                        <a:rPr sz="1800" spc="0" dirty="0" smtClean="0"/>
                        <a:t>–</a:t>
                      </a:r>
                      <a:r>
                        <a:rPr sz="1800" spc="-5" dirty="0" smtClean="0"/>
                        <a:t> </a:t>
                      </a:r>
                      <a:r>
                        <a:rPr sz="1800" spc="-140" dirty="0" smtClean="0"/>
                        <a:t>1</a:t>
                      </a:r>
                      <a:r>
                        <a:rPr sz="1800" spc="-10" dirty="0" smtClean="0"/>
                        <a:t>107</a:t>
                      </a:r>
                      <a:endParaRPr sz="1800">
                        <a:latin typeface="Arial"/>
                        <a:cs typeface="Arial"/>
                      </a:endParaRPr>
                    </a:p>
                  </a:txBody>
                  <a:tcPr marL="0" marR="0" marT="0" marB="0"/>
                </a:tc>
                <a:tc>
                  <a:txBody>
                    <a:bodyPr/>
                    <a:lstStyle/>
                    <a:p>
                      <a:pPr marL="142875">
                        <a:lnSpc>
                          <a:spcPct val="100000"/>
                        </a:lnSpc>
                      </a:pPr>
                      <a:r>
                        <a:rPr sz="1800" spc="-140" dirty="0" smtClean="0"/>
                        <a:t>1</a:t>
                      </a:r>
                      <a:r>
                        <a:rPr sz="1800" spc="-10" dirty="0" smtClean="0"/>
                        <a:t>10</a:t>
                      </a:r>
                      <a:r>
                        <a:rPr sz="1800" spc="0" dirty="0" smtClean="0"/>
                        <a:t>8</a:t>
                      </a:r>
                      <a:r>
                        <a:rPr sz="1800" spc="10" dirty="0" smtClean="0"/>
                        <a:t> </a:t>
                      </a:r>
                      <a:r>
                        <a:rPr sz="1800" spc="0" dirty="0" smtClean="0"/>
                        <a:t>–</a:t>
                      </a:r>
                      <a:r>
                        <a:rPr sz="1800" spc="-5" dirty="0" smtClean="0"/>
                        <a:t> </a:t>
                      </a:r>
                      <a:r>
                        <a:rPr sz="1800" spc="-10" dirty="0" smtClean="0"/>
                        <a:t>1558</a:t>
                      </a:r>
                      <a:endParaRPr sz="1800" dirty="0">
                        <a:latin typeface="Arial"/>
                        <a:cs typeface="Arial"/>
                      </a:endParaRPr>
                    </a:p>
                  </a:txBody>
                  <a:tcPr marL="0" marR="0" marT="0" marB="0"/>
                </a:tc>
              </a:tr>
              <a:tr h="349220">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2D050"/>
                    </a:solidFill>
                  </a:tcPr>
                </a:tc>
                <a:tc>
                  <a:txBody>
                    <a:bodyPr/>
                    <a:lstStyle/>
                    <a:p>
                      <a:pPr marL="446405">
                        <a:lnSpc>
                          <a:spcPct val="100000"/>
                        </a:lnSpc>
                      </a:pPr>
                      <a:r>
                        <a:rPr lang="en-US" sz="1800" b="1" spc="-10" dirty="0" smtClean="0"/>
                        <a:t>40</a:t>
                      </a:r>
                      <a:r>
                        <a:rPr sz="1800" b="1" spc="0" dirty="0" smtClean="0"/>
                        <a:t>.</a:t>
                      </a:r>
                      <a:r>
                        <a:rPr lang="en-US" sz="1800" b="1" spc="-10" dirty="0" smtClean="0"/>
                        <a:t>2</a:t>
                      </a:r>
                      <a:r>
                        <a:rPr sz="1800" b="1" spc="-10" dirty="0" smtClean="0"/>
                        <a:t>%</a:t>
                      </a:r>
                      <a:endParaRPr sz="1800" b="1" dirty="0">
                        <a:latin typeface="Arial"/>
                        <a:cs typeface="Arial"/>
                      </a:endParaRPr>
                    </a:p>
                  </a:txBody>
                  <a:tcPr marL="0" marR="0" marT="0" marB="0"/>
                </a:tc>
                <a:tc>
                  <a:txBody>
                    <a:bodyPr/>
                    <a:lstStyle/>
                    <a:p>
                      <a:pPr marL="446405">
                        <a:lnSpc>
                          <a:spcPct val="100000"/>
                        </a:lnSpc>
                      </a:pPr>
                      <a:r>
                        <a:rPr lang="en-US" sz="1800" b="1" spc="-10" dirty="0" smtClean="0"/>
                        <a:t>28</a:t>
                      </a:r>
                      <a:r>
                        <a:rPr sz="1800" b="1" spc="0" dirty="0" smtClean="0"/>
                        <a:t>.</a:t>
                      </a:r>
                      <a:r>
                        <a:rPr lang="en-US" sz="1800" b="1" spc="-10" dirty="0" smtClean="0"/>
                        <a:t>6</a:t>
                      </a:r>
                      <a:r>
                        <a:rPr sz="1800" b="1" spc="-10" dirty="0" smtClean="0"/>
                        <a:t>%</a:t>
                      </a:r>
                      <a:endParaRPr sz="1800" b="1" dirty="0">
                        <a:latin typeface="Arial"/>
                        <a:cs typeface="Arial"/>
                      </a:endParaRPr>
                    </a:p>
                  </a:txBody>
                  <a:tcPr marL="0" marR="0" marT="0" marB="0"/>
                </a:tc>
                <a:tc>
                  <a:txBody>
                    <a:bodyPr/>
                    <a:lstStyle/>
                    <a:p>
                      <a:pPr marL="445770">
                        <a:lnSpc>
                          <a:spcPct val="100000"/>
                        </a:lnSpc>
                      </a:pPr>
                      <a:r>
                        <a:rPr sz="1800" b="1" spc="-10" dirty="0" smtClean="0"/>
                        <a:t>2</a:t>
                      </a:r>
                      <a:r>
                        <a:rPr lang="en-US" sz="1800" b="1" spc="-10" dirty="0" smtClean="0"/>
                        <a:t>0</a:t>
                      </a:r>
                      <a:r>
                        <a:rPr sz="1800" b="1" spc="0" dirty="0" smtClean="0"/>
                        <a:t>.</a:t>
                      </a:r>
                      <a:r>
                        <a:rPr lang="en-US" sz="1800" b="1" spc="-10" dirty="0" smtClean="0"/>
                        <a:t>8</a:t>
                      </a:r>
                      <a:r>
                        <a:rPr sz="1800" b="1" spc="-10" dirty="0" smtClean="0"/>
                        <a:t>%</a:t>
                      </a:r>
                      <a:endParaRPr sz="1800" b="1" dirty="0">
                        <a:latin typeface="Arial"/>
                        <a:cs typeface="Arial"/>
                      </a:endParaRPr>
                    </a:p>
                  </a:txBody>
                  <a:tcPr marL="0" marR="0" marT="0" marB="0"/>
                </a:tc>
                <a:tc>
                  <a:txBody>
                    <a:bodyPr/>
                    <a:lstStyle/>
                    <a:p>
                      <a:pPr marL="508634">
                        <a:lnSpc>
                          <a:spcPct val="100000"/>
                        </a:lnSpc>
                      </a:pPr>
                      <a:r>
                        <a:rPr lang="en-US" sz="1800" b="1" spc="-10" dirty="0" smtClean="0"/>
                        <a:t>10.5</a:t>
                      </a:r>
                      <a:r>
                        <a:rPr sz="1800" b="1" spc="-10" dirty="0" smtClean="0"/>
                        <a:t>%</a:t>
                      </a:r>
                      <a:endParaRPr sz="1800" b="1" dirty="0">
                        <a:latin typeface="Arial"/>
                        <a:cs typeface="Arial"/>
                      </a:endParaRPr>
                    </a:p>
                  </a:txBody>
                  <a:tcPr marL="0" marR="0" marT="0" marB="0"/>
                </a:tc>
              </a:tr>
            </a:tbl>
          </a:graphicData>
        </a:graphic>
      </p:graphicFrame>
      <p:sp>
        <p:nvSpPr>
          <p:cNvPr id="6" name="Rectangle 2"/>
          <p:cNvSpPr>
            <a:spLocks/>
          </p:cNvSpPr>
          <p:nvPr/>
        </p:nvSpPr>
        <p:spPr bwMode="auto">
          <a:xfrm>
            <a:off x="149153" y="381000"/>
            <a:ext cx="8802687" cy="119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4800" b="1" dirty="0" smtClean="0">
                <a:solidFill>
                  <a:srgbClr val="FF0000"/>
                </a:solidFill>
                <a:effectLst>
                  <a:outerShdw blurRad="38100" dist="38100" dir="2700000" algn="tl">
                    <a:srgbClr val="000000">
                      <a:alpha val="43137"/>
                    </a:srgbClr>
                  </a:outerShdw>
                </a:effectLst>
                <a:latin typeface="+mn-lt"/>
                <a:ea typeface="Gill Sans" charset="0"/>
                <a:cs typeface="Gill Sans" charset="0"/>
              </a:rPr>
              <a:t>Impact: State Student Performance Math</a:t>
            </a:r>
            <a:endParaRPr lang="en-US" altLang="en-US" sz="4800" b="1" dirty="0">
              <a:solidFill>
                <a:srgbClr val="FF0000"/>
              </a:solidFill>
              <a:effectLst>
                <a:outerShdw blurRad="38100" dist="38100" dir="2700000" algn="tl">
                  <a:srgbClr val="000000">
                    <a:alpha val="43137"/>
                  </a:srgbClr>
                </a:outerShdw>
              </a:effectLst>
              <a:latin typeface="+mn-lt"/>
              <a:ea typeface="Gill Sans" charset="0"/>
              <a:cs typeface="Gill Sans" charset="0"/>
            </a:endParaRPr>
          </a:p>
        </p:txBody>
      </p:sp>
    </p:spTree>
    <p:extLst>
      <p:ext uri="{BB962C8B-B14F-4D97-AF65-F5344CB8AC3E}">
        <p14:creationId xmlns:p14="http://schemas.microsoft.com/office/powerpoint/2010/main" val="3459428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229600" cy="1524000"/>
          </a:xfrm>
        </p:spPr>
        <p:txBody>
          <a:bodyPr>
            <a:normAutofit fontScale="90000"/>
          </a:bodyPr>
          <a:lstStyle/>
          <a:p>
            <a:pPr lvl="0" algn="ctr"/>
            <a:r>
              <a:rPr lang="en-US" altLang="en-US" sz="4000" dirty="0">
                <a:ln>
                  <a:noFill/>
                </a:ln>
                <a:solidFill>
                  <a:srgbClr val="FF0000"/>
                </a:solidFill>
                <a:effectLst>
                  <a:outerShdw blurRad="38100" dist="38100" dir="2700000" algn="tl">
                    <a:srgbClr val="000000">
                      <a:alpha val="43137"/>
                    </a:srgbClr>
                  </a:outerShdw>
                </a:effectLst>
                <a:latin typeface="+mn-lt"/>
                <a:ea typeface="Calibri" pitchFamily="34" charset="0"/>
                <a:cs typeface="Times New Roman" pitchFamily="18" charset="0"/>
              </a:rPr>
              <a:t>Percentage of Students Scoring </a:t>
            </a:r>
            <a:r>
              <a:rPr lang="en-US" altLang="en-US" sz="4000" dirty="0" smtClean="0">
                <a:ln>
                  <a:noFill/>
                </a:ln>
                <a:solidFill>
                  <a:srgbClr val="FF0000"/>
                </a:solidFill>
                <a:effectLst>
                  <a:outerShdw blurRad="38100" dist="38100" dir="2700000" algn="tl">
                    <a:srgbClr val="000000">
                      <a:alpha val="43137"/>
                    </a:srgbClr>
                  </a:outerShdw>
                </a:effectLst>
                <a:latin typeface="+mn-lt"/>
                <a:ea typeface="Calibri" pitchFamily="34" charset="0"/>
                <a:cs typeface="Times New Roman" pitchFamily="18" charset="0"/>
              </a:rPr>
              <a:t/>
            </a:r>
            <a:br>
              <a:rPr lang="en-US" altLang="en-US" sz="4000" dirty="0" smtClean="0">
                <a:ln>
                  <a:noFill/>
                </a:ln>
                <a:solidFill>
                  <a:srgbClr val="FF0000"/>
                </a:solidFill>
                <a:effectLst>
                  <a:outerShdw blurRad="38100" dist="38100" dir="2700000" algn="tl">
                    <a:srgbClr val="000000">
                      <a:alpha val="43137"/>
                    </a:srgbClr>
                  </a:outerShdw>
                </a:effectLst>
                <a:latin typeface="+mn-lt"/>
                <a:ea typeface="Calibri" pitchFamily="34" charset="0"/>
                <a:cs typeface="Times New Roman" pitchFamily="18" charset="0"/>
              </a:rPr>
            </a:br>
            <a:r>
              <a:rPr lang="en-US" altLang="en-US" sz="4000" dirty="0" smtClean="0">
                <a:ln>
                  <a:noFill/>
                </a:ln>
                <a:solidFill>
                  <a:srgbClr val="FF0000"/>
                </a:solidFill>
                <a:effectLst>
                  <a:outerShdw blurRad="38100" dist="38100" dir="2700000" algn="tl">
                    <a:srgbClr val="000000">
                      <a:alpha val="43137"/>
                    </a:srgbClr>
                  </a:outerShdw>
                </a:effectLst>
                <a:latin typeface="+mn-lt"/>
                <a:ea typeface="Calibri" pitchFamily="34" charset="0"/>
                <a:cs typeface="Times New Roman" pitchFamily="18" charset="0"/>
              </a:rPr>
              <a:t>Basic </a:t>
            </a:r>
            <a:r>
              <a:rPr lang="en-US" altLang="en-US" sz="4000" dirty="0">
                <a:ln>
                  <a:noFill/>
                </a:ln>
                <a:solidFill>
                  <a:srgbClr val="FF0000"/>
                </a:solidFill>
                <a:effectLst>
                  <a:outerShdw blurRad="38100" dist="38100" dir="2700000" algn="tl">
                    <a:srgbClr val="000000">
                      <a:alpha val="43137"/>
                    </a:srgbClr>
                  </a:outerShdw>
                </a:effectLst>
                <a:latin typeface="+mn-lt"/>
                <a:ea typeface="Calibri" pitchFamily="34" charset="0"/>
                <a:cs typeface="Times New Roman" pitchFamily="18" charset="0"/>
              </a:rPr>
              <a:t>or Below Basic on PSSA </a:t>
            </a:r>
            <a:r>
              <a:rPr lang="en-US" altLang="en-US" sz="4000" i="1" dirty="0" smtClean="0">
                <a:ln>
                  <a:noFill/>
                </a:ln>
                <a:solidFill>
                  <a:srgbClr val="FF0000"/>
                </a:solidFill>
                <a:effectLst/>
                <a:latin typeface="+mn-lt"/>
                <a:ea typeface="Calibri" pitchFamily="34" charset="0"/>
                <a:cs typeface="Times New Roman" pitchFamily="18" charset="0"/>
              </a:rPr>
              <a:t/>
            </a:r>
            <a:br>
              <a:rPr lang="en-US" altLang="en-US" sz="4000" i="1" dirty="0" smtClean="0">
                <a:ln>
                  <a:noFill/>
                </a:ln>
                <a:solidFill>
                  <a:srgbClr val="FF0000"/>
                </a:solidFill>
                <a:effectLst/>
                <a:latin typeface="+mn-lt"/>
                <a:ea typeface="Calibri" pitchFamily="34" charset="0"/>
                <a:cs typeface="Times New Roman" pitchFamily="18" charset="0"/>
              </a:rPr>
            </a:br>
            <a:r>
              <a:rPr lang="en-US" altLang="en-US" sz="2700" i="1" dirty="0" smtClean="0">
                <a:ln>
                  <a:noFill/>
                </a:ln>
                <a:solidFill>
                  <a:srgbClr val="FF0000"/>
                </a:solidFill>
                <a:effectLst/>
                <a:latin typeface="+mn-lt"/>
                <a:ea typeface="Calibri" pitchFamily="34" charset="0"/>
                <a:cs typeface="Times New Roman" pitchFamily="18" charset="0"/>
              </a:rPr>
              <a:t>(</a:t>
            </a:r>
            <a:r>
              <a:rPr lang="en-US" altLang="en-US" sz="2700" i="1" dirty="0">
                <a:ln>
                  <a:noFill/>
                </a:ln>
                <a:solidFill>
                  <a:srgbClr val="FF0000"/>
                </a:solidFill>
                <a:effectLst/>
                <a:latin typeface="+mn-lt"/>
                <a:ea typeface="Calibri" pitchFamily="34" charset="0"/>
                <a:cs typeface="Times New Roman" pitchFamily="18" charset="0"/>
              </a:rPr>
              <a:t>Statewide Comparison)</a:t>
            </a:r>
            <a:r>
              <a:rPr lang="en-US" altLang="en-US" sz="2000" b="0" dirty="0">
                <a:ln>
                  <a:noFill/>
                </a:ln>
                <a:solidFill>
                  <a:srgbClr val="FF0000"/>
                </a:solidFill>
                <a:effectLst/>
                <a:latin typeface="+mn-lt"/>
                <a:cs typeface="Arial" pitchFamily="34" charset="0"/>
              </a:rPr>
              <a:t/>
            </a:r>
            <a:br>
              <a:rPr lang="en-US" altLang="en-US" sz="2000" b="0" dirty="0">
                <a:ln>
                  <a:noFill/>
                </a:ln>
                <a:solidFill>
                  <a:srgbClr val="FF0000"/>
                </a:solidFill>
                <a:effectLst/>
                <a:latin typeface="+mn-lt"/>
                <a:cs typeface="Arial" pitchFamily="34" charset="0"/>
              </a:rPr>
            </a:br>
            <a:endParaRPr lang="en-US" dirty="0">
              <a:solidFill>
                <a:srgbClr val="FF0000"/>
              </a:solidFill>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17730735"/>
              </p:ext>
            </p:extLst>
          </p:nvPr>
        </p:nvGraphicFramePr>
        <p:xfrm>
          <a:off x="304800" y="2209800"/>
          <a:ext cx="8305800" cy="3581401"/>
        </p:xfrm>
        <a:graphic>
          <a:graphicData uri="http://schemas.openxmlformats.org/drawingml/2006/table">
            <a:tbl>
              <a:tblPr firstRow="1" firstCol="1" bandRow="1">
                <a:tableStyleId>{22838BEF-8BB2-4498-84A7-C5851F593DF1}</a:tableStyleId>
              </a:tblPr>
              <a:tblGrid>
                <a:gridCol w="903477"/>
                <a:gridCol w="1856564"/>
                <a:gridCol w="1856564"/>
                <a:gridCol w="1911119"/>
                <a:gridCol w="1778076"/>
              </a:tblGrid>
              <a:tr h="1280029">
                <a:tc>
                  <a:txBody>
                    <a:bodyPr/>
                    <a:lstStyle/>
                    <a:p>
                      <a:pPr marL="0" marR="0" algn="ctr">
                        <a:lnSpc>
                          <a:spcPct val="115000"/>
                        </a:lnSpc>
                        <a:spcBef>
                          <a:spcPts val="0"/>
                        </a:spcBef>
                        <a:spcAft>
                          <a:spcPts val="0"/>
                        </a:spcAft>
                      </a:pPr>
                      <a:r>
                        <a:rPr lang="en-US" sz="1800" dirty="0">
                          <a:effectLst/>
                        </a:rPr>
                        <a:t>Grade</a:t>
                      </a:r>
                      <a:endParaRPr lang="en-US" sz="18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1800" u="sng" dirty="0" smtClean="0">
                          <a:effectLst/>
                        </a:rPr>
                        <a:t>ELA</a:t>
                      </a:r>
                      <a:r>
                        <a:rPr lang="en-US" sz="1800" u="sng" baseline="0" dirty="0" smtClean="0">
                          <a:effectLst/>
                        </a:rPr>
                        <a:t> </a:t>
                      </a:r>
                      <a:r>
                        <a:rPr lang="en-US" sz="1800" u="sng" dirty="0" smtClean="0">
                          <a:effectLst/>
                        </a:rPr>
                        <a:t>2014-15</a:t>
                      </a:r>
                      <a:endParaRPr lang="en-US" sz="1800" u="sng" dirty="0">
                        <a:effectLst/>
                      </a:endParaRPr>
                    </a:p>
                    <a:p>
                      <a:pPr marL="0" marR="0" algn="ctr">
                        <a:lnSpc>
                          <a:spcPct val="115000"/>
                        </a:lnSpc>
                        <a:spcBef>
                          <a:spcPts val="0"/>
                        </a:spcBef>
                        <a:spcAft>
                          <a:spcPts val="0"/>
                        </a:spcAft>
                      </a:pPr>
                      <a:r>
                        <a:rPr lang="en-US" sz="1800" dirty="0">
                          <a:effectLst/>
                        </a:rPr>
                        <a:t>% Below Basic or Basic</a:t>
                      </a:r>
                      <a:endParaRPr lang="en-US" sz="18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1800" u="sng" dirty="0" smtClean="0">
                          <a:effectLst/>
                        </a:rPr>
                        <a:t>ELA</a:t>
                      </a:r>
                      <a:r>
                        <a:rPr lang="en-US" sz="1800" u="sng" baseline="0" dirty="0" smtClean="0">
                          <a:effectLst/>
                        </a:rPr>
                        <a:t> </a:t>
                      </a:r>
                      <a:r>
                        <a:rPr lang="en-US" sz="1800" u="sng" dirty="0" smtClean="0">
                          <a:effectLst/>
                        </a:rPr>
                        <a:t>2015-16</a:t>
                      </a:r>
                    </a:p>
                    <a:p>
                      <a:pPr marL="0" marR="0" algn="ctr">
                        <a:lnSpc>
                          <a:spcPct val="115000"/>
                        </a:lnSpc>
                        <a:spcBef>
                          <a:spcPts val="0"/>
                        </a:spcBef>
                        <a:spcAft>
                          <a:spcPts val="0"/>
                        </a:spcAft>
                      </a:pPr>
                      <a:r>
                        <a:rPr lang="en-US" sz="1800" dirty="0" smtClean="0">
                          <a:effectLst/>
                        </a:rPr>
                        <a:t>% Below Basic or Basic</a:t>
                      </a:r>
                      <a:endParaRPr lang="en-US" sz="1800" dirty="0" smtClean="0">
                        <a:effectLst/>
                        <a:latin typeface="Times New Roman"/>
                        <a:ea typeface="Calibri"/>
                      </a:endParaRPr>
                    </a:p>
                    <a:p>
                      <a:pPr marL="0" marR="0" algn="ctr">
                        <a:lnSpc>
                          <a:spcPct val="115000"/>
                        </a:lnSpc>
                        <a:spcBef>
                          <a:spcPts val="0"/>
                        </a:spcBef>
                        <a:spcAft>
                          <a:spcPts val="0"/>
                        </a:spcAft>
                      </a:pPr>
                      <a:endParaRPr lang="en-US" sz="18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1800" u="sng" dirty="0" smtClean="0">
                          <a:effectLst/>
                        </a:rPr>
                        <a:t>Math</a:t>
                      </a:r>
                      <a:r>
                        <a:rPr lang="en-US" sz="1800" u="sng" baseline="0" dirty="0" smtClean="0">
                          <a:effectLst/>
                        </a:rPr>
                        <a:t> </a:t>
                      </a:r>
                      <a:r>
                        <a:rPr lang="en-US" sz="1800" u="sng" dirty="0" smtClean="0">
                          <a:effectLst/>
                        </a:rPr>
                        <a:t>2014-15</a:t>
                      </a:r>
                      <a:endParaRPr lang="en-US" sz="1800" u="sng" dirty="0">
                        <a:effectLst/>
                      </a:endParaRPr>
                    </a:p>
                    <a:p>
                      <a:pPr marL="0" marR="0" algn="ctr">
                        <a:lnSpc>
                          <a:spcPct val="115000"/>
                        </a:lnSpc>
                        <a:spcBef>
                          <a:spcPts val="0"/>
                        </a:spcBef>
                        <a:spcAft>
                          <a:spcPts val="0"/>
                        </a:spcAft>
                      </a:pPr>
                      <a:r>
                        <a:rPr lang="en-US" sz="1800" dirty="0">
                          <a:effectLst/>
                        </a:rPr>
                        <a:t>% Below Basic or Basic</a:t>
                      </a:r>
                      <a:endParaRPr lang="en-US" sz="18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1800" u="sng" dirty="0" smtClean="0">
                          <a:effectLst/>
                        </a:rPr>
                        <a:t>Math</a:t>
                      </a:r>
                      <a:r>
                        <a:rPr lang="en-US" sz="1800" u="sng" baseline="0" dirty="0" smtClean="0">
                          <a:effectLst/>
                        </a:rPr>
                        <a:t> </a:t>
                      </a:r>
                      <a:r>
                        <a:rPr lang="en-US" sz="1800" u="sng" dirty="0" smtClean="0">
                          <a:effectLst/>
                        </a:rPr>
                        <a:t>2015-16</a:t>
                      </a:r>
                      <a:endParaRPr lang="en-US" sz="1800" u="sng" dirty="0">
                        <a:effectLst/>
                      </a:endParaRPr>
                    </a:p>
                    <a:p>
                      <a:pPr marL="0" marR="0" algn="ctr">
                        <a:lnSpc>
                          <a:spcPct val="115000"/>
                        </a:lnSpc>
                        <a:spcBef>
                          <a:spcPts val="0"/>
                        </a:spcBef>
                        <a:spcAft>
                          <a:spcPts val="0"/>
                        </a:spcAft>
                      </a:pPr>
                      <a:r>
                        <a:rPr lang="en-US" sz="1800" dirty="0">
                          <a:effectLst/>
                        </a:rPr>
                        <a:t>% Below Basic or Basic</a:t>
                      </a:r>
                      <a:endParaRPr lang="en-US" sz="1800" dirty="0">
                        <a:effectLst/>
                        <a:latin typeface="Times New Roman"/>
                        <a:ea typeface="Calibri"/>
                      </a:endParaRPr>
                    </a:p>
                  </a:txBody>
                  <a:tcPr marL="0" marR="0" marT="0" marB="0"/>
                </a:tc>
              </a:tr>
              <a:tr h="383562">
                <a:tc>
                  <a:txBody>
                    <a:bodyPr/>
                    <a:lstStyle/>
                    <a:p>
                      <a:pPr marL="0" marR="0" algn="ctr">
                        <a:lnSpc>
                          <a:spcPct val="115000"/>
                        </a:lnSpc>
                        <a:spcBef>
                          <a:spcPts val="0"/>
                        </a:spcBef>
                        <a:spcAft>
                          <a:spcPts val="0"/>
                        </a:spcAft>
                      </a:pPr>
                      <a:r>
                        <a:rPr lang="en-US" sz="2000" dirty="0">
                          <a:effectLst/>
                        </a:rPr>
                        <a:t>3</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rPr>
                        <a:t>37.9</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39.1</a:t>
                      </a:r>
                      <a:endParaRPr lang="en-US" sz="2000" dirty="0">
                        <a:effectLst/>
                        <a:latin typeface="+mj-lt"/>
                        <a:ea typeface="Calibri"/>
                      </a:endParaRPr>
                    </a:p>
                  </a:txBody>
                  <a:tcPr marL="0" marR="0" marT="0" marB="0"/>
                </a:tc>
                <a:tc>
                  <a:txBody>
                    <a:bodyPr/>
                    <a:lstStyle/>
                    <a:p>
                      <a:pPr marL="0" marR="0" algn="ctr">
                        <a:lnSpc>
                          <a:spcPct val="115000"/>
                        </a:lnSpc>
                        <a:spcBef>
                          <a:spcPts val="0"/>
                        </a:spcBef>
                        <a:spcAft>
                          <a:spcPts val="0"/>
                        </a:spcAft>
                      </a:pPr>
                      <a:r>
                        <a:rPr lang="en-US" sz="2000" dirty="0">
                          <a:effectLst/>
                        </a:rPr>
                        <a:t>51.5</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45.6</a:t>
                      </a:r>
                      <a:endParaRPr lang="en-US" sz="2000" dirty="0">
                        <a:effectLst/>
                        <a:latin typeface="+mj-lt"/>
                        <a:ea typeface="Calibri"/>
                      </a:endParaRPr>
                    </a:p>
                  </a:txBody>
                  <a:tcPr marL="0" marR="0" marT="0" marB="0"/>
                </a:tc>
              </a:tr>
              <a:tr h="383562">
                <a:tc>
                  <a:txBody>
                    <a:bodyPr/>
                    <a:lstStyle/>
                    <a:p>
                      <a:pPr marL="0" marR="0" algn="ctr">
                        <a:lnSpc>
                          <a:spcPct val="115000"/>
                        </a:lnSpc>
                        <a:spcBef>
                          <a:spcPts val="0"/>
                        </a:spcBef>
                        <a:spcAft>
                          <a:spcPts val="0"/>
                        </a:spcAft>
                      </a:pPr>
                      <a:r>
                        <a:rPr lang="en-US" sz="2000">
                          <a:effectLst/>
                        </a:rPr>
                        <a:t>4</a:t>
                      </a:r>
                      <a:endParaRPr lang="en-US" sz="200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rPr>
                        <a:t>41.4</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41.3</a:t>
                      </a:r>
                      <a:endParaRPr lang="en-US" sz="2000" dirty="0">
                        <a:effectLst/>
                        <a:latin typeface="+mj-lt"/>
                        <a:ea typeface="Calibri"/>
                      </a:endParaRPr>
                    </a:p>
                  </a:txBody>
                  <a:tcPr marL="0" marR="0" marT="0" marB="0"/>
                </a:tc>
                <a:tc>
                  <a:txBody>
                    <a:bodyPr/>
                    <a:lstStyle/>
                    <a:p>
                      <a:pPr marL="0" marR="0" algn="ctr">
                        <a:lnSpc>
                          <a:spcPct val="115000"/>
                        </a:lnSpc>
                        <a:spcBef>
                          <a:spcPts val="0"/>
                        </a:spcBef>
                        <a:spcAft>
                          <a:spcPts val="0"/>
                        </a:spcAft>
                      </a:pPr>
                      <a:r>
                        <a:rPr lang="en-US" sz="2000" dirty="0">
                          <a:effectLst/>
                        </a:rPr>
                        <a:t>55.5</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53.5</a:t>
                      </a:r>
                      <a:endParaRPr lang="en-US" sz="2000" dirty="0">
                        <a:effectLst/>
                        <a:latin typeface="+mj-lt"/>
                        <a:ea typeface="Calibri"/>
                      </a:endParaRPr>
                    </a:p>
                  </a:txBody>
                  <a:tcPr marL="0" marR="0" marT="0" marB="0"/>
                </a:tc>
              </a:tr>
              <a:tr h="383562">
                <a:tc>
                  <a:txBody>
                    <a:bodyPr/>
                    <a:lstStyle/>
                    <a:p>
                      <a:pPr marL="0" marR="0" algn="ctr">
                        <a:lnSpc>
                          <a:spcPct val="115000"/>
                        </a:lnSpc>
                        <a:spcBef>
                          <a:spcPts val="0"/>
                        </a:spcBef>
                        <a:spcAft>
                          <a:spcPts val="0"/>
                        </a:spcAft>
                      </a:pPr>
                      <a:r>
                        <a:rPr lang="en-US" sz="2000">
                          <a:effectLst/>
                        </a:rPr>
                        <a:t>5</a:t>
                      </a:r>
                      <a:endParaRPr lang="en-US" sz="200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rPr>
                        <a:t>38.0</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38.5</a:t>
                      </a:r>
                      <a:endParaRPr lang="en-US" sz="2000" dirty="0">
                        <a:effectLst/>
                        <a:latin typeface="+mj-lt"/>
                        <a:ea typeface="Calibri"/>
                      </a:endParaRPr>
                    </a:p>
                  </a:txBody>
                  <a:tcPr marL="0" marR="0" marT="0" marB="0"/>
                </a:tc>
                <a:tc>
                  <a:txBody>
                    <a:bodyPr/>
                    <a:lstStyle/>
                    <a:p>
                      <a:pPr marL="0" marR="0" algn="ctr">
                        <a:lnSpc>
                          <a:spcPct val="115000"/>
                        </a:lnSpc>
                        <a:spcBef>
                          <a:spcPts val="0"/>
                        </a:spcBef>
                        <a:spcAft>
                          <a:spcPts val="0"/>
                        </a:spcAft>
                      </a:pPr>
                      <a:r>
                        <a:rPr lang="en-US" sz="2000" dirty="0">
                          <a:effectLst/>
                        </a:rPr>
                        <a:t>57.2</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55.6</a:t>
                      </a:r>
                      <a:endParaRPr lang="en-US" sz="2000" dirty="0">
                        <a:effectLst/>
                        <a:latin typeface="+mj-lt"/>
                        <a:ea typeface="Calibri"/>
                      </a:endParaRPr>
                    </a:p>
                  </a:txBody>
                  <a:tcPr marL="0" marR="0" marT="0" marB="0"/>
                </a:tc>
              </a:tr>
              <a:tr h="383562">
                <a:tc>
                  <a:txBody>
                    <a:bodyPr/>
                    <a:lstStyle/>
                    <a:p>
                      <a:pPr marL="0" marR="0" algn="ctr">
                        <a:lnSpc>
                          <a:spcPct val="115000"/>
                        </a:lnSpc>
                        <a:spcBef>
                          <a:spcPts val="0"/>
                        </a:spcBef>
                        <a:spcAft>
                          <a:spcPts val="0"/>
                        </a:spcAft>
                      </a:pPr>
                      <a:r>
                        <a:rPr lang="en-US" sz="2000">
                          <a:effectLst/>
                        </a:rPr>
                        <a:t>6</a:t>
                      </a:r>
                      <a:endParaRPr lang="en-US" sz="200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rPr>
                        <a:t>40.2</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38.4</a:t>
                      </a:r>
                      <a:endParaRPr lang="en-US" sz="2000" dirty="0">
                        <a:effectLst/>
                        <a:latin typeface="+mj-lt"/>
                        <a:ea typeface="Calibri"/>
                      </a:endParaRPr>
                    </a:p>
                  </a:txBody>
                  <a:tcPr marL="0" marR="0" marT="0" marB="0"/>
                </a:tc>
                <a:tc>
                  <a:txBody>
                    <a:bodyPr/>
                    <a:lstStyle/>
                    <a:p>
                      <a:pPr marL="0" marR="0" algn="ctr">
                        <a:lnSpc>
                          <a:spcPct val="115000"/>
                        </a:lnSpc>
                        <a:spcBef>
                          <a:spcPts val="0"/>
                        </a:spcBef>
                        <a:spcAft>
                          <a:spcPts val="0"/>
                        </a:spcAft>
                      </a:pPr>
                      <a:r>
                        <a:rPr lang="en-US" sz="2000" dirty="0">
                          <a:effectLst/>
                        </a:rPr>
                        <a:t>60.2</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58.9</a:t>
                      </a:r>
                      <a:endParaRPr lang="en-US" sz="2000" dirty="0">
                        <a:effectLst/>
                        <a:latin typeface="+mj-lt"/>
                        <a:ea typeface="Calibri"/>
                      </a:endParaRPr>
                    </a:p>
                  </a:txBody>
                  <a:tcPr marL="0" marR="0" marT="0" marB="0"/>
                </a:tc>
              </a:tr>
              <a:tr h="383562">
                <a:tc>
                  <a:txBody>
                    <a:bodyPr/>
                    <a:lstStyle/>
                    <a:p>
                      <a:pPr marL="0" marR="0" algn="ctr">
                        <a:lnSpc>
                          <a:spcPct val="115000"/>
                        </a:lnSpc>
                        <a:spcBef>
                          <a:spcPts val="0"/>
                        </a:spcBef>
                        <a:spcAft>
                          <a:spcPts val="0"/>
                        </a:spcAft>
                      </a:pPr>
                      <a:r>
                        <a:rPr lang="en-US" sz="2000">
                          <a:effectLst/>
                        </a:rPr>
                        <a:t>7</a:t>
                      </a:r>
                      <a:endParaRPr lang="en-US" sz="200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rPr>
                        <a:t>41.4</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38.5</a:t>
                      </a:r>
                      <a:endParaRPr lang="en-US" sz="2000" dirty="0">
                        <a:effectLst/>
                        <a:latin typeface="+mj-lt"/>
                        <a:ea typeface="Calibri"/>
                      </a:endParaRPr>
                    </a:p>
                  </a:txBody>
                  <a:tcPr marL="0" marR="0" marT="0" marB="0"/>
                </a:tc>
                <a:tc>
                  <a:txBody>
                    <a:bodyPr/>
                    <a:lstStyle/>
                    <a:p>
                      <a:pPr marL="0" marR="0" algn="ctr">
                        <a:lnSpc>
                          <a:spcPct val="115000"/>
                        </a:lnSpc>
                        <a:spcBef>
                          <a:spcPts val="0"/>
                        </a:spcBef>
                        <a:spcAft>
                          <a:spcPts val="0"/>
                        </a:spcAft>
                      </a:pPr>
                      <a:r>
                        <a:rPr lang="en-US" sz="2000" dirty="0">
                          <a:effectLst/>
                        </a:rPr>
                        <a:t>66.9</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63</a:t>
                      </a:r>
                      <a:endParaRPr lang="en-US" sz="2000" dirty="0">
                        <a:effectLst/>
                        <a:latin typeface="+mj-lt"/>
                        <a:ea typeface="Calibri"/>
                      </a:endParaRPr>
                    </a:p>
                  </a:txBody>
                  <a:tcPr marL="0" marR="0" marT="0" marB="0"/>
                </a:tc>
              </a:tr>
              <a:tr h="383562">
                <a:tc>
                  <a:txBody>
                    <a:bodyPr/>
                    <a:lstStyle/>
                    <a:p>
                      <a:pPr marL="0" marR="0" algn="ctr">
                        <a:lnSpc>
                          <a:spcPct val="115000"/>
                        </a:lnSpc>
                        <a:spcBef>
                          <a:spcPts val="0"/>
                        </a:spcBef>
                        <a:spcAft>
                          <a:spcPts val="0"/>
                        </a:spcAft>
                      </a:pPr>
                      <a:r>
                        <a:rPr lang="en-US" sz="2000" dirty="0">
                          <a:effectLst/>
                        </a:rPr>
                        <a:t>8</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rPr>
                        <a:t>41.7</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41.7</a:t>
                      </a:r>
                      <a:endParaRPr lang="en-US" sz="2000" dirty="0">
                        <a:effectLst/>
                        <a:latin typeface="+mj-lt"/>
                        <a:ea typeface="Calibri"/>
                      </a:endParaRPr>
                    </a:p>
                  </a:txBody>
                  <a:tcPr marL="0" marR="0" marT="0" marB="0"/>
                </a:tc>
                <a:tc>
                  <a:txBody>
                    <a:bodyPr/>
                    <a:lstStyle/>
                    <a:p>
                      <a:pPr marL="0" marR="0" algn="ctr">
                        <a:lnSpc>
                          <a:spcPct val="115000"/>
                        </a:lnSpc>
                        <a:spcBef>
                          <a:spcPts val="0"/>
                        </a:spcBef>
                        <a:spcAft>
                          <a:spcPts val="0"/>
                        </a:spcAft>
                      </a:pPr>
                      <a:r>
                        <a:rPr lang="en-US" sz="2000" dirty="0">
                          <a:effectLst/>
                        </a:rPr>
                        <a:t>70.1</a:t>
                      </a:r>
                      <a:endParaRPr lang="en-US" sz="2000" dirty="0">
                        <a:effectLst/>
                        <a:latin typeface="Times New Roman"/>
                        <a:ea typeface="Calibri"/>
                      </a:endParaRPr>
                    </a:p>
                  </a:txBody>
                  <a:tcPr marL="0" marR="0" marT="0" marB="0"/>
                </a:tc>
                <a:tc>
                  <a:txBody>
                    <a:bodyPr/>
                    <a:lstStyle/>
                    <a:p>
                      <a:pPr marL="0" marR="0" algn="ctr">
                        <a:lnSpc>
                          <a:spcPct val="115000"/>
                        </a:lnSpc>
                        <a:spcBef>
                          <a:spcPts val="0"/>
                        </a:spcBef>
                        <a:spcAft>
                          <a:spcPts val="0"/>
                        </a:spcAft>
                      </a:pPr>
                      <a:r>
                        <a:rPr lang="en-US" sz="2000" dirty="0" smtClean="0">
                          <a:effectLst/>
                          <a:latin typeface="+mj-lt"/>
                          <a:ea typeface="Calibri"/>
                        </a:rPr>
                        <a:t>68.8</a:t>
                      </a:r>
                      <a:endParaRPr lang="en-US" sz="2000" dirty="0">
                        <a:effectLst/>
                        <a:latin typeface="+mj-lt"/>
                        <a:ea typeface="Calibri"/>
                      </a:endParaRPr>
                    </a:p>
                  </a:txBody>
                  <a:tcPr marL="0" marR="0" marT="0" marB="0"/>
                </a:tc>
              </a:tr>
            </a:tbl>
          </a:graphicData>
        </a:graphic>
      </p:graphicFrame>
      <p:sp>
        <p:nvSpPr>
          <p:cNvPr id="5" name="Rectangle 1"/>
          <p:cNvSpPr>
            <a:spLocks noChangeArrowheads="1"/>
          </p:cNvSpPr>
          <p:nvPr/>
        </p:nvSpPr>
        <p:spPr bwMode="auto">
          <a:xfrm>
            <a:off x="538163" y="3045381"/>
            <a:ext cx="22313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r>
            <a:br>
              <a:rPr kumimoji="0" lang="en-US" alt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en-US" alt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726" y="2209799"/>
            <a:ext cx="1821874" cy="3581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09800"/>
            <a:ext cx="1905000" cy="3581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6"/>
          <p:cNvSpPr txBox="1">
            <a:spLocks noChangeArrowheads="1"/>
          </p:cNvSpPr>
          <p:nvPr/>
        </p:nvSpPr>
        <p:spPr bwMode="auto">
          <a:xfrm>
            <a:off x="304800" y="6139656"/>
            <a:ext cx="6477000" cy="646331"/>
          </a:xfrm>
          <a:prstGeom prst="rect">
            <a:avLst/>
          </a:prstGeom>
          <a:noFill/>
          <a:ln w="9525">
            <a:noFill/>
            <a:miter lim="800000"/>
            <a:headEnd/>
            <a:tailEnd/>
          </a:ln>
        </p:spPr>
        <p:txBody>
          <a:bodyPr wrap="square">
            <a:spAutoFit/>
          </a:bodyPr>
          <a:lstStyle/>
          <a:p>
            <a:r>
              <a:rPr lang="en-US" b="1" dirty="0" smtClean="0">
                <a:latin typeface="Corbel" pitchFamily="34" charset="0"/>
              </a:rPr>
              <a:t>*Reading Assessment was renamed ELA Assessment and    includes Writing.</a:t>
            </a:r>
            <a:endParaRPr lang="en-US" b="1" dirty="0">
              <a:latin typeface="Corbel" pitchFamily="34" charset="0"/>
            </a:endParaRPr>
          </a:p>
        </p:txBody>
      </p:sp>
    </p:spTree>
    <p:extLst>
      <p:ext uri="{BB962C8B-B14F-4D97-AF65-F5344CB8AC3E}">
        <p14:creationId xmlns:p14="http://schemas.microsoft.com/office/powerpoint/2010/main" val="2109712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296400" cy="1524000"/>
          </a:xfrm>
        </p:spPr>
        <p:txBody>
          <a:bodyPr>
            <a:normAutofit/>
          </a:bodyPr>
          <a:lstStyle/>
          <a:p>
            <a:pPr algn="ctr"/>
            <a:r>
              <a:rPr lang="en-US" dirty="0" smtClean="0">
                <a:solidFill>
                  <a:srgbClr val="FF0000"/>
                </a:solidFill>
              </a:rPr>
              <a:t>PSSA 2015-16</a:t>
            </a:r>
            <a:br>
              <a:rPr lang="en-US" dirty="0" smtClean="0">
                <a:solidFill>
                  <a:srgbClr val="FF0000"/>
                </a:solidFill>
              </a:rPr>
            </a:br>
            <a:r>
              <a:rPr lang="en-US" dirty="0" smtClean="0">
                <a:solidFill>
                  <a:srgbClr val="FF0000"/>
                </a:solidFill>
              </a:rPr>
              <a:t> Shaler Area vs. State Average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55198591"/>
              </p:ext>
            </p:extLst>
          </p:nvPr>
        </p:nvGraphicFramePr>
        <p:xfrm>
          <a:off x="297872" y="2590800"/>
          <a:ext cx="8458201" cy="3115154"/>
        </p:xfrm>
        <a:graphic>
          <a:graphicData uri="http://schemas.openxmlformats.org/drawingml/2006/table">
            <a:tbl>
              <a:tblPr firstRow="1" firstCol="1" bandRow="1">
                <a:tableStyleId>{16D9F66E-5EB9-4882-86FB-DCBF35E3C3E4}</a:tableStyleId>
              </a:tblPr>
              <a:tblGrid>
                <a:gridCol w="1701783"/>
                <a:gridCol w="1697289"/>
                <a:gridCol w="1681241"/>
                <a:gridCol w="1696647"/>
                <a:gridCol w="1681241"/>
              </a:tblGrid>
              <a:tr h="719078">
                <a:tc>
                  <a:txBody>
                    <a:bodyPr/>
                    <a:lstStyle/>
                    <a:p>
                      <a:pPr marL="0" marR="0" algn="ctr">
                        <a:lnSpc>
                          <a:spcPct val="115000"/>
                        </a:lnSpc>
                        <a:spcBef>
                          <a:spcPts val="0"/>
                        </a:spcBef>
                        <a:spcAft>
                          <a:spcPts val="0"/>
                        </a:spcAft>
                      </a:pPr>
                      <a:r>
                        <a:rPr lang="en-US" sz="1800" u="sng" dirty="0">
                          <a:effectLst/>
                        </a:rPr>
                        <a:t>School – Grade</a:t>
                      </a:r>
                      <a:endParaRPr lang="en-US" sz="1600" dirty="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endParaRPr lang="en-US" sz="1800" u="sng" dirty="0" smtClean="0">
                        <a:effectLst/>
                      </a:endParaRPr>
                    </a:p>
                    <a:p>
                      <a:pPr marL="0" marR="0" algn="ctr">
                        <a:lnSpc>
                          <a:spcPct val="115000"/>
                        </a:lnSpc>
                        <a:spcBef>
                          <a:spcPts val="0"/>
                        </a:spcBef>
                        <a:spcAft>
                          <a:spcPts val="0"/>
                        </a:spcAft>
                      </a:pPr>
                      <a:r>
                        <a:rPr lang="en-US" sz="1800" u="sng" dirty="0" smtClean="0">
                          <a:effectLst/>
                        </a:rPr>
                        <a:t>ELA  (State)</a:t>
                      </a:r>
                      <a:r>
                        <a:rPr lang="en-US" sz="1800" dirty="0">
                          <a:effectLst/>
                        </a:rPr>
                        <a:t/>
                      </a:r>
                      <a:br>
                        <a:rPr lang="en-US" sz="1800" dirty="0">
                          <a:effectLst/>
                        </a:rPr>
                      </a:br>
                      <a:endParaRPr lang="en-US" sz="1600" dirty="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u="sng" dirty="0" smtClean="0">
                          <a:effectLst/>
                        </a:rPr>
                        <a:t>ELA  (Shaler)</a:t>
                      </a:r>
                      <a:endParaRPr lang="en-US" sz="1600" dirty="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u="sng" dirty="0">
                          <a:effectLst/>
                        </a:rPr>
                        <a:t>Math </a:t>
                      </a:r>
                      <a:r>
                        <a:rPr lang="en-US" sz="1800" u="sng" dirty="0" smtClean="0">
                          <a:effectLst/>
                        </a:rPr>
                        <a:t>(State)</a:t>
                      </a:r>
                      <a:endParaRPr lang="en-US" sz="1600" dirty="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u="sng" dirty="0">
                          <a:effectLst/>
                        </a:rPr>
                        <a:t>Math </a:t>
                      </a:r>
                      <a:r>
                        <a:rPr lang="en-US" sz="1800" u="sng" dirty="0" smtClean="0">
                          <a:effectLst/>
                        </a:rPr>
                        <a:t>(Shaler)</a:t>
                      </a:r>
                      <a:endParaRPr lang="en-US" sz="1600" dirty="0">
                        <a:effectLst/>
                        <a:latin typeface="Calibri"/>
                        <a:ea typeface="Calibri"/>
                        <a:cs typeface="Times New Roman"/>
                      </a:endParaRPr>
                    </a:p>
                  </a:txBody>
                  <a:tcPr marL="67456" marR="67456" marT="0" marB="0" anchor="ctr"/>
                </a:tc>
              </a:tr>
              <a:tr h="370052">
                <a:tc>
                  <a:txBody>
                    <a:bodyPr/>
                    <a:lstStyle/>
                    <a:p>
                      <a:pPr marL="0" marR="0" algn="ctr">
                        <a:lnSpc>
                          <a:spcPct val="115000"/>
                        </a:lnSpc>
                        <a:spcBef>
                          <a:spcPts val="0"/>
                        </a:spcBef>
                        <a:spcAft>
                          <a:spcPts val="0"/>
                        </a:spcAft>
                      </a:pPr>
                      <a:r>
                        <a:rPr lang="en-US" sz="1600" dirty="0" smtClean="0">
                          <a:effectLst/>
                        </a:rPr>
                        <a:t>Primary  </a:t>
                      </a:r>
                      <a:r>
                        <a:rPr lang="en-US" sz="1600" dirty="0">
                          <a:effectLst/>
                        </a:rPr>
                        <a:t>– 3</a:t>
                      </a:r>
                      <a:endParaRPr lang="en-US" sz="1400" dirty="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60.9%</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smtClean="0">
                          <a:effectLst/>
                          <a:latin typeface="Calibri"/>
                          <a:ea typeface="Calibri"/>
                          <a:cs typeface="Times New Roman"/>
                        </a:rPr>
                        <a:t>85.4%</a:t>
                      </a:r>
                      <a:endParaRPr lang="en-US" sz="1600" dirty="0">
                        <a:effectLst/>
                        <a:latin typeface="Calibri"/>
                        <a:ea typeface="Calibri"/>
                        <a:cs typeface="Times New Roman"/>
                      </a:endParaRPr>
                    </a:p>
                  </a:txBody>
                  <a:tcPr marL="68580" marR="68580" marT="0" marB="0" anchor="ctr">
                    <a:solidFill>
                      <a:srgbClr val="92D050"/>
                    </a:solidFill>
                  </a:tcP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54.4%</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78%</a:t>
                      </a:r>
                      <a:endParaRPr lang="en-US" sz="1600" dirty="0">
                        <a:effectLst/>
                        <a:latin typeface="Calibri"/>
                        <a:ea typeface="Calibri"/>
                        <a:cs typeface="Times New Roman"/>
                      </a:endParaRPr>
                    </a:p>
                  </a:txBody>
                  <a:tcPr marL="68580" marR="68580" marT="0" marB="0" anchor="ctr">
                    <a:solidFill>
                      <a:srgbClr val="92D050"/>
                    </a:solidFill>
                  </a:tcPr>
                </a:tc>
              </a:tr>
              <a:tr h="370052">
                <a:tc>
                  <a:txBody>
                    <a:bodyPr/>
                    <a:lstStyle/>
                    <a:p>
                      <a:pPr marL="0" marR="0" algn="ctr">
                        <a:lnSpc>
                          <a:spcPct val="115000"/>
                        </a:lnSpc>
                        <a:spcBef>
                          <a:spcPts val="0"/>
                        </a:spcBef>
                        <a:spcAft>
                          <a:spcPts val="0"/>
                        </a:spcAft>
                      </a:pPr>
                      <a:r>
                        <a:rPr lang="en-US" sz="1600" dirty="0">
                          <a:effectLst/>
                        </a:rPr>
                        <a:t>SAES – 4</a:t>
                      </a:r>
                      <a:endParaRPr lang="en-US" sz="1400" dirty="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24.7%</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69%</a:t>
                      </a:r>
                      <a:endParaRPr lang="en-US" sz="1600" dirty="0">
                        <a:effectLst/>
                        <a:latin typeface="Calibri"/>
                        <a:ea typeface="Calibri"/>
                        <a:cs typeface="Times New Roman"/>
                      </a:endParaRPr>
                    </a:p>
                  </a:txBody>
                  <a:tcPr marL="68580" marR="68580" marT="0" marB="0" anchor="ctr">
                    <a:solidFill>
                      <a:srgbClr val="92D050"/>
                    </a:solidFill>
                  </a:tcPr>
                </a:tc>
                <a:tc>
                  <a:txBody>
                    <a:bodyPr/>
                    <a:lstStyle/>
                    <a:p>
                      <a:pPr marL="0" marR="0" algn="ctr">
                        <a:lnSpc>
                          <a:spcPct val="115000"/>
                        </a:lnSpc>
                        <a:spcBef>
                          <a:spcPts val="0"/>
                        </a:spcBef>
                        <a:spcAft>
                          <a:spcPts val="0"/>
                        </a:spcAft>
                      </a:pPr>
                      <a:r>
                        <a:rPr lang="en-US" sz="1800" b="0">
                          <a:effectLst/>
                          <a:latin typeface="Calibri"/>
                          <a:ea typeface="Calibri"/>
                          <a:cs typeface="Times New Roman"/>
                        </a:rPr>
                        <a:t>46.6%</a:t>
                      </a:r>
                      <a:endParaRPr lang="en-US" sz="1600" b="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57%</a:t>
                      </a:r>
                      <a:endParaRPr lang="en-US" sz="1600" dirty="0">
                        <a:effectLst/>
                        <a:latin typeface="Calibri"/>
                        <a:ea typeface="Calibri"/>
                        <a:cs typeface="Times New Roman"/>
                      </a:endParaRPr>
                    </a:p>
                  </a:txBody>
                  <a:tcPr marL="68580" marR="68580" marT="0" marB="0" anchor="ctr">
                    <a:solidFill>
                      <a:srgbClr val="92D050"/>
                    </a:solidFill>
                  </a:tcPr>
                </a:tc>
              </a:tr>
              <a:tr h="370052">
                <a:tc>
                  <a:txBody>
                    <a:bodyPr/>
                    <a:lstStyle/>
                    <a:p>
                      <a:pPr marL="0" marR="0" algn="ctr">
                        <a:lnSpc>
                          <a:spcPct val="115000"/>
                        </a:lnSpc>
                        <a:spcBef>
                          <a:spcPts val="0"/>
                        </a:spcBef>
                        <a:spcAft>
                          <a:spcPts val="0"/>
                        </a:spcAft>
                      </a:pPr>
                      <a:r>
                        <a:rPr lang="en-US" sz="1600">
                          <a:effectLst/>
                        </a:rPr>
                        <a:t>SAES – 5</a:t>
                      </a:r>
                      <a:endParaRPr lang="en-US" sz="140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61.5%</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67%</a:t>
                      </a:r>
                      <a:endParaRPr lang="en-US" sz="1600" dirty="0">
                        <a:effectLst/>
                        <a:latin typeface="Calibri"/>
                        <a:ea typeface="Calibri"/>
                        <a:cs typeface="Times New Roman"/>
                      </a:endParaRPr>
                    </a:p>
                  </a:txBody>
                  <a:tcPr marL="68580" marR="68580" marT="0" marB="0" anchor="ctr">
                    <a:solidFill>
                      <a:srgbClr val="92D050"/>
                    </a:solidFill>
                  </a:tcP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44.4%</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43%</a:t>
                      </a:r>
                      <a:endParaRPr lang="en-US" sz="1600" dirty="0">
                        <a:effectLst/>
                        <a:latin typeface="Calibri"/>
                        <a:ea typeface="Calibri"/>
                        <a:cs typeface="Times New Roman"/>
                      </a:endParaRPr>
                    </a:p>
                  </a:txBody>
                  <a:tcPr marL="68580" marR="68580" marT="0" marB="0" anchor="ctr"/>
                </a:tc>
              </a:tr>
              <a:tr h="370052">
                <a:tc>
                  <a:txBody>
                    <a:bodyPr/>
                    <a:lstStyle/>
                    <a:p>
                      <a:pPr marL="0" marR="0" algn="ctr">
                        <a:lnSpc>
                          <a:spcPct val="115000"/>
                        </a:lnSpc>
                        <a:spcBef>
                          <a:spcPts val="0"/>
                        </a:spcBef>
                        <a:spcAft>
                          <a:spcPts val="0"/>
                        </a:spcAft>
                      </a:pPr>
                      <a:r>
                        <a:rPr lang="en-US" sz="1600">
                          <a:effectLst/>
                        </a:rPr>
                        <a:t>SAES – 6</a:t>
                      </a:r>
                      <a:endParaRPr lang="en-US" sz="140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61.7%</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a:effectLst/>
                          <a:latin typeface="Calibri"/>
                          <a:ea typeface="Calibri"/>
                          <a:cs typeface="Times New Roman"/>
                        </a:rPr>
                        <a:t>73%</a:t>
                      </a:r>
                      <a:endParaRPr lang="en-US" sz="1600">
                        <a:effectLst/>
                        <a:latin typeface="Calibri"/>
                        <a:ea typeface="Calibri"/>
                        <a:cs typeface="Times New Roman"/>
                      </a:endParaRPr>
                    </a:p>
                  </a:txBody>
                  <a:tcPr marL="68580" marR="68580" marT="0" marB="0" anchor="ctr">
                    <a:solidFill>
                      <a:srgbClr val="92D050"/>
                    </a:solidFill>
                  </a:tcP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41.1%</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42%</a:t>
                      </a:r>
                      <a:endParaRPr lang="en-US" sz="1600" dirty="0">
                        <a:effectLst/>
                        <a:latin typeface="Calibri"/>
                        <a:ea typeface="Calibri"/>
                        <a:cs typeface="Times New Roman"/>
                      </a:endParaRPr>
                    </a:p>
                  </a:txBody>
                  <a:tcPr marL="68580" marR="68580" marT="0" marB="0" anchor="ctr">
                    <a:solidFill>
                      <a:srgbClr val="92D050"/>
                    </a:solidFill>
                  </a:tcPr>
                </a:tc>
              </a:tr>
              <a:tr h="370052">
                <a:tc>
                  <a:txBody>
                    <a:bodyPr/>
                    <a:lstStyle/>
                    <a:p>
                      <a:pPr marL="0" marR="0" algn="ctr">
                        <a:lnSpc>
                          <a:spcPct val="115000"/>
                        </a:lnSpc>
                        <a:spcBef>
                          <a:spcPts val="0"/>
                        </a:spcBef>
                        <a:spcAft>
                          <a:spcPts val="0"/>
                        </a:spcAft>
                      </a:pPr>
                      <a:r>
                        <a:rPr lang="en-US" sz="1600">
                          <a:effectLst/>
                        </a:rPr>
                        <a:t>SAMS – 7</a:t>
                      </a:r>
                      <a:endParaRPr lang="en-US" sz="140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61.5%</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a:effectLst/>
                          <a:latin typeface="Calibri"/>
                          <a:ea typeface="Calibri"/>
                          <a:cs typeface="Times New Roman"/>
                        </a:rPr>
                        <a:t>57%</a:t>
                      </a:r>
                      <a:endParaRPr lang="en-US" sz="1600">
                        <a:effectLst/>
                        <a:latin typeface="Calibri"/>
                        <a:ea typeface="Calibri"/>
                        <a:cs typeface="Times New Roman"/>
                      </a:endParaRPr>
                    </a:p>
                  </a:txBody>
                  <a:tcPr marL="68580" marR="68580" marT="0" marB="0" anchor="ctr">
                    <a:solidFill>
                      <a:srgbClr val="92D050"/>
                    </a:solidFill>
                  </a:tcP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37%</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26%</a:t>
                      </a:r>
                      <a:endParaRPr lang="en-US" sz="1600" dirty="0">
                        <a:effectLst/>
                        <a:latin typeface="Calibri"/>
                        <a:ea typeface="Calibri"/>
                        <a:cs typeface="Times New Roman"/>
                      </a:endParaRPr>
                    </a:p>
                  </a:txBody>
                  <a:tcPr marL="68580" marR="68580" marT="0" marB="0" anchor="ctr"/>
                </a:tc>
              </a:tr>
              <a:tr h="370052">
                <a:tc>
                  <a:txBody>
                    <a:bodyPr/>
                    <a:lstStyle/>
                    <a:p>
                      <a:pPr marL="0" marR="0" algn="ctr">
                        <a:lnSpc>
                          <a:spcPct val="115000"/>
                        </a:lnSpc>
                        <a:spcBef>
                          <a:spcPts val="0"/>
                        </a:spcBef>
                        <a:spcAft>
                          <a:spcPts val="0"/>
                        </a:spcAft>
                      </a:pPr>
                      <a:r>
                        <a:rPr lang="en-US" sz="1600" dirty="0">
                          <a:effectLst/>
                        </a:rPr>
                        <a:t>SAMS - 8</a:t>
                      </a:r>
                      <a:endParaRPr lang="en-US" sz="1400" dirty="0">
                        <a:effectLst/>
                        <a:latin typeface="Calibri"/>
                        <a:ea typeface="Calibri"/>
                        <a:cs typeface="Times New Roman"/>
                      </a:endParaRPr>
                    </a:p>
                  </a:txBody>
                  <a:tcPr marL="67456" marR="67456" marT="0" marB="0" anchor="ct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58.4%</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60%</a:t>
                      </a:r>
                      <a:endParaRPr lang="en-US" sz="1600" dirty="0">
                        <a:effectLst/>
                        <a:latin typeface="Calibri"/>
                        <a:ea typeface="Calibri"/>
                        <a:cs typeface="Times New Roman"/>
                      </a:endParaRPr>
                    </a:p>
                  </a:txBody>
                  <a:tcPr marL="68580" marR="68580" marT="0" marB="0" anchor="ctr">
                    <a:solidFill>
                      <a:srgbClr val="92D050"/>
                    </a:solidFill>
                  </a:tcPr>
                </a:tc>
                <a:tc>
                  <a:txBody>
                    <a:bodyPr/>
                    <a:lstStyle/>
                    <a:p>
                      <a:pPr marL="0" marR="0" algn="ctr">
                        <a:lnSpc>
                          <a:spcPct val="115000"/>
                        </a:lnSpc>
                        <a:spcBef>
                          <a:spcPts val="0"/>
                        </a:spcBef>
                        <a:spcAft>
                          <a:spcPts val="0"/>
                        </a:spcAft>
                      </a:pPr>
                      <a:r>
                        <a:rPr lang="en-US" sz="1800" b="0" dirty="0">
                          <a:effectLst/>
                          <a:latin typeface="Calibri"/>
                          <a:ea typeface="Calibri"/>
                          <a:cs typeface="Times New Roman"/>
                        </a:rPr>
                        <a:t>31.2%</a:t>
                      </a:r>
                      <a:endParaRPr lang="en-US" sz="1600" b="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20%</a:t>
                      </a:r>
                      <a:endParaRPr lang="en-US" sz="1600" dirty="0">
                        <a:effectLst/>
                        <a:latin typeface="Calibri"/>
                        <a:ea typeface="Calibri"/>
                        <a:cs typeface="Times New Roman"/>
                      </a:endParaRPr>
                    </a:p>
                  </a:txBody>
                  <a:tcPr marL="68580" marR="68580" marT="0" marB="0" anchor="ctr"/>
                </a:tc>
              </a:tr>
            </a:tbl>
          </a:graphicData>
        </a:graphic>
      </p:graphicFrame>
      <p:sp>
        <p:nvSpPr>
          <p:cNvPr id="6" name="Rectangle 5"/>
          <p:cNvSpPr/>
          <p:nvPr/>
        </p:nvSpPr>
        <p:spPr>
          <a:xfrm>
            <a:off x="3699164" y="2590800"/>
            <a:ext cx="1676400" cy="31242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7086600" y="2583873"/>
            <a:ext cx="1676400" cy="31242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332148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0"/>
          </a:xfrm>
        </p:spPr>
        <p:txBody>
          <a:bodyPr>
            <a:normAutofit/>
          </a:bodyPr>
          <a:lstStyle/>
          <a:p>
            <a:pPr algn="ctr" eaLnBrk="1" fontAlgn="auto" hangingPunct="1">
              <a:spcAft>
                <a:spcPts val="0"/>
              </a:spcAft>
              <a:defRPr/>
            </a:pPr>
            <a:r>
              <a:rPr lang="en-US" dirty="0" smtClean="0">
                <a:solidFill>
                  <a:srgbClr val="FF0000"/>
                </a:solidFill>
              </a:rPr>
              <a:t>Past and Present</a:t>
            </a:r>
            <a:br>
              <a:rPr lang="en-US" dirty="0" smtClean="0">
                <a:solidFill>
                  <a:srgbClr val="FF0000"/>
                </a:solidFill>
              </a:rPr>
            </a:br>
            <a:r>
              <a:rPr lang="en-US" dirty="0" smtClean="0">
                <a:solidFill>
                  <a:srgbClr val="FF0000"/>
                </a:solidFill>
              </a:rPr>
              <a:t>% Proficient/Advanced - ELA</a:t>
            </a:r>
            <a:endParaRPr lang="en-US" dirty="0">
              <a:solidFill>
                <a:srgbClr val="FF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50930367"/>
              </p:ext>
            </p:extLst>
          </p:nvPr>
        </p:nvGraphicFramePr>
        <p:xfrm>
          <a:off x="304802" y="1777996"/>
          <a:ext cx="8458198" cy="4241804"/>
        </p:xfrm>
        <a:graphic>
          <a:graphicData uri="http://schemas.openxmlformats.org/drawingml/2006/table">
            <a:tbl>
              <a:tblPr firstRow="1" bandRow="1">
                <a:tableStyleId>{16D9F66E-5EB9-4882-86FB-DCBF35E3C3E4}</a:tableStyleId>
              </a:tblPr>
              <a:tblGrid>
                <a:gridCol w="1208314"/>
                <a:gridCol w="1208314"/>
                <a:gridCol w="1208314"/>
                <a:gridCol w="1208314"/>
                <a:gridCol w="1208314"/>
                <a:gridCol w="1208314"/>
                <a:gridCol w="1208314"/>
              </a:tblGrid>
              <a:tr h="889028">
                <a:tc>
                  <a:txBody>
                    <a:bodyPr/>
                    <a:lstStyle/>
                    <a:p>
                      <a:pPr algn="ctr"/>
                      <a:r>
                        <a:rPr lang="en-US" dirty="0" smtClean="0"/>
                        <a:t>Year</a:t>
                      </a:r>
                      <a:endParaRPr lang="en-US" dirty="0"/>
                    </a:p>
                  </a:txBody>
                  <a:tcPr/>
                </a:tc>
                <a:tc>
                  <a:txBody>
                    <a:bodyPr/>
                    <a:lstStyle/>
                    <a:p>
                      <a:pPr algn="ctr"/>
                      <a:r>
                        <a:rPr lang="en-US" dirty="0" smtClean="0"/>
                        <a:t>Grade </a:t>
                      </a:r>
                    </a:p>
                    <a:p>
                      <a:pPr algn="ctr"/>
                      <a:r>
                        <a:rPr lang="en-US" dirty="0" smtClean="0"/>
                        <a:t>3</a:t>
                      </a:r>
                      <a:endParaRPr lang="en-US" dirty="0"/>
                    </a:p>
                  </a:txBody>
                  <a:tcPr/>
                </a:tc>
                <a:tc>
                  <a:txBody>
                    <a:bodyPr/>
                    <a:lstStyle/>
                    <a:p>
                      <a:pPr algn="ctr"/>
                      <a:r>
                        <a:rPr lang="en-US" dirty="0" smtClean="0"/>
                        <a:t>Grade </a:t>
                      </a:r>
                    </a:p>
                    <a:p>
                      <a:pPr algn="ctr"/>
                      <a:r>
                        <a:rPr lang="en-US" dirty="0" smtClean="0"/>
                        <a:t>4</a:t>
                      </a:r>
                      <a:endParaRPr lang="en-US" dirty="0"/>
                    </a:p>
                  </a:txBody>
                  <a:tcPr/>
                </a:tc>
                <a:tc>
                  <a:txBody>
                    <a:bodyPr/>
                    <a:lstStyle/>
                    <a:p>
                      <a:pPr algn="ctr"/>
                      <a:r>
                        <a:rPr lang="en-US" dirty="0" smtClean="0"/>
                        <a:t>Grade </a:t>
                      </a:r>
                    </a:p>
                    <a:p>
                      <a:pPr algn="ctr"/>
                      <a:r>
                        <a:rPr lang="en-US" dirty="0" smtClean="0"/>
                        <a:t>5</a:t>
                      </a:r>
                      <a:endParaRPr lang="en-US" dirty="0"/>
                    </a:p>
                  </a:txBody>
                  <a:tcPr/>
                </a:tc>
                <a:tc>
                  <a:txBody>
                    <a:bodyPr/>
                    <a:lstStyle/>
                    <a:p>
                      <a:pPr algn="ctr"/>
                      <a:r>
                        <a:rPr lang="en-US" dirty="0" smtClean="0"/>
                        <a:t>Grade</a:t>
                      </a:r>
                    </a:p>
                    <a:p>
                      <a:pPr algn="ctr"/>
                      <a:r>
                        <a:rPr lang="en-US" dirty="0" smtClean="0"/>
                        <a:t> 6</a:t>
                      </a:r>
                      <a:endParaRPr lang="en-US" dirty="0"/>
                    </a:p>
                  </a:txBody>
                  <a:tcPr/>
                </a:tc>
                <a:tc>
                  <a:txBody>
                    <a:bodyPr/>
                    <a:lstStyle/>
                    <a:p>
                      <a:pPr algn="ctr"/>
                      <a:r>
                        <a:rPr lang="en-US" dirty="0" smtClean="0"/>
                        <a:t>Grade </a:t>
                      </a:r>
                    </a:p>
                    <a:p>
                      <a:pPr algn="ctr"/>
                      <a:r>
                        <a:rPr lang="en-US" dirty="0" smtClean="0"/>
                        <a:t>7</a:t>
                      </a:r>
                      <a:endParaRPr lang="en-US" dirty="0"/>
                    </a:p>
                  </a:txBody>
                  <a:tcPr/>
                </a:tc>
                <a:tc>
                  <a:txBody>
                    <a:bodyPr/>
                    <a:lstStyle/>
                    <a:p>
                      <a:pPr algn="ctr"/>
                      <a:r>
                        <a:rPr lang="en-US" dirty="0" smtClean="0"/>
                        <a:t>Grade </a:t>
                      </a:r>
                    </a:p>
                    <a:p>
                      <a:pPr algn="ctr"/>
                      <a:r>
                        <a:rPr lang="en-US" dirty="0" smtClean="0"/>
                        <a:t>8 </a:t>
                      </a:r>
                      <a:endParaRPr lang="en-US" dirty="0"/>
                    </a:p>
                  </a:txBody>
                  <a:tcPr/>
                </a:tc>
              </a:tr>
              <a:tr h="558796">
                <a:tc>
                  <a:txBody>
                    <a:bodyPr/>
                    <a:lstStyle/>
                    <a:p>
                      <a:pPr algn="ctr"/>
                      <a:r>
                        <a:rPr lang="en-US" b="1" dirty="0" smtClean="0"/>
                        <a:t>2016</a:t>
                      </a:r>
                      <a:endParaRPr lang="en-US" b="1" dirty="0"/>
                    </a:p>
                  </a:txBody>
                  <a:tcPr/>
                </a:tc>
                <a:tc>
                  <a:txBody>
                    <a:bodyPr/>
                    <a:lstStyle/>
                    <a:p>
                      <a:pPr algn="ctr"/>
                      <a:r>
                        <a:rPr lang="en-US" b="1" dirty="0" smtClean="0"/>
                        <a:t>85.4</a:t>
                      </a:r>
                      <a:endParaRPr lang="en-US" b="1" dirty="0"/>
                    </a:p>
                  </a:txBody>
                  <a:tcPr/>
                </a:tc>
                <a:tc>
                  <a:txBody>
                    <a:bodyPr/>
                    <a:lstStyle/>
                    <a:p>
                      <a:pPr algn="ctr"/>
                      <a:r>
                        <a:rPr lang="en-US" b="1" dirty="0" smtClean="0"/>
                        <a:t>69</a:t>
                      </a:r>
                      <a:endParaRPr lang="en-US" b="1" dirty="0"/>
                    </a:p>
                  </a:txBody>
                  <a:tcPr/>
                </a:tc>
                <a:tc>
                  <a:txBody>
                    <a:bodyPr/>
                    <a:lstStyle/>
                    <a:p>
                      <a:pPr algn="ctr"/>
                      <a:r>
                        <a:rPr lang="en-US" b="1" dirty="0" smtClean="0"/>
                        <a:t>67</a:t>
                      </a:r>
                      <a:endParaRPr lang="en-US" b="1" dirty="0"/>
                    </a:p>
                  </a:txBody>
                  <a:tcPr/>
                </a:tc>
                <a:tc>
                  <a:txBody>
                    <a:bodyPr/>
                    <a:lstStyle/>
                    <a:p>
                      <a:pPr algn="ctr"/>
                      <a:r>
                        <a:rPr lang="en-US" b="1" dirty="0" smtClean="0"/>
                        <a:t>73</a:t>
                      </a:r>
                      <a:endParaRPr lang="en-US" b="1" dirty="0"/>
                    </a:p>
                  </a:txBody>
                  <a:tcPr/>
                </a:tc>
                <a:tc>
                  <a:txBody>
                    <a:bodyPr/>
                    <a:lstStyle/>
                    <a:p>
                      <a:pPr algn="ctr"/>
                      <a:r>
                        <a:rPr lang="en-US" b="1" dirty="0" smtClean="0"/>
                        <a:t>57</a:t>
                      </a:r>
                      <a:endParaRPr lang="en-US" b="1" dirty="0"/>
                    </a:p>
                  </a:txBody>
                  <a:tcPr/>
                </a:tc>
                <a:tc>
                  <a:txBody>
                    <a:bodyPr/>
                    <a:lstStyle/>
                    <a:p>
                      <a:pPr algn="ctr"/>
                      <a:r>
                        <a:rPr lang="en-US" b="1" dirty="0" smtClean="0"/>
                        <a:t>60</a:t>
                      </a:r>
                      <a:endParaRPr lang="en-US" b="1" dirty="0"/>
                    </a:p>
                  </a:txBody>
                  <a:tcPr/>
                </a:tc>
              </a:tr>
              <a:tr h="558796">
                <a:tc>
                  <a:txBody>
                    <a:bodyPr/>
                    <a:lstStyle/>
                    <a:p>
                      <a:pPr algn="ctr"/>
                      <a:r>
                        <a:rPr lang="en-US" b="1" dirty="0" smtClean="0"/>
                        <a:t>2015</a:t>
                      </a:r>
                      <a:endParaRPr lang="en-US" b="1" dirty="0"/>
                    </a:p>
                  </a:txBody>
                  <a:tcPr/>
                </a:tc>
                <a:tc>
                  <a:txBody>
                    <a:bodyPr/>
                    <a:lstStyle/>
                    <a:p>
                      <a:pPr algn="ctr"/>
                      <a:r>
                        <a:rPr lang="en-US" b="1" dirty="0" smtClean="0"/>
                        <a:t>83</a:t>
                      </a:r>
                      <a:endParaRPr lang="en-US" b="1" dirty="0"/>
                    </a:p>
                  </a:txBody>
                  <a:tcPr/>
                </a:tc>
                <a:tc>
                  <a:txBody>
                    <a:bodyPr/>
                    <a:lstStyle/>
                    <a:p>
                      <a:pPr algn="ctr"/>
                      <a:r>
                        <a:rPr lang="en-US" b="1" dirty="0" smtClean="0"/>
                        <a:t>61</a:t>
                      </a:r>
                      <a:endParaRPr lang="en-US" b="1" dirty="0"/>
                    </a:p>
                  </a:txBody>
                  <a:tcPr/>
                </a:tc>
                <a:tc>
                  <a:txBody>
                    <a:bodyPr/>
                    <a:lstStyle/>
                    <a:p>
                      <a:pPr algn="ctr"/>
                      <a:r>
                        <a:rPr lang="en-US" b="1" dirty="0" smtClean="0"/>
                        <a:t>68</a:t>
                      </a:r>
                      <a:endParaRPr lang="en-US" b="1" dirty="0"/>
                    </a:p>
                  </a:txBody>
                  <a:tcPr/>
                </a:tc>
                <a:tc>
                  <a:txBody>
                    <a:bodyPr/>
                    <a:lstStyle/>
                    <a:p>
                      <a:pPr algn="ctr"/>
                      <a:r>
                        <a:rPr lang="en-US" b="1" dirty="0" smtClean="0"/>
                        <a:t>67</a:t>
                      </a:r>
                      <a:endParaRPr lang="en-US" b="1" dirty="0"/>
                    </a:p>
                  </a:txBody>
                  <a:tcPr/>
                </a:tc>
                <a:tc>
                  <a:txBody>
                    <a:bodyPr/>
                    <a:lstStyle/>
                    <a:p>
                      <a:pPr algn="ctr"/>
                      <a:r>
                        <a:rPr lang="en-US" b="1" dirty="0" smtClean="0"/>
                        <a:t>62</a:t>
                      </a:r>
                      <a:endParaRPr lang="en-US" b="1" dirty="0"/>
                    </a:p>
                  </a:txBody>
                  <a:tcPr/>
                </a:tc>
                <a:tc>
                  <a:txBody>
                    <a:bodyPr/>
                    <a:lstStyle/>
                    <a:p>
                      <a:pPr algn="ctr"/>
                      <a:r>
                        <a:rPr lang="en-US" b="1" dirty="0" smtClean="0"/>
                        <a:t>62</a:t>
                      </a:r>
                      <a:endParaRPr lang="en-US" b="1" dirty="0"/>
                    </a:p>
                  </a:txBody>
                  <a:tcPr/>
                </a:tc>
              </a:tr>
              <a:tr h="558796">
                <a:tc>
                  <a:txBody>
                    <a:bodyPr/>
                    <a:lstStyle/>
                    <a:p>
                      <a:pPr algn="ctr"/>
                      <a:r>
                        <a:rPr lang="en-US" b="1" dirty="0" smtClean="0"/>
                        <a:t>2014</a:t>
                      </a:r>
                      <a:endParaRPr lang="en-US" b="1" dirty="0"/>
                    </a:p>
                  </a:txBody>
                  <a:tcPr/>
                </a:tc>
                <a:tc>
                  <a:txBody>
                    <a:bodyPr/>
                    <a:lstStyle/>
                    <a:p>
                      <a:pPr algn="ctr"/>
                      <a:r>
                        <a:rPr lang="en-US" b="1" dirty="0" smtClean="0"/>
                        <a:t>88</a:t>
                      </a:r>
                      <a:endParaRPr lang="en-US" b="1" dirty="0"/>
                    </a:p>
                  </a:txBody>
                  <a:tcPr/>
                </a:tc>
                <a:tc>
                  <a:txBody>
                    <a:bodyPr/>
                    <a:lstStyle/>
                    <a:p>
                      <a:pPr algn="ctr"/>
                      <a:r>
                        <a:rPr lang="en-US" b="1" dirty="0" smtClean="0"/>
                        <a:t>74</a:t>
                      </a:r>
                      <a:endParaRPr lang="en-US" b="1" dirty="0"/>
                    </a:p>
                  </a:txBody>
                  <a:tcPr/>
                </a:tc>
                <a:tc>
                  <a:txBody>
                    <a:bodyPr/>
                    <a:lstStyle/>
                    <a:p>
                      <a:pPr algn="ctr"/>
                      <a:r>
                        <a:rPr lang="en-US" b="1" dirty="0" smtClean="0"/>
                        <a:t>63</a:t>
                      </a:r>
                      <a:endParaRPr lang="en-US" b="1" dirty="0"/>
                    </a:p>
                  </a:txBody>
                  <a:tcPr/>
                </a:tc>
                <a:tc>
                  <a:txBody>
                    <a:bodyPr/>
                    <a:lstStyle/>
                    <a:p>
                      <a:pPr algn="ctr"/>
                      <a:r>
                        <a:rPr lang="en-US" b="1" dirty="0" smtClean="0"/>
                        <a:t>74</a:t>
                      </a:r>
                      <a:endParaRPr lang="en-US" b="1" dirty="0"/>
                    </a:p>
                  </a:txBody>
                  <a:tcPr/>
                </a:tc>
                <a:tc>
                  <a:txBody>
                    <a:bodyPr/>
                    <a:lstStyle/>
                    <a:p>
                      <a:pPr algn="ctr"/>
                      <a:r>
                        <a:rPr lang="en-US" b="1" dirty="0" smtClean="0"/>
                        <a:t>71</a:t>
                      </a:r>
                      <a:endParaRPr lang="en-US" b="1" dirty="0"/>
                    </a:p>
                  </a:txBody>
                  <a:tcPr/>
                </a:tc>
                <a:tc>
                  <a:txBody>
                    <a:bodyPr/>
                    <a:lstStyle/>
                    <a:p>
                      <a:pPr algn="ctr"/>
                      <a:r>
                        <a:rPr lang="en-US" b="1" dirty="0" smtClean="0"/>
                        <a:t>85</a:t>
                      </a:r>
                      <a:endParaRPr lang="en-US" b="1" dirty="0"/>
                    </a:p>
                  </a:txBody>
                  <a:tcPr/>
                </a:tc>
              </a:tr>
              <a:tr h="558796">
                <a:tc>
                  <a:txBody>
                    <a:bodyPr/>
                    <a:lstStyle/>
                    <a:p>
                      <a:pPr algn="ctr"/>
                      <a:r>
                        <a:rPr lang="en-US" b="1" dirty="0" smtClean="0"/>
                        <a:t>2013</a:t>
                      </a:r>
                      <a:endParaRPr lang="en-US" b="1" dirty="0"/>
                    </a:p>
                  </a:txBody>
                  <a:tcPr/>
                </a:tc>
                <a:tc>
                  <a:txBody>
                    <a:bodyPr/>
                    <a:lstStyle/>
                    <a:p>
                      <a:pPr algn="ctr"/>
                      <a:r>
                        <a:rPr lang="en-US" b="1" dirty="0" smtClean="0"/>
                        <a:t>86</a:t>
                      </a:r>
                      <a:endParaRPr lang="en-US" b="1" dirty="0"/>
                    </a:p>
                  </a:txBody>
                  <a:tcPr/>
                </a:tc>
                <a:tc>
                  <a:txBody>
                    <a:bodyPr/>
                    <a:lstStyle/>
                    <a:p>
                      <a:pPr algn="ctr"/>
                      <a:r>
                        <a:rPr lang="en-US" b="1" dirty="0" smtClean="0"/>
                        <a:t>70</a:t>
                      </a:r>
                      <a:endParaRPr lang="en-US" b="1" dirty="0"/>
                    </a:p>
                  </a:txBody>
                  <a:tcPr/>
                </a:tc>
                <a:tc>
                  <a:txBody>
                    <a:bodyPr/>
                    <a:lstStyle/>
                    <a:p>
                      <a:pPr algn="ctr"/>
                      <a:r>
                        <a:rPr lang="en-US" b="1" dirty="0" smtClean="0"/>
                        <a:t>68</a:t>
                      </a:r>
                      <a:endParaRPr lang="en-US" b="1" dirty="0"/>
                    </a:p>
                  </a:txBody>
                  <a:tcPr/>
                </a:tc>
                <a:tc>
                  <a:txBody>
                    <a:bodyPr/>
                    <a:lstStyle/>
                    <a:p>
                      <a:pPr algn="ctr"/>
                      <a:r>
                        <a:rPr lang="en-US" b="1" dirty="0" smtClean="0"/>
                        <a:t>70</a:t>
                      </a:r>
                      <a:endParaRPr lang="en-US" b="1" dirty="0"/>
                    </a:p>
                  </a:txBody>
                  <a:tcPr/>
                </a:tc>
                <a:tc>
                  <a:txBody>
                    <a:bodyPr/>
                    <a:lstStyle/>
                    <a:p>
                      <a:pPr algn="ctr"/>
                      <a:r>
                        <a:rPr lang="en-US" b="1" dirty="0" smtClean="0"/>
                        <a:t>78</a:t>
                      </a:r>
                      <a:endParaRPr lang="en-US" b="1" dirty="0"/>
                    </a:p>
                  </a:txBody>
                  <a:tcPr/>
                </a:tc>
                <a:tc>
                  <a:txBody>
                    <a:bodyPr/>
                    <a:lstStyle/>
                    <a:p>
                      <a:pPr algn="ctr"/>
                      <a:r>
                        <a:rPr lang="en-US" b="1" dirty="0" smtClean="0"/>
                        <a:t>78</a:t>
                      </a:r>
                      <a:endParaRPr lang="en-US" b="1" dirty="0"/>
                    </a:p>
                  </a:txBody>
                  <a:tcPr/>
                </a:tc>
              </a:tr>
              <a:tr h="558796">
                <a:tc>
                  <a:txBody>
                    <a:bodyPr/>
                    <a:lstStyle/>
                    <a:p>
                      <a:pPr algn="ctr"/>
                      <a:r>
                        <a:rPr lang="en-US" b="1" dirty="0" smtClean="0"/>
                        <a:t>2012</a:t>
                      </a:r>
                      <a:endParaRPr lang="en-US" b="1" dirty="0"/>
                    </a:p>
                  </a:txBody>
                  <a:tcPr/>
                </a:tc>
                <a:tc>
                  <a:txBody>
                    <a:bodyPr/>
                    <a:lstStyle/>
                    <a:p>
                      <a:pPr algn="ctr"/>
                      <a:r>
                        <a:rPr lang="en-US" b="1" dirty="0" smtClean="0"/>
                        <a:t>83</a:t>
                      </a:r>
                      <a:endParaRPr lang="en-US" b="1" dirty="0"/>
                    </a:p>
                  </a:txBody>
                  <a:tcPr/>
                </a:tc>
                <a:tc>
                  <a:txBody>
                    <a:bodyPr/>
                    <a:lstStyle/>
                    <a:p>
                      <a:pPr algn="ctr"/>
                      <a:r>
                        <a:rPr lang="en-US" b="1" dirty="0" smtClean="0"/>
                        <a:t>76</a:t>
                      </a:r>
                      <a:endParaRPr lang="en-US" b="1" dirty="0"/>
                    </a:p>
                  </a:txBody>
                  <a:tcPr/>
                </a:tc>
                <a:tc>
                  <a:txBody>
                    <a:bodyPr/>
                    <a:lstStyle/>
                    <a:p>
                      <a:pPr algn="ctr"/>
                      <a:r>
                        <a:rPr lang="en-US" b="1" dirty="0" smtClean="0"/>
                        <a:t>67</a:t>
                      </a:r>
                      <a:endParaRPr lang="en-US" b="1" dirty="0"/>
                    </a:p>
                  </a:txBody>
                  <a:tcPr/>
                </a:tc>
                <a:tc>
                  <a:txBody>
                    <a:bodyPr/>
                    <a:lstStyle/>
                    <a:p>
                      <a:pPr algn="ctr"/>
                      <a:r>
                        <a:rPr lang="en-US" b="1" dirty="0" smtClean="0"/>
                        <a:t>78</a:t>
                      </a:r>
                      <a:endParaRPr lang="en-US" b="1" dirty="0"/>
                    </a:p>
                  </a:txBody>
                  <a:tcPr/>
                </a:tc>
                <a:tc>
                  <a:txBody>
                    <a:bodyPr/>
                    <a:lstStyle/>
                    <a:p>
                      <a:pPr algn="ctr"/>
                      <a:r>
                        <a:rPr lang="en-US" b="1" dirty="0" smtClean="0"/>
                        <a:t>76</a:t>
                      </a:r>
                      <a:endParaRPr lang="en-US" b="1" dirty="0"/>
                    </a:p>
                  </a:txBody>
                  <a:tcPr/>
                </a:tc>
                <a:tc>
                  <a:txBody>
                    <a:bodyPr/>
                    <a:lstStyle/>
                    <a:p>
                      <a:pPr algn="ctr"/>
                      <a:r>
                        <a:rPr lang="en-US" b="1" dirty="0" smtClean="0"/>
                        <a:t>80</a:t>
                      </a:r>
                      <a:endParaRPr lang="en-US" b="1" dirty="0"/>
                    </a:p>
                  </a:txBody>
                  <a:tcPr/>
                </a:tc>
              </a:tr>
              <a:tr h="558796">
                <a:tc>
                  <a:txBody>
                    <a:bodyPr/>
                    <a:lstStyle/>
                    <a:p>
                      <a:pPr algn="ctr"/>
                      <a:r>
                        <a:rPr lang="en-US" b="1" dirty="0" smtClean="0"/>
                        <a:t>2011</a:t>
                      </a:r>
                      <a:endParaRPr lang="en-US" b="1" dirty="0"/>
                    </a:p>
                  </a:txBody>
                  <a:tcPr/>
                </a:tc>
                <a:tc>
                  <a:txBody>
                    <a:bodyPr/>
                    <a:lstStyle/>
                    <a:p>
                      <a:pPr algn="ctr"/>
                      <a:r>
                        <a:rPr lang="en-US" b="1" dirty="0" smtClean="0"/>
                        <a:t>85</a:t>
                      </a:r>
                      <a:endParaRPr lang="en-US" b="1" dirty="0"/>
                    </a:p>
                  </a:txBody>
                  <a:tcPr/>
                </a:tc>
                <a:tc>
                  <a:txBody>
                    <a:bodyPr/>
                    <a:lstStyle/>
                    <a:p>
                      <a:pPr algn="ctr"/>
                      <a:r>
                        <a:rPr lang="en-US" b="1" dirty="0" smtClean="0"/>
                        <a:t>76</a:t>
                      </a:r>
                      <a:endParaRPr lang="en-US" b="1" dirty="0"/>
                    </a:p>
                  </a:txBody>
                  <a:tcPr/>
                </a:tc>
                <a:tc>
                  <a:txBody>
                    <a:bodyPr/>
                    <a:lstStyle/>
                    <a:p>
                      <a:pPr algn="ctr"/>
                      <a:r>
                        <a:rPr lang="en-US" b="1" dirty="0" smtClean="0"/>
                        <a:t>74</a:t>
                      </a:r>
                      <a:endParaRPr lang="en-US" b="1" dirty="0"/>
                    </a:p>
                  </a:txBody>
                  <a:tcPr/>
                </a:tc>
                <a:tc>
                  <a:txBody>
                    <a:bodyPr/>
                    <a:lstStyle/>
                    <a:p>
                      <a:pPr algn="ctr"/>
                      <a:r>
                        <a:rPr lang="en-US" b="1" dirty="0" smtClean="0"/>
                        <a:t>74</a:t>
                      </a:r>
                      <a:endParaRPr lang="en-US" b="1" dirty="0"/>
                    </a:p>
                  </a:txBody>
                  <a:tcPr/>
                </a:tc>
                <a:tc>
                  <a:txBody>
                    <a:bodyPr/>
                    <a:lstStyle/>
                    <a:p>
                      <a:pPr algn="ctr"/>
                      <a:r>
                        <a:rPr lang="en-US" b="1" dirty="0" smtClean="0"/>
                        <a:t>80</a:t>
                      </a:r>
                      <a:endParaRPr lang="en-US" b="1" dirty="0"/>
                    </a:p>
                  </a:txBody>
                  <a:tcPr/>
                </a:tc>
                <a:tc>
                  <a:txBody>
                    <a:bodyPr/>
                    <a:lstStyle/>
                    <a:p>
                      <a:pPr algn="ctr"/>
                      <a:r>
                        <a:rPr lang="en-US" b="1" dirty="0" smtClean="0"/>
                        <a:t>81</a:t>
                      </a:r>
                      <a:endParaRPr lang="en-US" b="1" dirty="0"/>
                    </a:p>
                  </a:txBody>
                  <a:tcPr/>
                </a:tc>
              </a:tr>
            </a:tbl>
          </a:graphicData>
        </a:graphic>
      </p:graphicFrame>
      <p:sp>
        <p:nvSpPr>
          <p:cNvPr id="13371" name="TextBox 6"/>
          <p:cNvSpPr txBox="1">
            <a:spLocks noChangeArrowheads="1"/>
          </p:cNvSpPr>
          <p:nvPr/>
        </p:nvSpPr>
        <p:spPr bwMode="auto">
          <a:xfrm>
            <a:off x="304800" y="6324600"/>
            <a:ext cx="4953000" cy="369888"/>
          </a:xfrm>
          <a:prstGeom prst="rect">
            <a:avLst/>
          </a:prstGeom>
          <a:noFill/>
          <a:ln w="9525">
            <a:noFill/>
            <a:miter lim="800000"/>
            <a:headEnd/>
            <a:tailEnd/>
          </a:ln>
        </p:spPr>
        <p:txBody>
          <a:bodyPr>
            <a:spAutoFit/>
          </a:bodyPr>
          <a:lstStyle/>
          <a:p>
            <a:r>
              <a:rPr lang="en-US" b="1" dirty="0">
                <a:latin typeface="Corbel" pitchFamily="34" charset="0"/>
              </a:rPr>
              <a:t>*Does not include students who took </a:t>
            </a:r>
            <a:r>
              <a:rPr lang="en-US" b="1" dirty="0" smtClean="0">
                <a:latin typeface="Corbel" pitchFamily="34" charset="0"/>
              </a:rPr>
              <a:t>PASA</a:t>
            </a:r>
            <a:endParaRPr lang="en-US" b="1" dirty="0">
              <a:latin typeface="Corbel" pitchFamily="34" charset="0"/>
            </a:endParaRPr>
          </a:p>
        </p:txBody>
      </p:sp>
      <p:sp>
        <p:nvSpPr>
          <p:cNvPr id="5" name="Rectangle 4"/>
          <p:cNvSpPr/>
          <p:nvPr/>
        </p:nvSpPr>
        <p:spPr>
          <a:xfrm>
            <a:off x="5153890" y="3758044"/>
            <a:ext cx="1170709" cy="62345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3934691" y="4381500"/>
            <a:ext cx="1219200" cy="53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2694709" y="4914900"/>
            <a:ext cx="1267691" cy="53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1523999" y="5448300"/>
            <a:ext cx="1143000" cy="53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p:cNvSpPr/>
          <p:nvPr/>
        </p:nvSpPr>
        <p:spPr>
          <a:xfrm>
            <a:off x="6296891" y="3238500"/>
            <a:ext cx="1246909" cy="53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7543800" y="2621973"/>
            <a:ext cx="1219200" cy="6096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 Box 2"/>
          <p:cNvSpPr txBox="1">
            <a:spLocks noChangeArrowheads="1"/>
          </p:cNvSpPr>
          <p:nvPr/>
        </p:nvSpPr>
        <p:spPr bwMode="auto">
          <a:xfrm>
            <a:off x="304800" y="2621973"/>
            <a:ext cx="8458199" cy="1149927"/>
          </a:xfrm>
          <a:prstGeom prst="rect">
            <a:avLst/>
          </a:prstGeom>
          <a:noFill/>
          <a:ln w="76200" cmpd="sng">
            <a:solidFill>
              <a:srgbClr val="FFFF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100">
                <a:effectLst/>
                <a:latin typeface="Calibri"/>
                <a:ea typeface="Calibri"/>
                <a:cs typeface="Times New Roman"/>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524000"/>
          </a:xfrm>
        </p:spPr>
        <p:txBody>
          <a:bodyPr/>
          <a:lstStyle/>
          <a:p>
            <a:pPr algn="ctr" eaLnBrk="1" fontAlgn="auto" hangingPunct="1">
              <a:spcAft>
                <a:spcPts val="0"/>
              </a:spcAft>
              <a:defRPr/>
            </a:pPr>
            <a:r>
              <a:rPr lang="en-US" dirty="0" smtClean="0">
                <a:solidFill>
                  <a:srgbClr val="FF0000"/>
                </a:solidFill>
              </a:rPr>
              <a:t>Past and Present</a:t>
            </a:r>
            <a:br>
              <a:rPr lang="en-US" dirty="0" smtClean="0">
                <a:solidFill>
                  <a:srgbClr val="FF0000"/>
                </a:solidFill>
              </a:rPr>
            </a:br>
            <a:r>
              <a:rPr lang="en-US" dirty="0" smtClean="0">
                <a:solidFill>
                  <a:srgbClr val="FF0000"/>
                </a:solidFill>
              </a:rPr>
              <a:t>% Proficient/Advanced - Math</a:t>
            </a:r>
            <a:endParaRPr lang="en-US" dirty="0">
              <a:solidFill>
                <a:srgbClr val="FF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8662927"/>
              </p:ext>
            </p:extLst>
          </p:nvPr>
        </p:nvGraphicFramePr>
        <p:xfrm>
          <a:off x="228600" y="2124508"/>
          <a:ext cx="8458198" cy="3980583"/>
        </p:xfrm>
        <a:graphic>
          <a:graphicData uri="http://schemas.openxmlformats.org/drawingml/2006/table">
            <a:tbl>
              <a:tblPr firstRow="1" bandRow="1">
                <a:tableStyleId>{16D9F66E-5EB9-4882-86FB-DCBF35E3C3E4}</a:tableStyleId>
              </a:tblPr>
              <a:tblGrid>
                <a:gridCol w="1208314"/>
                <a:gridCol w="1208314"/>
                <a:gridCol w="1208314"/>
                <a:gridCol w="1208314"/>
                <a:gridCol w="1208314"/>
                <a:gridCol w="1208314"/>
                <a:gridCol w="1208314"/>
              </a:tblGrid>
              <a:tr h="889281">
                <a:tc>
                  <a:txBody>
                    <a:bodyPr/>
                    <a:lstStyle/>
                    <a:p>
                      <a:pPr algn="ctr"/>
                      <a:r>
                        <a:rPr lang="en-US" dirty="0" smtClean="0"/>
                        <a:t>Year</a:t>
                      </a:r>
                      <a:endParaRPr lang="en-US" dirty="0"/>
                    </a:p>
                  </a:txBody>
                  <a:tcPr/>
                </a:tc>
                <a:tc>
                  <a:txBody>
                    <a:bodyPr/>
                    <a:lstStyle/>
                    <a:p>
                      <a:pPr algn="ctr"/>
                      <a:r>
                        <a:rPr lang="en-US" dirty="0" smtClean="0"/>
                        <a:t>Grade </a:t>
                      </a:r>
                    </a:p>
                    <a:p>
                      <a:pPr algn="ctr"/>
                      <a:r>
                        <a:rPr lang="en-US" dirty="0" smtClean="0"/>
                        <a:t>3</a:t>
                      </a:r>
                      <a:endParaRPr lang="en-US" dirty="0"/>
                    </a:p>
                  </a:txBody>
                  <a:tcPr/>
                </a:tc>
                <a:tc>
                  <a:txBody>
                    <a:bodyPr/>
                    <a:lstStyle/>
                    <a:p>
                      <a:pPr algn="ctr"/>
                      <a:r>
                        <a:rPr lang="en-US" dirty="0" smtClean="0"/>
                        <a:t>Grade </a:t>
                      </a:r>
                    </a:p>
                    <a:p>
                      <a:pPr algn="ctr"/>
                      <a:r>
                        <a:rPr lang="en-US" dirty="0" smtClean="0"/>
                        <a:t>4</a:t>
                      </a:r>
                      <a:endParaRPr lang="en-US" dirty="0"/>
                    </a:p>
                  </a:txBody>
                  <a:tcPr/>
                </a:tc>
                <a:tc>
                  <a:txBody>
                    <a:bodyPr/>
                    <a:lstStyle/>
                    <a:p>
                      <a:pPr algn="ctr"/>
                      <a:r>
                        <a:rPr lang="en-US" dirty="0" smtClean="0"/>
                        <a:t>Grade </a:t>
                      </a:r>
                    </a:p>
                    <a:p>
                      <a:pPr algn="ctr"/>
                      <a:r>
                        <a:rPr lang="en-US" dirty="0" smtClean="0"/>
                        <a:t>5</a:t>
                      </a:r>
                      <a:endParaRPr lang="en-US" dirty="0"/>
                    </a:p>
                  </a:txBody>
                  <a:tcPr/>
                </a:tc>
                <a:tc>
                  <a:txBody>
                    <a:bodyPr/>
                    <a:lstStyle/>
                    <a:p>
                      <a:pPr algn="ctr"/>
                      <a:r>
                        <a:rPr lang="en-US" dirty="0" smtClean="0"/>
                        <a:t>Grade</a:t>
                      </a:r>
                    </a:p>
                    <a:p>
                      <a:pPr algn="ctr"/>
                      <a:r>
                        <a:rPr lang="en-US" dirty="0" smtClean="0"/>
                        <a:t> 6</a:t>
                      </a:r>
                      <a:endParaRPr lang="en-US" dirty="0"/>
                    </a:p>
                  </a:txBody>
                  <a:tcPr/>
                </a:tc>
                <a:tc>
                  <a:txBody>
                    <a:bodyPr/>
                    <a:lstStyle/>
                    <a:p>
                      <a:pPr algn="ctr"/>
                      <a:r>
                        <a:rPr lang="en-US" dirty="0" smtClean="0"/>
                        <a:t>Grade </a:t>
                      </a:r>
                    </a:p>
                    <a:p>
                      <a:pPr algn="ctr"/>
                      <a:r>
                        <a:rPr lang="en-US" dirty="0" smtClean="0"/>
                        <a:t>7</a:t>
                      </a:r>
                      <a:endParaRPr lang="en-US" dirty="0"/>
                    </a:p>
                  </a:txBody>
                  <a:tcPr/>
                </a:tc>
                <a:tc>
                  <a:txBody>
                    <a:bodyPr/>
                    <a:lstStyle/>
                    <a:p>
                      <a:pPr algn="ctr"/>
                      <a:r>
                        <a:rPr lang="en-US" dirty="0" smtClean="0"/>
                        <a:t>Grade </a:t>
                      </a:r>
                    </a:p>
                    <a:p>
                      <a:pPr algn="ctr"/>
                      <a:r>
                        <a:rPr lang="en-US" dirty="0" smtClean="0"/>
                        <a:t>8 </a:t>
                      </a:r>
                      <a:endParaRPr lang="en-US" dirty="0"/>
                    </a:p>
                  </a:txBody>
                  <a:tcPr/>
                </a:tc>
              </a:tr>
              <a:tr h="515217">
                <a:tc>
                  <a:txBody>
                    <a:bodyPr/>
                    <a:lstStyle/>
                    <a:p>
                      <a:pPr algn="ctr"/>
                      <a:r>
                        <a:rPr lang="en-US" b="1" dirty="0" smtClean="0"/>
                        <a:t>2016</a:t>
                      </a:r>
                      <a:endParaRPr lang="en-US" b="1" dirty="0"/>
                    </a:p>
                  </a:txBody>
                  <a:tcPr/>
                </a:tc>
                <a:tc>
                  <a:txBody>
                    <a:bodyPr/>
                    <a:lstStyle/>
                    <a:p>
                      <a:pPr algn="ctr"/>
                      <a:r>
                        <a:rPr lang="en-US" b="1" dirty="0" smtClean="0"/>
                        <a:t>78</a:t>
                      </a:r>
                      <a:endParaRPr lang="en-US" b="1" dirty="0"/>
                    </a:p>
                  </a:txBody>
                  <a:tcPr/>
                </a:tc>
                <a:tc>
                  <a:txBody>
                    <a:bodyPr/>
                    <a:lstStyle/>
                    <a:p>
                      <a:pPr algn="ctr"/>
                      <a:r>
                        <a:rPr lang="en-US" b="1" dirty="0" smtClean="0"/>
                        <a:t>57</a:t>
                      </a:r>
                      <a:endParaRPr lang="en-US" b="1" dirty="0"/>
                    </a:p>
                  </a:txBody>
                  <a:tcPr/>
                </a:tc>
                <a:tc>
                  <a:txBody>
                    <a:bodyPr/>
                    <a:lstStyle/>
                    <a:p>
                      <a:pPr algn="ctr"/>
                      <a:r>
                        <a:rPr lang="en-US" b="1" dirty="0" smtClean="0"/>
                        <a:t>43</a:t>
                      </a:r>
                      <a:endParaRPr lang="en-US" b="1" dirty="0"/>
                    </a:p>
                  </a:txBody>
                  <a:tcPr/>
                </a:tc>
                <a:tc>
                  <a:txBody>
                    <a:bodyPr/>
                    <a:lstStyle/>
                    <a:p>
                      <a:pPr algn="ctr"/>
                      <a:r>
                        <a:rPr lang="en-US" b="1" dirty="0" smtClean="0"/>
                        <a:t>42</a:t>
                      </a:r>
                      <a:endParaRPr lang="en-US" b="1" dirty="0"/>
                    </a:p>
                  </a:txBody>
                  <a:tcPr/>
                </a:tc>
                <a:tc>
                  <a:txBody>
                    <a:bodyPr/>
                    <a:lstStyle/>
                    <a:p>
                      <a:pPr algn="ctr"/>
                      <a:r>
                        <a:rPr lang="en-US" b="1" dirty="0" smtClean="0"/>
                        <a:t>26</a:t>
                      </a:r>
                      <a:endParaRPr lang="en-US" b="1" dirty="0"/>
                    </a:p>
                  </a:txBody>
                  <a:tcPr/>
                </a:tc>
                <a:tc>
                  <a:txBody>
                    <a:bodyPr/>
                    <a:lstStyle/>
                    <a:p>
                      <a:pPr algn="ctr"/>
                      <a:r>
                        <a:rPr lang="en-US" b="1" dirty="0" smtClean="0"/>
                        <a:t>20</a:t>
                      </a:r>
                      <a:endParaRPr lang="en-US" b="1" dirty="0"/>
                    </a:p>
                  </a:txBody>
                  <a:tcPr/>
                </a:tc>
              </a:tr>
              <a:tr h="515217">
                <a:tc>
                  <a:txBody>
                    <a:bodyPr/>
                    <a:lstStyle/>
                    <a:p>
                      <a:pPr algn="ctr"/>
                      <a:r>
                        <a:rPr lang="en-US" b="1" dirty="0" smtClean="0"/>
                        <a:t>2015</a:t>
                      </a:r>
                      <a:endParaRPr lang="en-US" b="1" dirty="0"/>
                    </a:p>
                  </a:txBody>
                  <a:tcPr/>
                </a:tc>
                <a:tc>
                  <a:txBody>
                    <a:bodyPr/>
                    <a:lstStyle/>
                    <a:p>
                      <a:pPr algn="ctr"/>
                      <a:r>
                        <a:rPr lang="en-US" b="1" dirty="0" smtClean="0"/>
                        <a:t>67</a:t>
                      </a:r>
                      <a:endParaRPr lang="en-US" b="1" dirty="0"/>
                    </a:p>
                  </a:txBody>
                  <a:tcPr/>
                </a:tc>
                <a:tc>
                  <a:txBody>
                    <a:bodyPr/>
                    <a:lstStyle/>
                    <a:p>
                      <a:pPr algn="ctr"/>
                      <a:r>
                        <a:rPr lang="en-US" b="1" dirty="0" smtClean="0"/>
                        <a:t>41</a:t>
                      </a:r>
                      <a:endParaRPr lang="en-US" b="1" dirty="0"/>
                    </a:p>
                  </a:txBody>
                  <a:tcPr/>
                </a:tc>
                <a:tc>
                  <a:txBody>
                    <a:bodyPr/>
                    <a:lstStyle/>
                    <a:p>
                      <a:pPr algn="ctr"/>
                      <a:r>
                        <a:rPr lang="en-US" b="1" dirty="0" smtClean="0"/>
                        <a:t>38</a:t>
                      </a:r>
                      <a:endParaRPr lang="en-US" b="1" dirty="0"/>
                    </a:p>
                  </a:txBody>
                  <a:tcPr/>
                </a:tc>
                <a:tc>
                  <a:txBody>
                    <a:bodyPr/>
                    <a:lstStyle/>
                    <a:p>
                      <a:pPr algn="ctr"/>
                      <a:r>
                        <a:rPr lang="en-US" b="1" dirty="0" smtClean="0"/>
                        <a:t>33</a:t>
                      </a:r>
                      <a:endParaRPr lang="en-US" b="1" dirty="0"/>
                    </a:p>
                  </a:txBody>
                  <a:tcPr/>
                </a:tc>
                <a:tc>
                  <a:txBody>
                    <a:bodyPr/>
                    <a:lstStyle/>
                    <a:p>
                      <a:pPr algn="ctr"/>
                      <a:r>
                        <a:rPr lang="en-US" b="1" dirty="0" smtClean="0"/>
                        <a:t>22</a:t>
                      </a:r>
                      <a:endParaRPr lang="en-US" b="1" dirty="0"/>
                    </a:p>
                  </a:txBody>
                  <a:tcPr/>
                </a:tc>
                <a:tc>
                  <a:txBody>
                    <a:bodyPr/>
                    <a:lstStyle/>
                    <a:p>
                      <a:pPr algn="ctr"/>
                      <a:r>
                        <a:rPr lang="en-US" b="1" dirty="0" smtClean="0"/>
                        <a:t>22</a:t>
                      </a:r>
                      <a:endParaRPr lang="en-US" b="1" dirty="0"/>
                    </a:p>
                  </a:txBody>
                  <a:tcPr/>
                </a:tc>
              </a:tr>
              <a:tr h="515217">
                <a:tc>
                  <a:txBody>
                    <a:bodyPr/>
                    <a:lstStyle/>
                    <a:p>
                      <a:pPr algn="ctr"/>
                      <a:r>
                        <a:rPr lang="en-US" b="1" dirty="0" smtClean="0"/>
                        <a:t>2014</a:t>
                      </a:r>
                      <a:endParaRPr lang="en-US" b="1" dirty="0"/>
                    </a:p>
                  </a:txBody>
                  <a:tcPr/>
                </a:tc>
                <a:tc>
                  <a:txBody>
                    <a:bodyPr/>
                    <a:lstStyle/>
                    <a:p>
                      <a:pPr algn="ctr"/>
                      <a:r>
                        <a:rPr lang="en-US" b="1" dirty="0" smtClean="0"/>
                        <a:t>89</a:t>
                      </a:r>
                      <a:endParaRPr lang="en-US" b="1" dirty="0"/>
                    </a:p>
                  </a:txBody>
                  <a:tcPr/>
                </a:tc>
                <a:tc>
                  <a:txBody>
                    <a:bodyPr/>
                    <a:lstStyle/>
                    <a:p>
                      <a:pPr algn="ctr"/>
                      <a:r>
                        <a:rPr lang="en-US" b="1" dirty="0" smtClean="0"/>
                        <a:t>84</a:t>
                      </a:r>
                      <a:endParaRPr lang="en-US" b="1" dirty="0"/>
                    </a:p>
                  </a:txBody>
                  <a:tcPr/>
                </a:tc>
                <a:tc>
                  <a:txBody>
                    <a:bodyPr/>
                    <a:lstStyle/>
                    <a:p>
                      <a:pPr algn="ctr"/>
                      <a:r>
                        <a:rPr lang="en-US" b="1" dirty="0" smtClean="0"/>
                        <a:t>63</a:t>
                      </a:r>
                      <a:endParaRPr lang="en-US" b="1" dirty="0"/>
                    </a:p>
                  </a:txBody>
                  <a:tcPr/>
                </a:tc>
                <a:tc>
                  <a:txBody>
                    <a:bodyPr/>
                    <a:lstStyle/>
                    <a:p>
                      <a:pPr algn="ctr"/>
                      <a:r>
                        <a:rPr lang="en-US" b="1" dirty="0" smtClean="0"/>
                        <a:t>80</a:t>
                      </a:r>
                      <a:endParaRPr lang="en-US" b="1" dirty="0"/>
                    </a:p>
                  </a:txBody>
                  <a:tcPr/>
                </a:tc>
                <a:tc>
                  <a:txBody>
                    <a:bodyPr/>
                    <a:lstStyle/>
                    <a:p>
                      <a:pPr algn="ctr"/>
                      <a:r>
                        <a:rPr lang="en-US" b="1" dirty="0" smtClean="0"/>
                        <a:t>76</a:t>
                      </a:r>
                      <a:endParaRPr lang="en-US" b="1" dirty="0"/>
                    </a:p>
                  </a:txBody>
                  <a:tcPr/>
                </a:tc>
                <a:tc>
                  <a:txBody>
                    <a:bodyPr/>
                    <a:lstStyle/>
                    <a:p>
                      <a:pPr algn="ctr"/>
                      <a:r>
                        <a:rPr lang="en-US" b="1" dirty="0" smtClean="0"/>
                        <a:t>84</a:t>
                      </a:r>
                      <a:endParaRPr lang="en-US" b="1" dirty="0"/>
                    </a:p>
                  </a:txBody>
                  <a:tcPr/>
                </a:tc>
              </a:tr>
              <a:tr h="515217">
                <a:tc>
                  <a:txBody>
                    <a:bodyPr/>
                    <a:lstStyle/>
                    <a:p>
                      <a:pPr algn="ctr"/>
                      <a:r>
                        <a:rPr lang="en-US" b="1" dirty="0" smtClean="0"/>
                        <a:t>2013</a:t>
                      </a:r>
                      <a:endParaRPr lang="en-US" b="1" dirty="0"/>
                    </a:p>
                  </a:txBody>
                  <a:tcPr/>
                </a:tc>
                <a:tc>
                  <a:txBody>
                    <a:bodyPr/>
                    <a:lstStyle/>
                    <a:p>
                      <a:pPr algn="ctr"/>
                      <a:r>
                        <a:rPr lang="en-US" b="1" dirty="0" smtClean="0"/>
                        <a:t>90</a:t>
                      </a:r>
                      <a:endParaRPr lang="en-US" b="1" dirty="0"/>
                    </a:p>
                  </a:txBody>
                  <a:tcPr/>
                </a:tc>
                <a:tc>
                  <a:txBody>
                    <a:bodyPr/>
                    <a:lstStyle/>
                    <a:p>
                      <a:pPr algn="ctr"/>
                      <a:r>
                        <a:rPr lang="en-US" b="1" dirty="0" smtClean="0"/>
                        <a:t>78</a:t>
                      </a:r>
                      <a:endParaRPr lang="en-US" b="1" dirty="0"/>
                    </a:p>
                  </a:txBody>
                  <a:tcPr/>
                </a:tc>
                <a:tc>
                  <a:txBody>
                    <a:bodyPr/>
                    <a:lstStyle/>
                    <a:p>
                      <a:pPr algn="ctr"/>
                      <a:r>
                        <a:rPr lang="en-US" b="1" dirty="0" smtClean="0"/>
                        <a:t>70</a:t>
                      </a:r>
                      <a:endParaRPr lang="en-US" b="1" dirty="0"/>
                    </a:p>
                  </a:txBody>
                  <a:tcPr/>
                </a:tc>
                <a:tc>
                  <a:txBody>
                    <a:bodyPr/>
                    <a:lstStyle/>
                    <a:p>
                      <a:pPr algn="ctr"/>
                      <a:r>
                        <a:rPr lang="en-US" b="1" dirty="0" smtClean="0"/>
                        <a:t>76</a:t>
                      </a:r>
                      <a:endParaRPr lang="en-US" b="1" dirty="0"/>
                    </a:p>
                  </a:txBody>
                  <a:tcPr/>
                </a:tc>
                <a:tc>
                  <a:txBody>
                    <a:bodyPr/>
                    <a:lstStyle/>
                    <a:p>
                      <a:pPr algn="ctr"/>
                      <a:r>
                        <a:rPr lang="en-US" b="1" dirty="0" smtClean="0"/>
                        <a:t>83</a:t>
                      </a:r>
                      <a:endParaRPr lang="en-US" b="1" dirty="0"/>
                    </a:p>
                  </a:txBody>
                  <a:tcPr/>
                </a:tc>
                <a:tc>
                  <a:txBody>
                    <a:bodyPr/>
                    <a:lstStyle/>
                    <a:p>
                      <a:pPr algn="ctr"/>
                      <a:r>
                        <a:rPr lang="en-US" b="1" dirty="0" smtClean="0"/>
                        <a:t>79</a:t>
                      </a:r>
                      <a:endParaRPr lang="en-US" b="1" dirty="0"/>
                    </a:p>
                  </a:txBody>
                  <a:tcPr/>
                </a:tc>
              </a:tr>
              <a:tr h="515217">
                <a:tc>
                  <a:txBody>
                    <a:bodyPr/>
                    <a:lstStyle/>
                    <a:p>
                      <a:pPr algn="ctr"/>
                      <a:r>
                        <a:rPr lang="en-US" b="1" dirty="0" smtClean="0"/>
                        <a:t>2012</a:t>
                      </a:r>
                      <a:endParaRPr lang="en-US" b="1" dirty="0"/>
                    </a:p>
                  </a:txBody>
                  <a:tcPr/>
                </a:tc>
                <a:tc>
                  <a:txBody>
                    <a:bodyPr/>
                    <a:lstStyle/>
                    <a:p>
                      <a:pPr algn="ctr"/>
                      <a:r>
                        <a:rPr lang="en-US" b="1" dirty="0" smtClean="0"/>
                        <a:t>90</a:t>
                      </a:r>
                      <a:endParaRPr lang="en-US" b="1" dirty="0"/>
                    </a:p>
                  </a:txBody>
                  <a:tcPr/>
                </a:tc>
                <a:tc>
                  <a:txBody>
                    <a:bodyPr/>
                    <a:lstStyle/>
                    <a:p>
                      <a:pPr algn="ctr"/>
                      <a:r>
                        <a:rPr lang="en-US" b="1" dirty="0" smtClean="0"/>
                        <a:t>87</a:t>
                      </a:r>
                      <a:endParaRPr lang="en-US" b="1" dirty="0"/>
                    </a:p>
                  </a:txBody>
                  <a:tcPr/>
                </a:tc>
                <a:tc>
                  <a:txBody>
                    <a:bodyPr/>
                    <a:lstStyle/>
                    <a:p>
                      <a:pPr algn="ctr"/>
                      <a:r>
                        <a:rPr lang="en-US" b="1" dirty="0" smtClean="0"/>
                        <a:t>68</a:t>
                      </a:r>
                      <a:endParaRPr lang="en-US" b="1" dirty="0"/>
                    </a:p>
                  </a:txBody>
                  <a:tcPr/>
                </a:tc>
                <a:tc>
                  <a:txBody>
                    <a:bodyPr/>
                    <a:lstStyle/>
                    <a:p>
                      <a:pPr algn="ctr"/>
                      <a:r>
                        <a:rPr lang="en-US" b="1" dirty="0" smtClean="0"/>
                        <a:t>81</a:t>
                      </a:r>
                      <a:endParaRPr lang="en-US" b="1" dirty="0"/>
                    </a:p>
                  </a:txBody>
                  <a:tcPr/>
                </a:tc>
                <a:tc>
                  <a:txBody>
                    <a:bodyPr/>
                    <a:lstStyle/>
                    <a:p>
                      <a:pPr algn="ctr"/>
                      <a:r>
                        <a:rPr lang="en-US" b="1" dirty="0" smtClean="0"/>
                        <a:t>76</a:t>
                      </a:r>
                      <a:endParaRPr lang="en-US" b="1" dirty="0"/>
                    </a:p>
                  </a:txBody>
                  <a:tcPr/>
                </a:tc>
                <a:tc>
                  <a:txBody>
                    <a:bodyPr/>
                    <a:lstStyle/>
                    <a:p>
                      <a:pPr algn="ctr"/>
                      <a:r>
                        <a:rPr lang="en-US" b="1" dirty="0" smtClean="0"/>
                        <a:t>75</a:t>
                      </a:r>
                      <a:endParaRPr lang="en-US" b="1" dirty="0"/>
                    </a:p>
                  </a:txBody>
                  <a:tcPr/>
                </a:tc>
              </a:tr>
              <a:tr h="515217">
                <a:tc>
                  <a:txBody>
                    <a:bodyPr/>
                    <a:lstStyle/>
                    <a:p>
                      <a:pPr algn="ctr"/>
                      <a:r>
                        <a:rPr lang="en-US" b="1" dirty="0" smtClean="0"/>
                        <a:t>2011</a:t>
                      </a:r>
                      <a:endParaRPr lang="en-US" b="1" dirty="0"/>
                    </a:p>
                  </a:txBody>
                  <a:tcPr/>
                </a:tc>
                <a:tc>
                  <a:txBody>
                    <a:bodyPr/>
                    <a:lstStyle/>
                    <a:p>
                      <a:pPr algn="ctr"/>
                      <a:r>
                        <a:rPr lang="en-US" b="1" dirty="0" smtClean="0"/>
                        <a:t>92</a:t>
                      </a:r>
                      <a:endParaRPr lang="en-US" b="1" dirty="0"/>
                    </a:p>
                  </a:txBody>
                  <a:tcPr/>
                </a:tc>
                <a:tc>
                  <a:txBody>
                    <a:bodyPr/>
                    <a:lstStyle/>
                    <a:p>
                      <a:pPr algn="ctr"/>
                      <a:r>
                        <a:rPr lang="en-US" b="1" dirty="0" smtClean="0"/>
                        <a:t>85</a:t>
                      </a:r>
                      <a:endParaRPr lang="en-US" b="1" dirty="0"/>
                    </a:p>
                  </a:txBody>
                  <a:tcPr/>
                </a:tc>
                <a:tc>
                  <a:txBody>
                    <a:bodyPr/>
                    <a:lstStyle/>
                    <a:p>
                      <a:pPr algn="ctr"/>
                      <a:r>
                        <a:rPr lang="en-US" b="1" dirty="0" smtClean="0"/>
                        <a:t>74</a:t>
                      </a:r>
                      <a:endParaRPr lang="en-US" b="1" dirty="0"/>
                    </a:p>
                  </a:txBody>
                  <a:tcPr/>
                </a:tc>
                <a:tc>
                  <a:txBody>
                    <a:bodyPr/>
                    <a:lstStyle/>
                    <a:p>
                      <a:pPr algn="ctr"/>
                      <a:r>
                        <a:rPr lang="en-US" b="1" dirty="0" smtClean="0"/>
                        <a:t>80</a:t>
                      </a:r>
                      <a:endParaRPr lang="en-US" b="1" dirty="0"/>
                    </a:p>
                  </a:txBody>
                  <a:tcPr/>
                </a:tc>
                <a:tc>
                  <a:txBody>
                    <a:bodyPr/>
                    <a:lstStyle/>
                    <a:p>
                      <a:pPr algn="ctr"/>
                      <a:r>
                        <a:rPr lang="en-US" b="1" dirty="0" smtClean="0"/>
                        <a:t>78</a:t>
                      </a:r>
                      <a:endParaRPr lang="en-US" b="1" dirty="0"/>
                    </a:p>
                  </a:txBody>
                  <a:tcPr/>
                </a:tc>
                <a:tc>
                  <a:txBody>
                    <a:bodyPr/>
                    <a:lstStyle/>
                    <a:p>
                      <a:pPr algn="ctr"/>
                      <a:r>
                        <a:rPr lang="en-US" b="1" dirty="0" smtClean="0"/>
                        <a:t>78</a:t>
                      </a:r>
                      <a:endParaRPr lang="en-US" b="1" dirty="0"/>
                    </a:p>
                  </a:txBody>
                  <a:tcPr/>
                </a:tc>
              </a:tr>
            </a:tbl>
          </a:graphicData>
        </a:graphic>
      </p:graphicFrame>
      <p:sp>
        <p:nvSpPr>
          <p:cNvPr id="15419" name="TextBox 3"/>
          <p:cNvSpPr txBox="1">
            <a:spLocks noChangeArrowheads="1"/>
          </p:cNvSpPr>
          <p:nvPr/>
        </p:nvSpPr>
        <p:spPr bwMode="auto">
          <a:xfrm>
            <a:off x="228600" y="6324600"/>
            <a:ext cx="4953000" cy="369888"/>
          </a:xfrm>
          <a:prstGeom prst="rect">
            <a:avLst/>
          </a:prstGeom>
          <a:noFill/>
          <a:ln w="9525">
            <a:noFill/>
            <a:miter lim="800000"/>
            <a:headEnd/>
            <a:tailEnd/>
          </a:ln>
        </p:spPr>
        <p:txBody>
          <a:bodyPr>
            <a:spAutoFit/>
          </a:bodyPr>
          <a:lstStyle/>
          <a:p>
            <a:r>
              <a:rPr lang="en-US" b="1" dirty="0">
                <a:latin typeface="Corbel" pitchFamily="34" charset="0"/>
              </a:rPr>
              <a:t>*Does not include students who took </a:t>
            </a:r>
            <a:r>
              <a:rPr lang="en-US" b="1" dirty="0" smtClean="0">
                <a:latin typeface="Corbel" pitchFamily="34" charset="0"/>
              </a:rPr>
              <a:t>PASA</a:t>
            </a:r>
            <a:endParaRPr lang="en-US" b="1" dirty="0">
              <a:latin typeface="Corbel" pitchFamily="34" charset="0"/>
            </a:endParaRPr>
          </a:p>
        </p:txBody>
      </p:sp>
      <p:sp>
        <p:nvSpPr>
          <p:cNvPr id="5" name="Rectangle 4"/>
          <p:cNvSpPr/>
          <p:nvPr/>
        </p:nvSpPr>
        <p:spPr>
          <a:xfrm>
            <a:off x="5029200" y="4038600"/>
            <a:ext cx="1212273" cy="53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3865418" y="4572000"/>
            <a:ext cx="1219199" cy="53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2667000" y="5105400"/>
            <a:ext cx="1181099" cy="4572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1447800" y="5562600"/>
            <a:ext cx="1219200" cy="53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p:cNvSpPr/>
          <p:nvPr/>
        </p:nvSpPr>
        <p:spPr>
          <a:xfrm>
            <a:off x="6241473" y="3505200"/>
            <a:ext cx="1219199" cy="53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7460673" y="3048000"/>
            <a:ext cx="1219200" cy="4572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Text Box 2"/>
          <p:cNvSpPr txBox="1">
            <a:spLocks noChangeArrowheads="1"/>
          </p:cNvSpPr>
          <p:nvPr/>
        </p:nvSpPr>
        <p:spPr bwMode="auto">
          <a:xfrm>
            <a:off x="235527" y="3048000"/>
            <a:ext cx="8458199" cy="966355"/>
          </a:xfrm>
          <a:prstGeom prst="rect">
            <a:avLst/>
          </a:prstGeom>
          <a:noFill/>
          <a:ln w="76200" cmpd="sng">
            <a:solidFill>
              <a:srgbClr val="FFFF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100">
                <a:effectLst/>
                <a:latin typeface="Calibri"/>
                <a:ea typeface="Calibri"/>
                <a:cs typeface="Times New Roman"/>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005055761"/>
              </p:ext>
            </p:extLst>
          </p:nvPr>
        </p:nvGraphicFramePr>
        <p:xfrm>
          <a:off x="228600" y="1634308"/>
          <a:ext cx="8686801" cy="4995092"/>
        </p:xfrm>
        <a:graphic>
          <a:graphicData uri="http://schemas.openxmlformats.org/drawingml/2006/table">
            <a:tbl>
              <a:tblPr firstRow="1" firstCol="1" bandRow="1"/>
              <a:tblGrid>
                <a:gridCol w="1348154"/>
                <a:gridCol w="1241344"/>
                <a:gridCol w="1131928"/>
                <a:gridCol w="1257626"/>
                <a:gridCol w="1215292"/>
                <a:gridCol w="1146257"/>
                <a:gridCol w="1346200"/>
              </a:tblGrid>
              <a:tr h="673485">
                <a:tc>
                  <a:txBody>
                    <a:bodyPr/>
                    <a:lstStyle/>
                    <a:p>
                      <a:pPr marL="0" marR="0" algn="ctr">
                        <a:lnSpc>
                          <a:spcPct val="115000"/>
                        </a:lnSpc>
                        <a:spcBef>
                          <a:spcPts val="0"/>
                        </a:spcBef>
                        <a:spcAft>
                          <a:spcPts val="0"/>
                        </a:spcAft>
                      </a:pPr>
                      <a:r>
                        <a:rPr lang="en-US" sz="1600" b="1" u="sng" dirty="0">
                          <a:solidFill>
                            <a:schemeClr val="bg1"/>
                          </a:solidFill>
                          <a:effectLst/>
                          <a:latin typeface="Calibri"/>
                          <a:ea typeface="Calibri"/>
                          <a:cs typeface="Times New Roman"/>
                        </a:rPr>
                        <a:t>School/Grade</a:t>
                      </a:r>
                      <a:endParaRPr lang="en-US" sz="14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schemeClr>
                    </a:solidFill>
                  </a:tcPr>
                </a:tc>
                <a:tc>
                  <a:txBody>
                    <a:bodyPr/>
                    <a:lstStyle/>
                    <a:p>
                      <a:pPr marL="0" marR="0" algn="ctr">
                        <a:lnSpc>
                          <a:spcPct val="115000"/>
                        </a:lnSpc>
                        <a:spcBef>
                          <a:spcPts val="0"/>
                        </a:spcBef>
                        <a:spcAft>
                          <a:spcPts val="0"/>
                        </a:spcAft>
                      </a:pPr>
                      <a:r>
                        <a:rPr lang="en-US" sz="1600" b="1" u="sng" dirty="0" smtClean="0">
                          <a:solidFill>
                            <a:schemeClr val="bg1"/>
                          </a:solidFill>
                          <a:effectLst/>
                          <a:latin typeface="Calibri"/>
                          <a:ea typeface="Calibri"/>
                          <a:cs typeface="Times New Roman"/>
                        </a:rPr>
                        <a:t>ELA 2015</a:t>
                      </a:r>
                      <a:endParaRPr lang="en-US" sz="140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schemeClr>
                    </a:solidFill>
                  </a:tcPr>
                </a:tc>
                <a:tc>
                  <a:txBody>
                    <a:bodyPr/>
                    <a:lstStyle/>
                    <a:p>
                      <a:pPr marL="0" marR="0" algn="ctr">
                        <a:lnSpc>
                          <a:spcPct val="115000"/>
                        </a:lnSpc>
                        <a:spcBef>
                          <a:spcPts val="0"/>
                        </a:spcBef>
                        <a:spcAft>
                          <a:spcPts val="0"/>
                        </a:spcAft>
                      </a:pPr>
                      <a:r>
                        <a:rPr lang="en-US" sz="1600" b="1" u="sng" dirty="0">
                          <a:solidFill>
                            <a:schemeClr val="bg1"/>
                          </a:solidFill>
                          <a:effectLst/>
                          <a:latin typeface="Calibri"/>
                          <a:ea typeface="Calibri"/>
                          <a:cs typeface="Times New Roman"/>
                        </a:rPr>
                        <a:t>ELA 2016</a:t>
                      </a:r>
                      <a:endParaRPr lang="en-US" sz="14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schemeClr>
                    </a:solidFill>
                  </a:tcPr>
                </a:tc>
                <a:tc>
                  <a:txBody>
                    <a:bodyPr/>
                    <a:lstStyle/>
                    <a:p>
                      <a:pPr marL="0" marR="0" algn="ctr">
                        <a:lnSpc>
                          <a:spcPct val="115000"/>
                        </a:lnSpc>
                        <a:spcBef>
                          <a:spcPts val="0"/>
                        </a:spcBef>
                        <a:spcAft>
                          <a:spcPts val="0"/>
                        </a:spcAft>
                      </a:pPr>
                      <a:r>
                        <a:rPr lang="en-US" sz="1600" b="1" i="1" u="sng" dirty="0">
                          <a:solidFill>
                            <a:schemeClr val="bg1"/>
                          </a:solidFill>
                          <a:effectLst/>
                          <a:latin typeface="Calibri"/>
                          <a:ea typeface="Calibri"/>
                          <a:cs typeface="Times New Roman"/>
                        </a:rPr>
                        <a:t>ELA </a:t>
                      </a:r>
                      <a:r>
                        <a:rPr lang="en-US" sz="1600" b="1" i="1" u="sng" dirty="0" smtClean="0">
                          <a:solidFill>
                            <a:schemeClr val="bg1"/>
                          </a:solidFill>
                          <a:effectLst/>
                          <a:latin typeface="Calibri"/>
                          <a:ea typeface="Calibri"/>
                          <a:cs typeface="Times New Roman"/>
                        </a:rPr>
                        <a:t>(</a:t>
                      </a:r>
                      <a:r>
                        <a:rPr lang="en-US" sz="1600" b="1" i="1" u="sng" dirty="0">
                          <a:solidFill>
                            <a:schemeClr val="bg1"/>
                          </a:solidFill>
                          <a:effectLst/>
                          <a:latin typeface="Calibri"/>
                          <a:ea typeface="Calibri"/>
                          <a:cs typeface="Times New Roman"/>
                        </a:rPr>
                        <a:t>State)</a:t>
                      </a:r>
                      <a:br>
                        <a:rPr lang="en-US" sz="1600" b="1" i="1" u="sng" dirty="0">
                          <a:solidFill>
                            <a:schemeClr val="bg1"/>
                          </a:solidFill>
                          <a:effectLst/>
                          <a:latin typeface="Calibri"/>
                          <a:ea typeface="Calibri"/>
                          <a:cs typeface="Times New Roman"/>
                        </a:rPr>
                      </a:br>
                      <a:r>
                        <a:rPr lang="en-US" sz="1600" b="1" i="1" u="sng" dirty="0">
                          <a:solidFill>
                            <a:schemeClr val="bg1"/>
                          </a:solidFill>
                          <a:effectLst/>
                          <a:latin typeface="Calibri"/>
                          <a:ea typeface="Calibri"/>
                          <a:cs typeface="Times New Roman"/>
                        </a:rPr>
                        <a:t>2016</a:t>
                      </a:r>
                      <a:endParaRPr lang="en-US" sz="14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schemeClr>
                    </a:solidFill>
                  </a:tcPr>
                </a:tc>
                <a:tc>
                  <a:txBody>
                    <a:bodyPr/>
                    <a:lstStyle/>
                    <a:p>
                      <a:pPr marL="0" marR="0" algn="ctr">
                        <a:lnSpc>
                          <a:spcPct val="115000"/>
                        </a:lnSpc>
                        <a:spcBef>
                          <a:spcPts val="0"/>
                        </a:spcBef>
                        <a:spcAft>
                          <a:spcPts val="0"/>
                        </a:spcAft>
                      </a:pPr>
                      <a:r>
                        <a:rPr lang="en-US" sz="1600" b="1" u="sng" dirty="0" smtClean="0">
                          <a:solidFill>
                            <a:schemeClr val="bg1"/>
                          </a:solidFill>
                          <a:effectLst/>
                          <a:latin typeface="Calibri"/>
                          <a:ea typeface="Calibri"/>
                          <a:cs typeface="Times New Roman"/>
                        </a:rPr>
                        <a:t/>
                      </a:r>
                      <a:br>
                        <a:rPr lang="en-US" sz="1600" b="1" u="sng" dirty="0" smtClean="0">
                          <a:solidFill>
                            <a:schemeClr val="bg1"/>
                          </a:solidFill>
                          <a:effectLst/>
                          <a:latin typeface="Calibri"/>
                          <a:ea typeface="Calibri"/>
                          <a:cs typeface="Times New Roman"/>
                        </a:rPr>
                      </a:br>
                      <a:r>
                        <a:rPr lang="en-US" sz="1600" b="1" u="sng" dirty="0" smtClean="0">
                          <a:solidFill>
                            <a:schemeClr val="bg1"/>
                          </a:solidFill>
                          <a:effectLst/>
                          <a:latin typeface="Calibri"/>
                          <a:ea typeface="Calibri"/>
                          <a:cs typeface="Times New Roman"/>
                        </a:rPr>
                        <a:t>Math </a:t>
                      </a:r>
                      <a:r>
                        <a:rPr lang="en-US" sz="1600" b="1" u="sng" dirty="0">
                          <a:solidFill>
                            <a:schemeClr val="bg1"/>
                          </a:solidFill>
                          <a:effectLst/>
                          <a:latin typeface="Calibri"/>
                          <a:ea typeface="Calibri"/>
                          <a:cs typeface="Times New Roman"/>
                        </a:rPr>
                        <a:t>2015</a:t>
                      </a:r>
                      <a:r>
                        <a:rPr lang="en-US" sz="1600" b="1" dirty="0">
                          <a:solidFill>
                            <a:schemeClr val="bg1"/>
                          </a:solidFill>
                          <a:effectLst/>
                          <a:latin typeface="Calibri"/>
                          <a:ea typeface="Calibri"/>
                          <a:cs typeface="Times New Roman"/>
                        </a:rPr>
                        <a:t/>
                      </a:r>
                      <a:br>
                        <a:rPr lang="en-US" sz="1600" b="1" dirty="0">
                          <a:solidFill>
                            <a:schemeClr val="bg1"/>
                          </a:solidFill>
                          <a:effectLst/>
                          <a:latin typeface="Calibri"/>
                          <a:ea typeface="Calibri"/>
                          <a:cs typeface="Times New Roman"/>
                        </a:rPr>
                      </a:br>
                      <a:endParaRPr lang="en-US" sz="14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schemeClr>
                    </a:solidFill>
                  </a:tcPr>
                </a:tc>
                <a:tc>
                  <a:txBody>
                    <a:bodyPr/>
                    <a:lstStyle/>
                    <a:p>
                      <a:pPr marL="0" marR="0" algn="ctr">
                        <a:lnSpc>
                          <a:spcPct val="115000"/>
                        </a:lnSpc>
                        <a:spcBef>
                          <a:spcPts val="0"/>
                        </a:spcBef>
                        <a:spcAft>
                          <a:spcPts val="0"/>
                        </a:spcAft>
                      </a:pPr>
                      <a:r>
                        <a:rPr lang="en-US" sz="1600" b="1" u="sng" dirty="0">
                          <a:solidFill>
                            <a:schemeClr val="bg1"/>
                          </a:solidFill>
                          <a:effectLst/>
                          <a:latin typeface="Calibri"/>
                          <a:ea typeface="Calibri"/>
                          <a:cs typeface="Times New Roman"/>
                        </a:rPr>
                        <a:t>Math 2016</a:t>
                      </a:r>
                      <a:endParaRPr lang="en-US" sz="14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schemeClr>
                    </a:solidFill>
                  </a:tcPr>
                </a:tc>
                <a:tc>
                  <a:txBody>
                    <a:bodyPr/>
                    <a:lstStyle/>
                    <a:p>
                      <a:pPr marL="0" marR="0" algn="ctr">
                        <a:lnSpc>
                          <a:spcPct val="115000"/>
                        </a:lnSpc>
                        <a:spcBef>
                          <a:spcPts val="0"/>
                        </a:spcBef>
                        <a:spcAft>
                          <a:spcPts val="0"/>
                        </a:spcAft>
                      </a:pPr>
                      <a:r>
                        <a:rPr lang="en-US" sz="1600" b="1" i="1" u="sng" dirty="0">
                          <a:solidFill>
                            <a:schemeClr val="bg1"/>
                          </a:solidFill>
                          <a:effectLst/>
                          <a:latin typeface="Calibri"/>
                          <a:ea typeface="Calibri"/>
                          <a:cs typeface="Times New Roman"/>
                        </a:rPr>
                        <a:t>Math </a:t>
                      </a:r>
                      <a:r>
                        <a:rPr lang="en-US" sz="1600" b="1" i="1" u="sng" dirty="0" smtClean="0">
                          <a:solidFill>
                            <a:schemeClr val="bg1"/>
                          </a:solidFill>
                          <a:effectLst/>
                          <a:latin typeface="Calibri"/>
                          <a:ea typeface="Calibri"/>
                          <a:cs typeface="Times New Roman"/>
                        </a:rPr>
                        <a:t>(</a:t>
                      </a:r>
                      <a:r>
                        <a:rPr lang="en-US" sz="1600" b="1" i="1" u="sng" dirty="0">
                          <a:solidFill>
                            <a:schemeClr val="bg1"/>
                          </a:solidFill>
                          <a:effectLst/>
                          <a:latin typeface="Calibri"/>
                          <a:ea typeface="Calibri"/>
                          <a:cs typeface="Times New Roman"/>
                        </a:rPr>
                        <a:t>State)</a:t>
                      </a:r>
                      <a:br>
                        <a:rPr lang="en-US" sz="1600" b="1" i="1" u="sng" dirty="0">
                          <a:solidFill>
                            <a:schemeClr val="bg1"/>
                          </a:solidFill>
                          <a:effectLst/>
                          <a:latin typeface="Calibri"/>
                          <a:ea typeface="Calibri"/>
                          <a:cs typeface="Times New Roman"/>
                        </a:rPr>
                      </a:br>
                      <a:r>
                        <a:rPr lang="en-US" sz="1600" b="1" i="1" u="sng" dirty="0">
                          <a:solidFill>
                            <a:schemeClr val="bg1"/>
                          </a:solidFill>
                          <a:effectLst/>
                          <a:latin typeface="Calibri"/>
                          <a:ea typeface="Calibri"/>
                          <a:cs typeface="Times New Roman"/>
                        </a:rPr>
                        <a:t>2016</a:t>
                      </a:r>
                      <a:endParaRPr lang="en-US" sz="14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schemeClr>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Burchfield – 3</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83%</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85%</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60.9%</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63%</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78%</a:t>
                      </a:r>
                      <a:endParaRPr lang="en-US" sz="12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54.4%</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Jeffery – 3</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92%</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89%</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60.9%</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80%</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89%</a:t>
                      </a:r>
                      <a:endParaRPr lang="en-US" sz="12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54.4%</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Marzolf – 3</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83%</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76%</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60.9%</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74%</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a:solidFill>
                            <a:schemeClr val="bg1"/>
                          </a:solidFill>
                          <a:effectLst/>
                          <a:latin typeface="Calibri"/>
                          <a:ea typeface="Calibri"/>
                          <a:cs typeface="Times New Roman"/>
                        </a:rPr>
                        <a:t>86%</a:t>
                      </a:r>
                      <a:endParaRPr lang="en-US" sz="120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54.4%</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Reserve – 3</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87%</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85%</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60.9%</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57%</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51%</a:t>
                      </a:r>
                      <a:endParaRPr lang="en-US" sz="12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54.4%</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Rogers – 3</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74%</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92%</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60.9%</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63%</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a:solidFill>
                            <a:schemeClr val="bg1"/>
                          </a:solidFill>
                          <a:effectLst/>
                          <a:latin typeface="Calibri"/>
                          <a:ea typeface="Calibri"/>
                          <a:cs typeface="Times New Roman"/>
                        </a:rPr>
                        <a:t>86%</a:t>
                      </a:r>
                      <a:endParaRPr lang="en-US" sz="120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54.4%</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SAES – 4</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61%</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69%</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24.7%</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41%</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57%</a:t>
                      </a:r>
                      <a:endParaRPr lang="en-US" sz="12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46.6%</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SAES – 5</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68%</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67%</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61.5%</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38%</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43%</a:t>
                      </a:r>
                      <a:endParaRPr lang="en-US" sz="12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44.4%</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SAES – 6</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67%</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73%</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61.7%</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33%</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42%</a:t>
                      </a:r>
                      <a:endParaRPr lang="en-US" sz="12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41.1%</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SAMS – 7</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62%</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57%</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61.5%</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22%</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26%</a:t>
                      </a:r>
                      <a:endParaRPr lang="en-US" sz="12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37%</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420331">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SAMS – 8 </a:t>
                      </a:r>
                      <a:endParaRPr lang="en-US" sz="1200" dirty="0">
                        <a:solidFill>
                          <a:schemeClr val="bg1"/>
                        </a:solidFill>
                        <a:effectLst/>
                        <a:latin typeface="Calibri"/>
                        <a:ea typeface="Calibri"/>
                        <a:cs typeface="Times New Roman"/>
                      </a:endParaRPr>
                    </a:p>
                  </a:txBody>
                  <a:tcPr marL="66636" marR="66636"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62%</a:t>
                      </a:r>
                      <a:endParaRPr lang="en-US" sz="1200" b="0" dirty="0">
                        <a:solidFill>
                          <a:schemeClr val="bg1"/>
                        </a:solidFill>
                        <a:effectLst/>
                        <a:latin typeface="Calibri"/>
                        <a:ea typeface="Calibri"/>
                        <a:cs typeface="Times New Roman"/>
                      </a:endParaRPr>
                    </a:p>
                  </a:txBody>
                  <a:tcPr marL="66636" marR="66636" marT="0" marB="0" anchor="ctr">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60%</a:t>
                      </a:r>
                      <a:endParaRPr lang="en-US" sz="1200" b="1"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58.4%</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22%</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latin typeface="Calibri"/>
                          <a:ea typeface="Calibri"/>
                          <a:cs typeface="Times New Roman"/>
                        </a:rPr>
                        <a:t>20%</a:t>
                      </a:r>
                      <a:endParaRPr lang="en-US" sz="120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r>
                        <a:rPr lang="en-US" sz="1400" b="0" dirty="0">
                          <a:solidFill>
                            <a:schemeClr val="bg1"/>
                          </a:solidFill>
                          <a:effectLst/>
                          <a:latin typeface="Calibri"/>
                          <a:ea typeface="Calibri"/>
                          <a:cs typeface="Times New Roman"/>
                        </a:rPr>
                        <a:t>31.2%</a:t>
                      </a:r>
                      <a:endParaRPr lang="en-US" sz="1200" b="0" dirty="0">
                        <a:solidFill>
                          <a:schemeClr val="bg1"/>
                        </a:solidFill>
                        <a:effectLst/>
                        <a:latin typeface="Calibri"/>
                        <a:ea typeface="Calibri"/>
                        <a:cs typeface="Times New Roman"/>
                      </a:endParaRPr>
                    </a:p>
                  </a:txBody>
                  <a:tcPr marL="66636" marR="66636" marT="0" marB="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tx1"/>
                    </a:solidFill>
                  </a:tcPr>
                </a:tc>
              </a:tr>
            </a:tbl>
          </a:graphicData>
        </a:graphic>
      </p:graphicFrame>
      <p:sp>
        <p:nvSpPr>
          <p:cNvPr id="9" name="Title 1"/>
          <p:cNvSpPr>
            <a:spLocks noGrp="1"/>
          </p:cNvSpPr>
          <p:nvPr>
            <p:ph type="title"/>
          </p:nvPr>
        </p:nvSpPr>
        <p:spPr>
          <a:xfrm>
            <a:off x="381000" y="0"/>
            <a:ext cx="8229600" cy="1524000"/>
          </a:xfrm>
        </p:spPr>
        <p:txBody>
          <a:bodyPr/>
          <a:lstStyle/>
          <a:p>
            <a:pPr algn="ctr"/>
            <a:r>
              <a:rPr lang="en-US" dirty="0" smtClean="0">
                <a:solidFill>
                  <a:srgbClr val="FF0000"/>
                </a:solidFill>
              </a:rPr>
              <a:t>PSSA 2015 – 16</a:t>
            </a:r>
            <a:br>
              <a:rPr lang="en-US" dirty="0" smtClean="0">
                <a:solidFill>
                  <a:srgbClr val="FF0000"/>
                </a:solidFill>
              </a:rPr>
            </a:br>
            <a:r>
              <a:rPr lang="en-US" dirty="0" smtClean="0">
                <a:solidFill>
                  <a:srgbClr val="FF0000"/>
                </a:solidFill>
              </a:rPr>
              <a:t>Building Breakdown</a:t>
            </a:r>
            <a:endParaRPr lang="en-US" dirty="0"/>
          </a:p>
        </p:txBody>
      </p:sp>
    </p:spTree>
    <p:extLst>
      <p:ext uri="{BB962C8B-B14F-4D97-AF65-F5344CB8AC3E}">
        <p14:creationId xmlns:p14="http://schemas.microsoft.com/office/powerpoint/2010/main" val="1545507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524000"/>
          </a:xfrm>
        </p:spPr>
        <p:txBody>
          <a:bodyPr/>
          <a:lstStyle/>
          <a:p>
            <a:pPr algn="ctr" eaLnBrk="1" fontAlgn="auto" hangingPunct="1">
              <a:spcAft>
                <a:spcPts val="0"/>
              </a:spcAft>
              <a:defRPr/>
            </a:pPr>
            <a:r>
              <a:rPr lang="en-US" dirty="0" smtClean="0">
                <a:solidFill>
                  <a:srgbClr val="FF0000"/>
                </a:solidFill>
              </a:rPr>
              <a:t>Student Achievement</a:t>
            </a:r>
            <a:br>
              <a:rPr lang="en-US" dirty="0" smtClean="0">
                <a:solidFill>
                  <a:srgbClr val="FF0000"/>
                </a:solidFill>
              </a:rPr>
            </a:br>
            <a:r>
              <a:rPr lang="en-US" dirty="0" smtClean="0">
                <a:solidFill>
                  <a:srgbClr val="FF0000"/>
                </a:solidFill>
              </a:rPr>
              <a:t>PSSA Science - 2015</a:t>
            </a:r>
            <a:endParaRPr lang="en-US" dirty="0">
              <a:solidFill>
                <a:srgbClr val="FF0000"/>
              </a:solidFill>
            </a:endParaRPr>
          </a:p>
        </p:txBody>
      </p:sp>
      <p:sp>
        <p:nvSpPr>
          <p:cNvPr id="16387" name="Content Placeholder 2"/>
          <p:cNvSpPr>
            <a:spLocks noGrp="1"/>
          </p:cNvSpPr>
          <p:nvPr>
            <p:ph idx="1"/>
          </p:nvPr>
        </p:nvSpPr>
        <p:spPr>
          <a:xfrm>
            <a:off x="457200" y="1828800"/>
            <a:ext cx="8686800" cy="5029200"/>
          </a:xfrm>
        </p:spPr>
        <p:txBody>
          <a:bodyPr/>
          <a:lstStyle/>
          <a:p>
            <a:pPr eaLnBrk="1" hangingPunct="1">
              <a:buFont typeface="Wingdings 2" pitchFamily="18" charset="2"/>
              <a:buNone/>
            </a:pPr>
            <a:r>
              <a:rPr lang="en-US" b="1" u="sng" dirty="0" smtClean="0"/>
              <a:t>PROFICIENT OR ADVANCED</a:t>
            </a:r>
          </a:p>
          <a:p>
            <a:pPr eaLnBrk="1" hangingPunct="1">
              <a:lnSpc>
                <a:spcPct val="160000"/>
              </a:lnSpc>
            </a:pPr>
            <a:r>
              <a:rPr lang="en-US" b="1" dirty="0" smtClean="0"/>
              <a:t>Grade 4 </a:t>
            </a:r>
            <a:r>
              <a:rPr lang="en-US" dirty="0" smtClean="0"/>
              <a:t>– 82%			State: 76.2%</a:t>
            </a:r>
          </a:p>
          <a:p>
            <a:pPr eaLnBrk="1" hangingPunct="1">
              <a:lnSpc>
                <a:spcPct val="160000"/>
              </a:lnSpc>
            </a:pPr>
            <a:r>
              <a:rPr lang="en-US" b="1" dirty="0" smtClean="0"/>
              <a:t>Grade 8 </a:t>
            </a:r>
            <a:r>
              <a:rPr lang="en-US" dirty="0" smtClean="0"/>
              <a:t>– 59.6%		State: 57.7%</a:t>
            </a:r>
          </a:p>
        </p:txBody>
      </p:sp>
    </p:spTree>
    <p:extLst>
      <p:ext uri="{BB962C8B-B14F-4D97-AF65-F5344CB8AC3E}">
        <p14:creationId xmlns:p14="http://schemas.microsoft.com/office/powerpoint/2010/main" val="2413664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0"/>
            <a:ext cx="8229600" cy="4114800"/>
          </a:xfrm>
        </p:spPr>
        <p:txBody>
          <a:bodyPr/>
          <a:lstStyle/>
          <a:p>
            <a:r>
              <a:rPr lang="en-US" dirty="0" smtClean="0"/>
              <a:t>Under </a:t>
            </a:r>
            <a:r>
              <a:rPr lang="en-US" dirty="0"/>
              <a:t>current regulations, Pennsylvania high school students will be required to meet state graduation requirements via demonstrations of proficiency in Algebra I, Biology and Literature on Keystone exams. Among high school graduates in 2015,</a:t>
            </a:r>
            <a:r>
              <a:rPr lang="en-US" b="1" dirty="0"/>
              <a:t> </a:t>
            </a:r>
            <a:r>
              <a:rPr lang="en-US" b="1" u="sng" dirty="0"/>
              <a:t>barely half scored proficient on all three Keystone exams</a:t>
            </a:r>
            <a:r>
              <a:rPr lang="en-US" b="1" dirty="0"/>
              <a:t>. </a:t>
            </a:r>
          </a:p>
          <a:p>
            <a:endParaRPr lang="en-US" dirty="0"/>
          </a:p>
        </p:txBody>
      </p:sp>
      <p:sp>
        <p:nvSpPr>
          <p:cNvPr id="4" name="Title 1"/>
          <p:cNvSpPr>
            <a:spLocks noGrp="1"/>
          </p:cNvSpPr>
          <p:nvPr>
            <p:ph type="title"/>
          </p:nvPr>
        </p:nvSpPr>
        <p:spPr>
          <a:xfrm>
            <a:off x="457200" y="152400"/>
            <a:ext cx="8229600" cy="1524000"/>
          </a:xfrm>
        </p:spPr>
        <p:txBody>
          <a:bodyPr>
            <a:normAutofit fontScale="90000"/>
          </a:bodyPr>
          <a:lstStyle/>
          <a:p>
            <a:pPr algn="ctr" eaLnBrk="1" fontAlgn="auto" hangingPunct="1">
              <a:spcAft>
                <a:spcPts val="0"/>
              </a:spcAft>
              <a:defRPr/>
            </a:pPr>
            <a:r>
              <a:rPr lang="en-US" dirty="0" smtClean="0">
                <a:solidFill>
                  <a:srgbClr val="FF0000"/>
                </a:solidFill>
              </a:rPr>
              <a:t> </a:t>
            </a:r>
            <a:br>
              <a:rPr lang="en-US" dirty="0" smtClean="0">
                <a:solidFill>
                  <a:srgbClr val="FF0000"/>
                </a:solidFill>
              </a:rPr>
            </a:br>
            <a:r>
              <a:rPr lang="en-US" dirty="0" smtClean="0">
                <a:solidFill>
                  <a:srgbClr val="FF0000"/>
                </a:solidFill>
              </a:rPr>
              <a:t>Act 1 of 2016</a:t>
            </a:r>
            <a:br>
              <a:rPr lang="en-US" dirty="0" smtClean="0">
                <a:solidFill>
                  <a:srgbClr val="FF0000"/>
                </a:solidFill>
              </a:rPr>
            </a:br>
            <a:r>
              <a:rPr lang="en-US" dirty="0" smtClean="0">
                <a:solidFill>
                  <a:srgbClr val="FF0000"/>
                </a:solidFill>
              </a:rPr>
              <a:t>PDE Graduation Requirements</a:t>
            </a:r>
            <a:endParaRPr lang="en-US" dirty="0">
              <a:solidFill>
                <a:srgbClr val="FF0000"/>
              </a:solidFill>
            </a:endParaRPr>
          </a:p>
        </p:txBody>
      </p:sp>
    </p:spTree>
    <p:extLst>
      <p:ext uri="{BB962C8B-B14F-4D97-AF65-F5344CB8AC3E}">
        <p14:creationId xmlns:p14="http://schemas.microsoft.com/office/powerpoint/2010/main" val="2709185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4114800"/>
          </a:xfrm>
        </p:spPr>
        <p:txBody>
          <a:bodyPr/>
          <a:lstStyle/>
          <a:p>
            <a:r>
              <a:rPr lang="en-US" sz="2800" dirty="0"/>
              <a:t>Act 1 of 2016 (Act 1), enacted in February 2016, </a:t>
            </a:r>
            <a:r>
              <a:rPr lang="en-US" sz="2800" i="1" u="sng" dirty="0"/>
              <a:t>paused the Keystone exam/PBA graduation </a:t>
            </a:r>
            <a:r>
              <a:rPr lang="en-US" sz="2800" i="1" u="sng" dirty="0" smtClean="0"/>
              <a:t>requirement </a:t>
            </a:r>
            <a:r>
              <a:rPr lang="en-US" sz="2800" i="1" u="sng" dirty="0"/>
              <a:t>for a period of two </a:t>
            </a:r>
            <a:r>
              <a:rPr lang="en-US" sz="2800" i="1" u="sng" dirty="0" smtClean="0"/>
              <a:t>years (9</a:t>
            </a:r>
            <a:r>
              <a:rPr lang="en-US" sz="2800" i="1" u="sng" baseline="30000" dirty="0" smtClean="0"/>
              <a:t>th</a:t>
            </a:r>
            <a:r>
              <a:rPr lang="en-US" sz="2800" i="1" u="sng" dirty="0" smtClean="0"/>
              <a:t> grade of 2018 – 2019) </a:t>
            </a:r>
            <a:r>
              <a:rPr lang="en-US" sz="2800" dirty="0"/>
              <a:t>and provided policymakers with an opportunity to thoughtfully consider options for students to demonstrate readiness for postsecondary success in addition to Keystone exams. </a:t>
            </a:r>
            <a:endParaRPr lang="en-US" sz="2800" dirty="0" smtClean="0"/>
          </a:p>
          <a:p>
            <a:endParaRPr lang="en-US" sz="2400" dirty="0"/>
          </a:p>
        </p:txBody>
      </p:sp>
      <p:sp>
        <p:nvSpPr>
          <p:cNvPr id="4" name="Title 1"/>
          <p:cNvSpPr>
            <a:spLocks noGrp="1"/>
          </p:cNvSpPr>
          <p:nvPr>
            <p:ph type="title"/>
          </p:nvPr>
        </p:nvSpPr>
        <p:spPr>
          <a:xfrm>
            <a:off x="457200" y="152400"/>
            <a:ext cx="8229600" cy="1524000"/>
          </a:xfrm>
        </p:spPr>
        <p:txBody>
          <a:bodyPr>
            <a:normAutofit fontScale="90000"/>
          </a:bodyPr>
          <a:lstStyle/>
          <a:p>
            <a:pPr algn="ctr" eaLnBrk="1" fontAlgn="auto" hangingPunct="1">
              <a:spcAft>
                <a:spcPts val="0"/>
              </a:spcAft>
              <a:defRPr/>
            </a:pPr>
            <a:r>
              <a:rPr lang="en-US" dirty="0" smtClean="0">
                <a:solidFill>
                  <a:srgbClr val="FF0000"/>
                </a:solidFill>
              </a:rPr>
              <a:t> </a:t>
            </a:r>
            <a:br>
              <a:rPr lang="en-US" dirty="0" smtClean="0">
                <a:solidFill>
                  <a:srgbClr val="FF0000"/>
                </a:solidFill>
              </a:rPr>
            </a:br>
            <a:r>
              <a:rPr lang="en-US" dirty="0" smtClean="0">
                <a:solidFill>
                  <a:srgbClr val="FF0000"/>
                </a:solidFill>
              </a:rPr>
              <a:t>Act 1 of 2016</a:t>
            </a:r>
            <a:br>
              <a:rPr lang="en-US" dirty="0" smtClean="0">
                <a:solidFill>
                  <a:srgbClr val="FF0000"/>
                </a:solidFill>
              </a:rPr>
            </a:br>
            <a:r>
              <a:rPr lang="en-US" dirty="0" smtClean="0">
                <a:solidFill>
                  <a:srgbClr val="FF0000"/>
                </a:solidFill>
              </a:rPr>
              <a:t>PDE Graduation Requirements</a:t>
            </a:r>
            <a:endParaRPr lang="en-US" dirty="0">
              <a:solidFill>
                <a:srgbClr val="FF0000"/>
              </a:solidFill>
            </a:endParaRPr>
          </a:p>
        </p:txBody>
      </p:sp>
    </p:spTree>
    <p:extLst>
      <p:ext uri="{BB962C8B-B14F-4D97-AF65-F5344CB8AC3E}">
        <p14:creationId xmlns:p14="http://schemas.microsoft.com/office/powerpoint/2010/main" val="13272824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82000" cy="1524000"/>
          </a:xfrm>
        </p:spPr>
        <p:txBody>
          <a:bodyPr>
            <a:normAutofit fontScale="90000"/>
          </a:bodyPr>
          <a:lstStyle/>
          <a:p>
            <a:pPr algn="ctr"/>
            <a:r>
              <a:rPr lang="en-US" dirty="0">
                <a:solidFill>
                  <a:srgbClr val="FF0000"/>
                </a:solidFill>
              </a:rPr>
              <a:t>Findings and Recommendations</a:t>
            </a:r>
            <a:br>
              <a:rPr lang="en-US" dirty="0">
                <a:solidFill>
                  <a:srgbClr val="FF0000"/>
                </a:solidFill>
              </a:rPr>
            </a:br>
            <a:r>
              <a:rPr lang="en-US" dirty="0">
                <a:solidFill>
                  <a:srgbClr val="FF0000"/>
                </a:solidFill>
              </a:rPr>
              <a:t>Pursuant to Act 1 of 2016</a:t>
            </a:r>
            <a:endParaRPr lang="en-US" dirty="0"/>
          </a:p>
        </p:txBody>
      </p:sp>
      <p:sp>
        <p:nvSpPr>
          <p:cNvPr id="3" name="Content Placeholder 2"/>
          <p:cNvSpPr>
            <a:spLocks noGrp="1"/>
          </p:cNvSpPr>
          <p:nvPr>
            <p:ph idx="1"/>
          </p:nvPr>
        </p:nvSpPr>
        <p:spPr>
          <a:xfrm>
            <a:off x="457200" y="1524000"/>
            <a:ext cx="8229600" cy="4114800"/>
          </a:xfrm>
        </p:spPr>
        <p:txBody>
          <a:bodyPr/>
          <a:lstStyle/>
          <a:p>
            <a:r>
              <a:rPr lang="en-US" b="1" dirty="0"/>
              <a:t>Recommendations </a:t>
            </a:r>
            <a:endParaRPr lang="en-US" dirty="0"/>
          </a:p>
          <a:p>
            <a:pPr lvl="1"/>
            <a:r>
              <a:rPr lang="en-US" b="1" dirty="0"/>
              <a:t>1. Adopt and implement four options for students to demonstrate postsecondary readiness as follows: </a:t>
            </a:r>
          </a:p>
          <a:p>
            <a:pPr lvl="2"/>
            <a:r>
              <a:rPr lang="en-US" u="sng" dirty="0" smtClean="0"/>
              <a:t>Option </a:t>
            </a:r>
            <a:r>
              <a:rPr lang="en-US" u="sng" dirty="0"/>
              <a:t>1: </a:t>
            </a:r>
            <a:r>
              <a:rPr lang="en-US" dirty="0"/>
              <a:t>Achieve an identified composite score, based on performance across </a:t>
            </a:r>
            <a:r>
              <a:rPr lang="en-US" b="1" u="sng" dirty="0"/>
              <a:t>all three </a:t>
            </a:r>
            <a:r>
              <a:rPr lang="en-US" dirty="0"/>
              <a:t>Keystone exams (Algebra I, Biology and Literature); </a:t>
            </a:r>
            <a:endParaRPr lang="en-US" dirty="0" smtClean="0"/>
          </a:p>
          <a:p>
            <a:pPr lvl="2"/>
            <a:r>
              <a:rPr lang="en-US" u="sng" dirty="0" smtClean="0"/>
              <a:t>Option </a:t>
            </a:r>
            <a:r>
              <a:rPr lang="en-US" u="sng" dirty="0"/>
              <a:t>2: </a:t>
            </a:r>
            <a:r>
              <a:rPr lang="en-US" dirty="0"/>
              <a:t>Achieve equivalent score(s) in standards-based subject matter content area(s) on one of the alternate assessments approved by PDE</a:t>
            </a:r>
            <a:r>
              <a:rPr lang="en-US" dirty="0" smtClean="0"/>
              <a:t>;</a:t>
            </a:r>
          </a:p>
          <a:p>
            <a:pPr lvl="2"/>
            <a:r>
              <a:rPr lang="en-US" u="sng" dirty="0" smtClean="0"/>
              <a:t>Option </a:t>
            </a:r>
            <a:r>
              <a:rPr lang="en-US" u="sng" dirty="0"/>
              <a:t>3: </a:t>
            </a:r>
            <a:r>
              <a:rPr lang="en-US" dirty="0"/>
              <a:t>Demonstrate competency in standards-based subject matter content through course grades or assessments. </a:t>
            </a:r>
          </a:p>
          <a:p>
            <a:pPr marL="649288" lvl="2" indent="0">
              <a:buNone/>
            </a:pPr>
            <a:r>
              <a:rPr lang="en-US" dirty="0" smtClean="0"/>
              <a:t> </a:t>
            </a:r>
          </a:p>
          <a:p>
            <a:pPr lvl="2"/>
            <a:endParaRPr lang="en-US" dirty="0"/>
          </a:p>
          <a:p>
            <a:pPr lvl="2"/>
            <a:endParaRPr lang="en-US" dirty="0"/>
          </a:p>
          <a:p>
            <a:endParaRPr lang="en-US" dirty="0"/>
          </a:p>
        </p:txBody>
      </p:sp>
    </p:spTree>
    <p:extLst>
      <p:ext uri="{BB962C8B-B14F-4D97-AF65-F5344CB8AC3E}">
        <p14:creationId xmlns:p14="http://schemas.microsoft.com/office/powerpoint/2010/main" val="13849379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114800"/>
          </a:xfrm>
        </p:spPr>
        <p:txBody>
          <a:bodyPr/>
          <a:lstStyle/>
          <a:p>
            <a:r>
              <a:rPr lang="en-US" sz="2400" u="sng" dirty="0" smtClean="0"/>
              <a:t>Option </a:t>
            </a:r>
            <a:r>
              <a:rPr lang="en-US" sz="2400" u="sng" dirty="0"/>
              <a:t>4: </a:t>
            </a:r>
            <a:r>
              <a:rPr lang="en-US" sz="2400" dirty="0"/>
              <a:t>Demonstrate competency in standards-based subject matter content through course grades or assessments plus evidence related to postsecondary plans that demonstrate readiness to meaningfully engage in those plans. </a:t>
            </a:r>
            <a:endParaRPr lang="en-US" sz="2400" dirty="0" smtClean="0"/>
          </a:p>
          <a:p>
            <a:endParaRPr lang="en-US" sz="2400" dirty="0" smtClean="0"/>
          </a:p>
          <a:p>
            <a:r>
              <a:rPr lang="en-US" sz="2400" b="1" dirty="0" smtClean="0"/>
              <a:t>2</a:t>
            </a:r>
            <a:r>
              <a:rPr lang="en-US" sz="2400" b="1" dirty="0"/>
              <a:t>. Discontinue the use of Project Based Assessments as an option for meeting state graduation requirements. </a:t>
            </a:r>
            <a:endParaRPr lang="en-US" sz="2400" b="1" dirty="0" smtClean="0"/>
          </a:p>
          <a:p>
            <a:endParaRPr lang="en-US" sz="2400" b="1" dirty="0"/>
          </a:p>
          <a:p>
            <a:r>
              <a:rPr lang="en-US" sz="2400" b="1" dirty="0"/>
              <a:t>3. Allow local education agencies (LEA) to determine whether or not to include Keystone exam scores on student transcripts. </a:t>
            </a:r>
          </a:p>
          <a:p>
            <a:endParaRPr lang="en-US" sz="2400" dirty="0"/>
          </a:p>
          <a:p>
            <a:endParaRPr lang="en-US" dirty="0"/>
          </a:p>
        </p:txBody>
      </p:sp>
      <p:sp>
        <p:nvSpPr>
          <p:cNvPr id="4" name="Title 1"/>
          <p:cNvSpPr>
            <a:spLocks noGrp="1"/>
          </p:cNvSpPr>
          <p:nvPr>
            <p:ph type="title"/>
          </p:nvPr>
        </p:nvSpPr>
        <p:spPr>
          <a:xfrm>
            <a:off x="457200" y="0"/>
            <a:ext cx="8382000" cy="1524000"/>
          </a:xfrm>
        </p:spPr>
        <p:txBody>
          <a:bodyPr>
            <a:normAutofit fontScale="90000"/>
          </a:bodyPr>
          <a:lstStyle/>
          <a:p>
            <a:pPr algn="ctr"/>
            <a:r>
              <a:rPr lang="en-US" dirty="0">
                <a:solidFill>
                  <a:srgbClr val="FF0000"/>
                </a:solidFill>
              </a:rPr>
              <a:t>Findings and Recommendations</a:t>
            </a:r>
            <a:br>
              <a:rPr lang="en-US" dirty="0">
                <a:solidFill>
                  <a:srgbClr val="FF0000"/>
                </a:solidFill>
              </a:rPr>
            </a:br>
            <a:r>
              <a:rPr lang="en-US" dirty="0">
                <a:solidFill>
                  <a:srgbClr val="FF0000"/>
                </a:solidFill>
              </a:rPr>
              <a:t>Pursuant to Act 1 of 2016</a:t>
            </a:r>
            <a:endParaRPr lang="en-US" dirty="0"/>
          </a:p>
        </p:txBody>
      </p:sp>
    </p:spTree>
    <p:extLst>
      <p:ext uri="{BB962C8B-B14F-4D97-AF65-F5344CB8AC3E}">
        <p14:creationId xmlns:p14="http://schemas.microsoft.com/office/powerpoint/2010/main" val="12557878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524000"/>
          </a:xfrm>
        </p:spPr>
        <p:txBody>
          <a:bodyPr/>
          <a:lstStyle/>
          <a:p>
            <a:pPr algn="ctr"/>
            <a:r>
              <a:rPr lang="en-US" dirty="0" smtClean="0">
                <a:solidFill>
                  <a:srgbClr val="FF0000"/>
                </a:solidFill>
              </a:rPr>
              <a:t>Keystone Exams 2015 vs. 2016</a:t>
            </a:r>
            <a:br>
              <a:rPr lang="en-US" dirty="0" smtClean="0">
                <a:solidFill>
                  <a:srgbClr val="FF0000"/>
                </a:solidFill>
              </a:rPr>
            </a:br>
            <a:r>
              <a:rPr lang="en-US" dirty="0" smtClean="0">
                <a:solidFill>
                  <a:srgbClr val="FF0000"/>
                </a:solidFill>
              </a:rPr>
              <a:t> Building Breakdown </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940216461"/>
              </p:ext>
            </p:extLst>
          </p:nvPr>
        </p:nvGraphicFramePr>
        <p:xfrm>
          <a:off x="1447800" y="2667000"/>
          <a:ext cx="6172198" cy="1600200"/>
        </p:xfrm>
        <a:graphic>
          <a:graphicData uri="http://schemas.openxmlformats.org/drawingml/2006/table">
            <a:tbl>
              <a:tblPr firstRow="1" firstCol="1" bandRow="1">
                <a:tableStyleId>{16D9F66E-5EB9-4882-86FB-DCBF35E3C3E4}</a:tableStyleId>
              </a:tblPr>
              <a:tblGrid>
                <a:gridCol w="1553451"/>
                <a:gridCol w="1549349"/>
                <a:gridCol w="1534699"/>
                <a:gridCol w="1534699"/>
              </a:tblGrid>
              <a:tr h="400050">
                <a:tc>
                  <a:txBody>
                    <a:bodyPr/>
                    <a:lstStyle/>
                    <a:p>
                      <a:pPr marL="0" marR="0" algn="ctr">
                        <a:lnSpc>
                          <a:spcPct val="115000"/>
                        </a:lnSpc>
                        <a:spcBef>
                          <a:spcPts val="0"/>
                        </a:spcBef>
                        <a:spcAft>
                          <a:spcPts val="0"/>
                        </a:spcAft>
                      </a:pPr>
                      <a:r>
                        <a:rPr lang="en-US" sz="1600" dirty="0">
                          <a:effectLst/>
                        </a:rPr>
                        <a:t>Keystone Exam</a:t>
                      </a:r>
                      <a:endParaRPr lang="en-US" sz="14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000" u="sng" dirty="0" smtClean="0">
                          <a:effectLst/>
                        </a:rPr>
                        <a:t>2015</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000" u="sng" dirty="0" smtClean="0">
                          <a:effectLst/>
                        </a:rPr>
                        <a:t>2016</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u="sng" dirty="0" smtClean="0">
                          <a:effectLst/>
                          <a:latin typeface="Calibri"/>
                          <a:ea typeface="Calibri"/>
                          <a:cs typeface="Times New Roman"/>
                        </a:rPr>
                        <a:t>State Average</a:t>
                      </a:r>
                      <a:endParaRPr lang="en-US" sz="1800" u="sng" dirty="0">
                        <a:effectLst/>
                        <a:latin typeface="Calibri"/>
                        <a:ea typeface="Calibri"/>
                        <a:cs typeface="Times New Roman"/>
                      </a:endParaRPr>
                    </a:p>
                  </a:txBody>
                  <a:tcPr marL="68580" marR="68580" marT="0" marB="0"/>
                </a:tc>
              </a:tr>
              <a:tr h="400050">
                <a:tc>
                  <a:txBody>
                    <a:bodyPr/>
                    <a:lstStyle/>
                    <a:p>
                      <a:pPr marL="0" marR="0" algn="ctr">
                        <a:lnSpc>
                          <a:spcPct val="115000"/>
                        </a:lnSpc>
                        <a:spcBef>
                          <a:spcPts val="0"/>
                        </a:spcBef>
                        <a:spcAft>
                          <a:spcPts val="0"/>
                        </a:spcAft>
                      </a:pPr>
                      <a:r>
                        <a:rPr lang="en-US" sz="1600" dirty="0">
                          <a:effectLst/>
                        </a:rPr>
                        <a:t>Algebra I</a:t>
                      </a:r>
                      <a:endParaRPr lang="en-US" sz="14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000" dirty="0" smtClean="0">
                          <a:effectLst/>
                        </a:rPr>
                        <a:t>67%</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smtClean="0">
                          <a:effectLst/>
                          <a:latin typeface="Calibri"/>
                          <a:ea typeface="Calibri"/>
                          <a:cs typeface="Times New Roman"/>
                        </a:rPr>
                        <a:t>67%</a:t>
                      </a:r>
                      <a:endParaRPr lang="en-US" sz="1800" b="1"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0" dirty="0" smtClean="0">
                          <a:effectLst/>
                          <a:latin typeface="Calibri"/>
                          <a:ea typeface="Calibri"/>
                          <a:cs typeface="Times New Roman"/>
                        </a:rPr>
                        <a:t>68.2%</a:t>
                      </a:r>
                      <a:endParaRPr lang="en-US" sz="1800" b="0" dirty="0">
                        <a:effectLst/>
                        <a:latin typeface="Calibri"/>
                        <a:ea typeface="Calibri"/>
                        <a:cs typeface="Times New Roman"/>
                      </a:endParaRPr>
                    </a:p>
                  </a:txBody>
                  <a:tcPr marL="68580" marR="68580" marT="0" marB="0"/>
                </a:tc>
              </a:tr>
              <a:tr h="400050">
                <a:tc>
                  <a:txBody>
                    <a:bodyPr/>
                    <a:lstStyle/>
                    <a:p>
                      <a:pPr marL="0" marR="0" algn="ctr">
                        <a:lnSpc>
                          <a:spcPct val="115000"/>
                        </a:lnSpc>
                        <a:spcBef>
                          <a:spcPts val="0"/>
                        </a:spcBef>
                        <a:spcAft>
                          <a:spcPts val="0"/>
                        </a:spcAft>
                      </a:pPr>
                      <a:r>
                        <a:rPr lang="en-US" sz="1600">
                          <a:effectLst/>
                        </a:rPr>
                        <a:t>Literature</a:t>
                      </a:r>
                      <a:endParaRPr lang="en-US" sz="14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000" dirty="0" smtClean="0">
                          <a:effectLst/>
                        </a:rPr>
                        <a:t>78%</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smtClean="0">
                          <a:effectLst/>
                          <a:latin typeface="Calibri"/>
                          <a:ea typeface="Calibri"/>
                          <a:cs typeface="Times New Roman"/>
                        </a:rPr>
                        <a:t>78%</a:t>
                      </a:r>
                      <a:endParaRPr lang="en-US" sz="1800" b="1"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0" dirty="0" smtClean="0">
                          <a:effectLst/>
                          <a:latin typeface="Calibri"/>
                          <a:ea typeface="Calibri"/>
                          <a:cs typeface="Times New Roman"/>
                        </a:rPr>
                        <a:t>76.8%</a:t>
                      </a:r>
                      <a:endParaRPr lang="en-US" sz="1800" b="0" dirty="0">
                        <a:effectLst/>
                        <a:latin typeface="Calibri"/>
                        <a:ea typeface="Calibri"/>
                        <a:cs typeface="Times New Roman"/>
                      </a:endParaRPr>
                    </a:p>
                  </a:txBody>
                  <a:tcPr marL="68580" marR="68580" marT="0" marB="0"/>
                </a:tc>
              </a:tr>
              <a:tr h="400050">
                <a:tc>
                  <a:txBody>
                    <a:bodyPr/>
                    <a:lstStyle/>
                    <a:p>
                      <a:pPr marL="0" marR="0" algn="ctr">
                        <a:lnSpc>
                          <a:spcPct val="115000"/>
                        </a:lnSpc>
                        <a:spcBef>
                          <a:spcPts val="0"/>
                        </a:spcBef>
                        <a:spcAft>
                          <a:spcPts val="0"/>
                        </a:spcAft>
                      </a:pPr>
                      <a:r>
                        <a:rPr lang="en-US" sz="1600" dirty="0">
                          <a:effectLst/>
                        </a:rPr>
                        <a:t>Biology</a:t>
                      </a:r>
                      <a:endParaRPr lang="en-US" sz="14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000" dirty="0" smtClean="0">
                          <a:effectLst/>
                        </a:rPr>
                        <a:t>69%</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smtClean="0">
                          <a:effectLst/>
                          <a:latin typeface="Calibri"/>
                          <a:ea typeface="Calibri"/>
                          <a:cs typeface="Times New Roman"/>
                        </a:rPr>
                        <a:t>70%</a:t>
                      </a:r>
                      <a:endParaRPr lang="en-US" sz="1800" b="1"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0" dirty="0" smtClean="0">
                          <a:effectLst/>
                          <a:latin typeface="Calibri"/>
                          <a:ea typeface="Calibri"/>
                          <a:cs typeface="Times New Roman"/>
                        </a:rPr>
                        <a:t>65.7%</a:t>
                      </a:r>
                      <a:endParaRPr lang="en-US" sz="1800" b="0" dirty="0">
                        <a:effectLst/>
                        <a:latin typeface="Calibri"/>
                        <a:ea typeface="Calibri"/>
                        <a:cs typeface="Times New Roman"/>
                      </a:endParaRPr>
                    </a:p>
                  </a:txBody>
                  <a:tcPr marL="68580" marR="68580" marT="0" marB="0"/>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743574014"/>
              </p:ext>
            </p:extLst>
          </p:nvPr>
        </p:nvGraphicFramePr>
        <p:xfrm>
          <a:off x="1371600" y="5638800"/>
          <a:ext cx="6324600" cy="838200"/>
        </p:xfrm>
        <a:graphic>
          <a:graphicData uri="http://schemas.openxmlformats.org/drawingml/2006/table">
            <a:tbl>
              <a:tblPr firstRow="1" firstCol="1" bandRow="1">
                <a:tableStyleId>{16D9F66E-5EB9-4882-86FB-DCBF35E3C3E4}</a:tableStyleId>
              </a:tblPr>
              <a:tblGrid>
                <a:gridCol w="2118589"/>
                <a:gridCol w="2112995"/>
                <a:gridCol w="2093016"/>
              </a:tblGrid>
              <a:tr h="419100">
                <a:tc>
                  <a:txBody>
                    <a:bodyPr/>
                    <a:lstStyle/>
                    <a:p>
                      <a:pPr marL="0" marR="0" algn="ctr">
                        <a:lnSpc>
                          <a:spcPct val="115000"/>
                        </a:lnSpc>
                        <a:spcBef>
                          <a:spcPts val="0"/>
                        </a:spcBef>
                        <a:spcAft>
                          <a:spcPts val="0"/>
                        </a:spcAft>
                      </a:pPr>
                      <a:r>
                        <a:rPr lang="en-US" sz="1600" dirty="0">
                          <a:effectLst/>
                        </a:rPr>
                        <a:t>Keystone Exam</a:t>
                      </a:r>
                      <a:endParaRPr lang="en-US" sz="14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u="sng" dirty="0" smtClean="0">
                          <a:effectLst/>
                        </a:rPr>
                        <a:t>2015</a:t>
                      </a:r>
                      <a:endParaRPr lang="en-US" sz="16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u="sng" dirty="0" smtClean="0">
                          <a:effectLst/>
                        </a:rPr>
                        <a:t>2016</a:t>
                      </a:r>
                      <a:endParaRPr lang="en-US" sz="1600" dirty="0">
                        <a:effectLst/>
                        <a:latin typeface="Calibri"/>
                        <a:ea typeface="Calibri"/>
                        <a:cs typeface="Times New Roman"/>
                      </a:endParaRPr>
                    </a:p>
                  </a:txBody>
                  <a:tcPr marL="68580" marR="68580" marT="0" marB="0"/>
                </a:tc>
              </a:tr>
              <a:tr h="419100">
                <a:tc>
                  <a:txBody>
                    <a:bodyPr/>
                    <a:lstStyle/>
                    <a:p>
                      <a:pPr marL="0" marR="0" algn="ctr">
                        <a:lnSpc>
                          <a:spcPct val="115000"/>
                        </a:lnSpc>
                        <a:spcBef>
                          <a:spcPts val="0"/>
                        </a:spcBef>
                        <a:spcAft>
                          <a:spcPts val="0"/>
                        </a:spcAft>
                      </a:pPr>
                      <a:r>
                        <a:rPr lang="en-US" sz="1600">
                          <a:effectLst/>
                        </a:rPr>
                        <a:t>Algebra I</a:t>
                      </a:r>
                      <a:endParaRPr lang="en-US" sz="14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dirty="0" smtClean="0">
                          <a:effectLst/>
                        </a:rPr>
                        <a:t>86%</a:t>
                      </a:r>
                      <a:endParaRPr lang="en-US" sz="16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smtClean="0">
                          <a:effectLst/>
                        </a:rPr>
                        <a:t>61%</a:t>
                      </a:r>
                      <a:endParaRPr lang="en-US" sz="1600" b="1" dirty="0">
                        <a:effectLst/>
                        <a:latin typeface="Calibri"/>
                        <a:ea typeface="Calibri"/>
                        <a:cs typeface="Times New Roman"/>
                      </a:endParaRPr>
                    </a:p>
                  </a:txBody>
                  <a:tcPr marL="68580" marR="68580" marT="0" marB="0"/>
                </a:tc>
              </a:tr>
            </a:tbl>
          </a:graphicData>
        </a:graphic>
      </p:graphicFrame>
      <p:sp>
        <p:nvSpPr>
          <p:cNvPr id="12" name="Rectangle 11"/>
          <p:cNvSpPr/>
          <p:nvPr/>
        </p:nvSpPr>
        <p:spPr>
          <a:xfrm>
            <a:off x="2743200" y="1676400"/>
            <a:ext cx="3955656" cy="523220"/>
          </a:xfrm>
          <a:prstGeom prst="rect">
            <a:avLst/>
          </a:prstGeom>
        </p:spPr>
        <p:txBody>
          <a:bodyPr wrap="square">
            <a:spAutoFit/>
          </a:bodyPr>
          <a:lstStyle/>
          <a:p>
            <a:pPr algn="ctr" eaLnBrk="1" hangingPunct="1">
              <a:buFont typeface="Wingdings 2" pitchFamily="18" charset="2"/>
              <a:buNone/>
            </a:pPr>
            <a:r>
              <a:rPr lang="en-US" sz="2800" b="1" u="sng" dirty="0" smtClean="0">
                <a:latin typeface="+mj-lt"/>
              </a:rPr>
              <a:t>Shaler Area High School</a:t>
            </a:r>
            <a:endParaRPr lang="en-US" sz="2800" b="1" u="sng" dirty="0">
              <a:latin typeface="+mj-lt"/>
            </a:endParaRPr>
          </a:p>
        </p:txBody>
      </p:sp>
      <p:sp>
        <p:nvSpPr>
          <p:cNvPr id="13" name="Rectangle 12"/>
          <p:cNvSpPr/>
          <p:nvPr/>
        </p:nvSpPr>
        <p:spPr>
          <a:xfrm>
            <a:off x="2493910" y="4648200"/>
            <a:ext cx="4454236" cy="523220"/>
          </a:xfrm>
          <a:prstGeom prst="rect">
            <a:avLst/>
          </a:prstGeom>
        </p:spPr>
        <p:txBody>
          <a:bodyPr wrap="square">
            <a:spAutoFit/>
          </a:bodyPr>
          <a:lstStyle/>
          <a:p>
            <a:pPr algn="ctr" eaLnBrk="1" hangingPunct="1">
              <a:buFont typeface="Wingdings 2" pitchFamily="18" charset="2"/>
              <a:buNone/>
            </a:pPr>
            <a:r>
              <a:rPr lang="en-US" sz="2800" b="1" u="sng" dirty="0" smtClean="0">
                <a:latin typeface="+mj-lt"/>
              </a:rPr>
              <a:t>Shaler Area Middle School</a:t>
            </a:r>
            <a:endParaRPr lang="en-US" sz="2800" b="1" u="sng" dirty="0">
              <a:latin typeface="+mj-lt"/>
            </a:endParaRPr>
          </a:p>
        </p:txBody>
      </p:sp>
      <p:sp>
        <p:nvSpPr>
          <p:cNvPr id="14" name="Rectangle 13"/>
          <p:cNvSpPr/>
          <p:nvPr/>
        </p:nvSpPr>
        <p:spPr>
          <a:xfrm>
            <a:off x="4547754" y="2687782"/>
            <a:ext cx="1548246" cy="1579418"/>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p:cNvSpPr/>
          <p:nvPr/>
        </p:nvSpPr>
        <p:spPr>
          <a:xfrm>
            <a:off x="5597236" y="5652655"/>
            <a:ext cx="2098964" cy="8382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9995413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lstStyle/>
          <a:p>
            <a:pPr algn="ctr" eaLnBrk="1" fontAlgn="auto" hangingPunct="1">
              <a:spcAft>
                <a:spcPts val="0"/>
              </a:spcAft>
              <a:defRPr/>
            </a:pPr>
            <a:r>
              <a:rPr lang="en-US" dirty="0" smtClean="0">
                <a:solidFill>
                  <a:srgbClr val="FF0000"/>
                </a:solidFill>
              </a:rPr>
              <a:t>Action Items for 2016-2017</a:t>
            </a:r>
            <a:endParaRPr lang="en-US" dirty="0">
              <a:solidFill>
                <a:srgbClr val="FF0000"/>
              </a:solidFill>
            </a:endParaRPr>
          </a:p>
        </p:txBody>
      </p:sp>
      <p:sp>
        <p:nvSpPr>
          <p:cNvPr id="17411" name="Content Placeholder 2"/>
          <p:cNvSpPr>
            <a:spLocks noGrp="1"/>
          </p:cNvSpPr>
          <p:nvPr>
            <p:ph idx="1"/>
          </p:nvPr>
        </p:nvSpPr>
        <p:spPr>
          <a:xfrm>
            <a:off x="304800" y="914400"/>
            <a:ext cx="8686800" cy="4419600"/>
          </a:xfrm>
        </p:spPr>
        <p:txBody>
          <a:bodyPr/>
          <a:lstStyle/>
          <a:p>
            <a:pPr eaLnBrk="1" hangingPunct="1">
              <a:buFont typeface="Wingdings 2" pitchFamily="18" charset="2"/>
              <a:buNone/>
            </a:pPr>
            <a:r>
              <a:rPr lang="en-US" b="1" u="sng" dirty="0" smtClean="0"/>
              <a:t>DISTRICT – WIDE</a:t>
            </a:r>
          </a:p>
          <a:p>
            <a:pPr eaLnBrk="1" hangingPunct="1"/>
            <a:r>
              <a:rPr lang="en-US" sz="2400" dirty="0" smtClean="0"/>
              <a:t>Focused professional development and professional learning communities (PLC’s).</a:t>
            </a:r>
          </a:p>
          <a:p>
            <a:pPr eaLnBrk="1" hangingPunct="1"/>
            <a:endParaRPr lang="en-US" sz="2400" dirty="0" smtClean="0"/>
          </a:p>
          <a:p>
            <a:pPr eaLnBrk="1" hangingPunct="1"/>
            <a:r>
              <a:rPr lang="en-US" sz="2400" dirty="0" smtClean="0"/>
              <a:t>Implementation of consultative model for Special Education program to include more students in regular education classrooms.</a:t>
            </a:r>
          </a:p>
          <a:p>
            <a:pPr eaLnBrk="1" hangingPunct="1"/>
            <a:endParaRPr lang="en-US" sz="2400" dirty="0" smtClean="0"/>
          </a:p>
          <a:p>
            <a:pPr eaLnBrk="1" hangingPunct="1"/>
            <a:r>
              <a:rPr lang="en-US" sz="2400" dirty="0" smtClean="0"/>
              <a:t>Ongoing implementation and training to support Project ACE  to create innovative and engaging learning spaces for our students.</a:t>
            </a:r>
            <a:endParaRPr lang="en-US" sz="2400" dirty="0"/>
          </a:p>
          <a:p>
            <a:pPr eaLnBrk="1" hangingPunct="1"/>
            <a:endParaRPr lang="en-US" sz="2400" dirty="0" smtClean="0"/>
          </a:p>
          <a:p>
            <a:pPr eaLnBrk="1" hangingPunct="1"/>
            <a:r>
              <a:rPr lang="en-US" sz="2400" dirty="0" smtClean="0"/>
              <a:t>Continual professional development and monitoring  of English Language Arts and Math curriculum in transition to PA Core Standards. </a:t>
            </a:r>
          </a:p>
          <a:p>
            <a:pPr marL="0" indent="0" eaLnBrk="1" hangingPunct="1">
              <a:buNone/>
            </a:pPr>
            <a:endParaRPr lang="en-US" sz="2400" dirty="0"/>
          </a:p>
          <a:p>
            <a:pPr eaLnBrk="1" hangingPunct="1"/>
            <a:endParaRPr lang="en-US" sz="2400" dirty="0"/>
          </a:p>
          <a:p>
            <a:pPr eaLnBrk="1" hangingPunct="1"/>
            <a:endParaRPr lang="en-US" sz="2400" dirty="0"/>
          </a:p>
          <a:p>
            <a:pPr marL="0" indent="0" eaLnBrk="1" hangingPunct="1">
              <a:buNone/>
            </a:pPr>
            <a:endParaRPr lang="en-US" sz="2400" dirty="0"/>
          </a:p>
        </p:txBody>
      </p:sp>
    </p:spTree>
    <p:extLst>
      <p:ext uri="{BB962C8B-B14F-4D97-AF65-F5344CB8AC3E}">
        <p14:creationId xmlns:p14="http://schemas.microsoft.com/office/powerpoint/2010/main" val="2856773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lstStyle/>
          <a:p>
            <a:pPr algn="ctr" eaLnBrk="1" fontAlgn="auto" hangingPunct="1">
              <a:spcAft>
                <a:spcPts val="0"/>
              </a:spcAft>
              <a:defRPr/>
            </a:pPr>
            <a:r>
              <a:rPr lang="en-US" dirty="0" smtClean="0">
                <a:solidFill>
                  <a:srgbClr val="FF0000"/>
                </a:solidFill>
              </a:rPr>
              <a:t>Action Items for 2016-2017</a:t>
            </a:r>
            <a:endParaRPr lang="en-US" dirty="0">
              <a:solidFill>
                <a:srgbClr val="FF0000"/>
              </a:solidFill>
            </a:endParaRPr>
          </a:p>
        </p:txBody>
      </p:sp>
      <p:sp>
        <p:nvSpPr>
          <p:cNvPr id="17411" name="Content Placeholder 2"/>
          <p:cNvSpPr>
            <a:spLocks noGrp="1"/>
          </p:cNvSpPr>
          <p:nvPr>
            <p:ph idx="1"/>
          </p:nvPr>
        </p:nvSpPr>
        <p:spPr>
          <a:xfrm>
            <a:off x="304800" y="1295400"/>
            <a:ext cx="8686800" cy="5029200"/>
          </a:xfrm>
        </p:spPr>
        <p:txBody>
          <a:bodyPr/>
          <a:lstStyle/>
          <a:p>
            <a:pPr eaLnBrk="1" hangingPunct="1">
              <a:buFont typeface="Wingdings 2" pitchFamily="18" charset="2"/>
              <a:buNone/>
            </a:pPr>
            <a:r>
              <a:rPr lang="en-US" b="1" u="sng" dirty="0" smtClean="0"/>
              <a:t>DISTRICT – WIDE</a:t>
            </a:r>
          </a:p>
          <a:p>
            <a:pPr eaLnBrk="1" hangingPunct="1"/>
            <a:r>
              <a:rPr lang="en-US" sz="2400" dirty="0" smtClean="0"/>
              <a:t>Focused walk-throughs with District Administration to monitor curriculum, instruction and assessment.</a:t>
            </a:r>
          </a:p>
          <a:p>
            <a:pPr marL="0" indent="0" eaLnBrk="1" hangingPunct="1">
              <a:buNone/>
            </a:pPr>
            <a:endParaRPr lang="en-US" sz="2400" dirty="0" smtClean="0"/>
          </a:p>
          <a:p>
            <a:pPr eaLnBrk="1" hangingPunct="1"/>
            <a:r>
              <a:rPr lang="en-US" sz="2400" dirty="0" smtClean="0"/>
              <a:t>Implementation of STAR Diagnostic Assessment in Grades 7 -8.  STAR has been utilized for 4 years in Grades K-3.</a:t>
            </a:r>
          </a:p>
          <a:p>
            <a:pPr eaLnBrk="1" hangingPunct="1"/>
            <a:endParaRPr lang="en-US" sz="2400" dirty="0"/>
          </a:p>
          <a:p>
            <a:pPr eaLnBrk="1" hangingPunct="1"/>
            <a:r>
              <a:rPr lang="en-US" sz="2400" dirty="0" smtClean="0"/>
              <a:t>Professional Development on Text Dependent Analysis through the AIU Reading Achievement Center.</a:t>
            </a:r>
          </a:p>
          <a:p>
            <a:pPr eaLnBrk="1" hangingPunct="1"/>
            <a:endParaRPr lang="en-US" sz="2400" dirty="0"/>
          </a:p>
          <a:p>
            <a:pPr eaLnBrk="1" hangingPunct="1"/>
            <a:r>
              <a:rPr lang="en-US" sz="2400" dirty="0" smtClean="0"/>
              <a:t>Focused data team meetings to review, identify and plan remediation at the student – level.</a:t>
            </a:r>
          </a:p>
          <a:p>
            <a:pPr eaLnBrk="1" hangingPunct="1"/>
            <a:endParaRPr lang="en-US" sz="2400" dirty="0"/>
          </a:p>
          <a:p>
            <a:pPr eaLnBrk="1" hangingPunct="1"/>
            <a:endParaRPr lang="en-US" sz="2400" dirty="0"/>
          </a:p>
          <a:p>
            <a:pPr marL="0" indent="0" eaLnBrk="1" hangingPunct="1">
              <a:buNone/>
            </a:pPr>
            <a:endParaRPr lang="en-US" sz="2400" dirty="0"/>
          </a:p>
        </p:txBody>
      </p:sp>
    </p:spTree>
    <p:extLst>
      <p:ext uri="{BB962C8B-B14F-4D97-AF65-F5344CB8AC3E}">
        <p14:creationId xmlns:p14="http://schemas.microsoft.com/office/powerpoint/2010/main" val="1175599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1524000"/>
          </a:xfrm>
        </p:spPr>
        <p:txBody>
          <a:bodyPr/>
          <a:lstStyle/>
          <a:p>
            <a:pPr algn="ctr"/>
            <a:r>
              <a:rPr lang="en-US" dirty="0" smtClean="0">
                <a:solidFill>
                  <a:srgbClr val="FF0000"/>
                </a:solidFill>
              </a:rPr>
              <a:t>Questions / Comments</a:t>
            </a:r>
            <a:endParaRPr lang="en-US" dirty="0">
              <a:solidFill>
                <a:srgbClr val="FF0000"/>
              </a:solidFill>
            </a:endParaRPr>
          </a:p>
        </p:txBody>
      </p:sp>
      <p:pic>
        <p:nvPicPr>
          <p:cNvPr id="4" name="Picture 3" descr="Titan head logo blue.jpg"/>
          <p:cNvPicPr>
            <a:picLocks noChangeAspect="1"/>
          </p:cNvPicPr>
          <p:nvPr/>
        </p:nvPicPr>
        <p:blipFill>
          <a:blip r:embed="rId3">
            <a:extLst>
              <a:ext uri="{BEBA8EAE-BF5A-486C-A8C5-ECC9F3942E4B}">
                <a14:imgProps xmlns:a14="http://schemas.microsoft.com/office/drawing/2010/main">
                  <a14:imgLayer r:embed="rId4">
                    <a14:imgEffect>
                      <a14:backgroundRemoval t="1000" b="100000" l="0" r="100000">
                        <a14:foregroundMark x1="56000" y1="41000" x2="56000" y2="41000"/>
                      </a14:backgroundRemoval>
                    </a14:imgEffect>
                  </a14:imgLayer>
                </a14:imgProps>
              </a:ext>
              <a:ext uri="{28A0092B-C50C-407E-A947-70E740481C1C}">
                <a14:useLocalDpi xmlns:a14="http://schemas.microsoft.com/office/drawing/2010/main" val="0"/>
              </a:ext>
            </a:extLst>
          </a:blip>
          <a:stretch>
            <a:fillRect/>
          </a:stretch>
        </p:blipFill>
        <p:spPr>
          <a:xfrm>
            <a:off x="3749044" y="4038600"/>
            <a:ext cx="1600200" cy="1600200"/>
          </a:xfrm>
          <a:prstGeom prst="rect">
            <a:avLst/>
          </a:prstGeom>
        </p:spPr>
      </p:pic>
    </p:spTree>
    <p:extLst>
      <p:ext uri="{BB962C8B-B14F-4D97-AF65-F5344CB8AC3E}">
        <p14:creationId xmlns:p14="http://schemas.microsoft.com/office/powerpoint/2010/main" val="3175309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5385</TotalTime>
  <Words>1516</Words>
  <Application>Microsoft Office PowerPoint</Application>
  <PresentationFormat>On-screen Show (4:3)</PresentationFormat>
  <Paragraphs>520</Paragraphs>
  <Slides>21</Slides>
  <Notes>21</Notes>
  <HiddenSlides>6</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Deluxe</vt:lpstr>
      <vt:lpstr>2015-2016 PSSA  and Keystone Exam  data summary  Presented by :  Dr. Bryan O’Black Assistant Superintendent of Schools November  2016</vt:lpstr>
      <vt:lpstr>Overview of Presentation</vt:lpstr>
      <vt:lpstr>PowerPoint Presentation</vt:lpstr>
      <vt:lpstr>PowerPoint Presentation</vt:lpstr>
      <vt:lpstr>PowerPoint Presentation</vt:lpstr>
      <vt:lpstr>PowerPoint Presentation</vt:lpstr>
      <vt:lpstr>PowerPoint Presentation</vt:lpstr>
      <vt:lpstr>Percentage of Students Scoring  Basic or Below Basic on PSSA  (Statewide Comparison) </vt:lpstr>
      <vt:lpstr>PSSA 2015-16  Shaler Area vs. State Average </vt:lpstr>
      <vt:lpstr>Past and Present % Proficient/Advanced - ELA</vt:lpstr>
      <vt:lpstr>Past and Present % Proficient/Advanced - Math</vt:lpstr>
      <vt:lpstr>PSSA 2015 – 16 Building Breakdown</vt:lpstr>
      <vt:lpstr>Student Achievement PSSA Science - 2015</vt:lpstr>
      <vt:lpstr>  Act 1 of 2016 PDE Graduation Requirements</vt:lpstr>
      <vt:lpstr>  Act 1 of 2016 PDE Graduation Requirements</vt:lpstr>
      <vt:lpstr>Findings and Recommendations Pursuant to Act 1 of 2016</vt:lpstr>
      <vt:lpstr>Findings and Recommendations Pursuant to Act 1 of 2016</vt:lpstr>
      <vt:lpstr>Keystone Exams 2015 vs. 2016  Building Breakdown </vt:lpstr>
      <vt:lpstr>Action Items for 2016-2017</vt:lpstr>
      <vt:lpstr>Action Items for 2016-2017</vt:lpstr>
      <vt:lpstr>Questions / Comments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2008-2009 PSSA data summary shaler area school district  Presented by:  Dr. Michael Latusek, Acting Asst. Superintendent Mr. Bryan O’Black, Director of Technology</dc:title>
  <dc:creator>O'Black, Bryan</dc:creator>
  <cp:lastModifiedBy>oblackb</cp:lastModifiedBy>
  <cp:revision>224</cp:revision>
  <cp:lastPrinted>2016-11-02T11:07:04Z</cp:lastPrinted>
  <dcterms:created xsi:type="dcterms:W3CDTF">2009-09-30T15:45:56Z</dcterms:created>
  <dcterms:modified xsi:type="dcterms:W3CDTF">2016-11-02T11:11:55Z</dcterms:modified>
</cp:coreProperties>
</file>