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94" r:id="rId10"/>
    <p:sldId id="266" r:id="rId11"/>
    <p:sldId id="267" r:id="rId12"/>
    <p:sldId id="268" r:id="rId13"/>
    <p:sldId id="269" r:id="rId14"/>
    <p:sldId id="295" r:id="rId15"/>
    <p:sldId id="296" r:id="rId16"/>
    <p:sldId id="297" r:id="rId17"/>
    <p:sldId id="273" r:id="rId18"/>
    <p:sldId id="274" r:id="rId19"/>
    <p:sldId id="275" r:id="rId20"/>
    <p:sldId id="276" r:id="rId21"/>
    <p:sldId id="277" r:id="rId22"/>
    <p:sldId id="278" r:id="rId23"/>
    <p:sldId id="298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99" r:id="rId34"/>
    <p:sldId id="290" r:id="rId35"/>
    <p:sldId id="291" r:id="rId36"/>
    <p:sldId id="292" r:id="rId37"/>
    <p:sldId id="300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293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0158C-8145-4AF8-B23D-A030B1A58AA3}" type="datetimeFigureOut">
              <a:rPr lang="en-US" smtClean="0"/>
              <a:pPr/>
              <a:t>5/24/2017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5B493-1B51-43F3-920C-8C289FA5C3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0158C-8145-4AF8-B23D-A030B1A58AA3}" type="datetimeFigureOut">
              <a:rPr lang="en-US" smtClean="0"/>
              <a:pPr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5B493-1B51-43F3-920C-8C289FA5C3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0158C-8145-4AF8-B23D-A030B1A58AA3}" type="datetimeFigureOut">
              <a:rPr lang="en-US" smtClean="0"/>
              <a:pPr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5B493-1B51-43F3-920C-8C289FA5C3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0158C-8145-4AF8-B23D-A030B1A58AA3}" type="datetimeFigureOut">
              <a:rPr lang="en-US" smtClean="0"/>
              <a:pPr/>
              <a:t>5/24/2017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5B493-1B51-43F3-920C-8C289FA5C3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0158C-8145-4AF8-B23D-A030B1A58AA3}" type="datetimeFigureOut">
              <a:rPr lang="en-US" smtClean="0"/>
              <a:pPr/>
              <a:t>5/24/2017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5B493-1B51-43F3-920C-8C289FA5C3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0158C-8145-4AF8-B23D-A030B1A58AA3}" type="datetimeFigureOut">
              <a:rPr lang="en-US" smtClean="0"/>
              <a:pPr/>
              <a:t>5/24/2017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5B493-1B51-43F3-920C-8C289FA5C3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0158C-8145-4AF8-B23D-A030B1A58AA3}" type="datetimeFigureOut">
              <a:rPr lang="en-US" smtClean="0"/>
              <a:pPr/>
              <a:t>5/24/2017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5B493-1B51-43F3-920C-8C289FA5C3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0158C-8145-4AF8-B23D-A030B1A58AA3}" type="datetimeFigureOut">
              <a:rPr lang="en-US" smtClean="0"/>
              <a:pPr/>
              <a:t>5/24/2017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5B493-1B51-43F3-920C-8C289FA5C3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0158C-8145-4AF8-B23D-A030B1A58AA3}" type="datetimeFigureOut">
              <a:rPr lang="en-US" smtClean="0"/>
              <a:pPr/>
              <a:t>5/24/2017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885B493-1B51-43F3-920C-8C289FA5C3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0158C-8145-4AF8-B23D-A030B1A58AA3}" type="datetimeFigureOut">
              <a:rPr lang="en-US" smtClean="0"/>
              <a:pPr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5B493-1B51-43F3-920C-8C289FA5C3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0158C-8145-4AF8-B23D-A030B1A58AA3}" type="datetimeFigureOut">
              <a:rPr lang="en-US" smtClean="0"/>
              <a:pPr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5B493-1B51-43F3-920C-8C289FA5C3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3C0158C-8145-4AF8-B23D-A030B1A58AA3}" type="datetimeFigureOut">
              <a:rPr lang="en-US" smtClean="0"/>
              <a:pPr/>
              <a:t>5/24/2017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885B493-1B51-43F3-920C-8C289FA5C3C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Unit Test Review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Life Science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Participants buzz in after the majority of the question is read to answer</a:t>
            </a:r>
          </a:p>
          <a:p>
            <a:pPr lvl="1"/>
            <a:r>
              <a:rPr lang="en-US" dirty="0" smtClean="0"/>
              <a:t>Each correct response results in 1 point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You may use scrap paper to write down ideas for </a:t>
            </a:r>
            <a:r>
              <a:rPr lang="en-US" dirty="0" err="1" smtClean="0"/>
              <a:t>Punnett</a:t>
            </a:r>
            <a:r>
              <a:rPr lang="en-US" dirty="0" smtClean="0"/>
              <a:t> squares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 Continued: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Incorrect answer:  Same question goes to any other person remaining that did not buzz in before - awarded 1 point</a:t>
            </a:r>
          </a:p>
          <a:p>
            <a:pPr marL="1181100" lvl="1"/>
            <a:r>
              <a:rPr lang="en-US" dirty="0" smtClean="0"/>
              <a:t>Next question will go to another set of lab table representatives</a:t>
            </a:r>
          </a:p>
          <a:p>
            <a:pPr marL="1181100" lvl="1">
              <a:buNone/>
            </a:pPr>
            <a:endParaRPr lang="en-US" dirty="0" smtClean="0"/>
          </a:p>
          <a:p>
            <a:r>
              <a:rPr lang="en-US" dirty="0" smtClean="0"/>
              <a:t>Outside talking amongst lab tables during a round results in deduction of point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 Continued: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dirty="0" smtClean="0"/>
              <a:t>First response - only response (cannot change answer)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#1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specific function of life that deals with getting rid of waste that could be toxic to the organism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Human beings can heal cut skin and mend broken bones.  What is this specific function of life?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layer of cells that all perform a specific function in an organism is called what?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division and multiplication of body cells is called what?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you calculate the total magnification of a compound microscope image?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nucleus in plant and animal cells contains what?</a:t>
            </a:r>
          </a:p>
          <a:p>
            <a:pPr lvl="1"/>
            <a:r>
              <a:rPr lang="en-US" dirty="0" smtClean="0"/>
              <a:t>Hint = not an organelle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4 cell organelles that are only found or only functional in plant cells?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function of the mitochondria?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complete dominance, if the allele for pea plants growing tall (T) is dominant over the allele for plants growing short (t), what are the possible genotype(s) for a small plant?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function of the coarse adjustment knob on a compound microscope?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definition of unicellular?</a:t>
            </a:r>
          </a:p>
          <a:p>
            <a:pPr lvl="1"/>
            <a:r>
              <a:rPr lang="en-US" dirty="0" smtClean="0"/>
              <a:t>Extra point – what kingdom(s) of organisms are unicellular?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a eukaryotic cell?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#13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division and multiplication of reproductive cells, or gametes, is done through what process?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#14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 does the majority of the cell’s molecular and chemical activity occur?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phenotype of this allele is only present when the dominant allele is absent.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specific genes or alleles responsible for a specific trait is called a trait’s what?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#17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2 purebred traits appear together, but separate (combined) for a heterozygous trait is considered what type of allele inheritance?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#18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chart that predicts the chances of offspring inheriting a particular trait from their parents is called what?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#19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kingdom of organisms contain a prokaryotic, unicellular species that can only survive in places devoid of oxygen?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cell organelle that is only found in animal cells?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#21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the dominant trait always shows in the phenotype, what type of allele inheritance is this?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#22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round peas in pea plants, represented by R is dominant over wrinkled peas, represented by r, what are the possible genotype(s) for round peas?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#23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co-dominance, cattle with red hairs (RR) crossed with cattle with white hairs (WW) will create offspring with roan hairs (RW).  Construct a </a:t>
            </a:r>
            <a:r>
              <a:rPr lang="en-US" dirty="0" err="1" smtClean="0"/>
              <a:t>Punnett</a:t>
            </a:r>
            <a:r>
              <a:rPr lang="en-US" dirty="0" smtClean="0"/>
              <a:t> square that demonstrates the possible offspring that will develop from a cross between a cattle with white hairs and a cattle with roan hairs.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#24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From the previous question, what is the percentage of cattle offspring that will develop white hairs?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#25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many alleles are passed down from </a:t>
            </a:r>
            <a:r>
              <a:rPr lang="en-US" b="1" dirty="0" smtClean="0"/>
              <a:t>each </a:t>
            </a:r>
            <a:r>
              <a:rPr lang="en-US" dirty="0" smtClean="0"/>
              <a:t>parent for each trait?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#26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another term for a heterozygous trait?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#27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389120"/>
          </a:xfrm>
        </p:spPr>
        <p:txBody>
          <a:bodyPr/>
          <a:lstStyle/>
          <a:p>
            <a:r>
              <a:rPr lang="en-US" dirty="0" smtClean="0"/>
              <a:t>What is the blueprint for life that determines the specific alleles for each physical trait?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#28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function of the cell wall?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#29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kingdom of organisms could have both unicellular and </a:t>
            </a:r>
            <a:r>
              <a:rPr lang="en-US" dirty="0" err="1" smtClean="0"/>
              <a:t>multicellular</a:t>
            </a:r>
            <a:r>
              <a:rPr lang="en-US" dirty="0" smtClean="0"/>
              <a:t> organisms?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#30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microbes or insects roll into a ball after physical stimuli, what specific function of life is this?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#31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microscopes, what is the function of the diaphragm?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#32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was the scientist that studied allele inheritance in pea plants and is considered the father of modern genetics?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#33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yellow body color (Y) is dominant to blue body color (y), what would be the phenotype(s) for the genotypes YY and </a:t>
            </a:r>
            <a:r>
              <a:rPr lang="en-US" dirty="0" err="1" smtClean="0"/>
              <a:t>Yy</a:t>
            </a:r>
            <a:r>
              <a:rPr lang="en-US" dirty="0" smtClean="0"/>
              <a:t>?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#34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Mitosis is responsible for what life function?</a:t>
            </a: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#35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product of mitosis?</a:t>
            </a: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#36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Meiosis is responsible for what life function?</a:t>
            </a: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#37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product of meiosis?</a:t>
            </a:r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#38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blood type is considered the universal donor?</a:t>
            </a:r>
          </a:p>
          <a:p>
            <a:pPr lvl="1"/>
            <a:r>
              <a:rPr lang="en-US" dirty="0" smtClean="0"/>
              <a:t>Extra point – what blood type is considered the universal recipient?</a:t>
            </a:r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#39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is/are the possible genotype(s) for Type A blood?</a:t>
            </a:r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#40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is/are the possible genotype(s) for Type B blood?</a:t>
            </a:r>
            <a:endParaRPr 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Bonus </a:t>
            </a:r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Blood type is controlled by what type of </a:t>
            </a:r>
            <a:r>
              <a:rPr lang="en-US" smtClean="0"/>
              <a:t>allele inheritance?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55</TotalTime>
  <Words>900</Words>
  <Application>Microsoft Office PowerPoint</Application>
  <PresentationFormat>On-screen Show (4:3)</PresentationFormat>
  <Paragraphs>99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Flow</vt:lpstr>
      <vt:lpstr>Unit Test Review </vt:lpstr>
      <vt:lpstr>Rules:</vt:lpstr>
      <vt:lpstr>Rules Continued:</vt:lpstr>
      <vt:lpstr>Rules Continued:</vt:lpstr>
      <vt:lpstr>Question #1</vt:lpstr>
      <vt:lpstr>Question #2</vt:lpstr>
      <vt:lpstr>Question #3</vt:lpstr>
      <vt:lpstr>Question #4</vt:lpstr>
      <vt:lpstr>Question #5</vt:lpstr>
      <vt:lpstr>Question #6</vt:lpstr>
      <vt:lpstr>Question #7</vt:lpstr>
      <vt:lpstr>Question #8</vt:lpstr>
      <vt:lpstr>Question #9</vt:lpstr>
      <vt:lpstr>Question #10</vt:lpstr>
      <vt:lpstr>Question #11</vt:lpstr>
      <vt:lpstr>Question #12</vt:lpstr>
      <vt:lpstr>Question #13</vt:lpstr>
      <vt:lpstr>Question #14</vt:lpstr>
      <vt:lpstr>Question #15</vt:lpstr>
      <vt:lpstr>Question #16</vt:lpstr>
      <vt:lpstr>Question #17</vt:lpstr>
      <vt:lpstr>Question #18</vt:lpstr>
      <vt:lpstr>Question #19</vt:lpstr>
      <vt:lpstr>Question #20</vt:lpstr>
      <vt:lpstr>Question #21</vt:lpstr>
      <vt:lpstr>Question #22</vt:lpstr>
      <vt:lpstr>Question #23</vt:lpstr>
      <vt:lpstr>Question #24</vt:lpstr>
      <vt:lpstr>Question #25</vt:lpstr>
      <vt:lpstr>Question #26</vt:lpstr>
      <vt:lpstr>Question #27</vt:lpstr>
      <vt:lpstr>Question #28</vt:lpstr>
      <vt:lpstr>Question #29</vt:lpstr>
      <vt:lpstr>Question #30</vt:lpstr>
      <vt:lpstr>Question #31</vt:lpstr>
      <vt:lpstr>Question #32</vt:lpstr>
      <vt:lpstr>Question #33</vt:lpstr>
      <vt:lpstr>Question #34</vt:lpstr>
      <vt:lpstr>Question #35</vt:lpstr>
      <vt:lpstr>Question #36</vt:lpstr>
      <vt:lpstr>Question #37</vt:lpstr>
      <vt:lpstr>Question #38</vt:lpstr>
      <vt:lpstr>Question #39</vt:lpstr>
      <vt:lpstr>Question #40</vt:lpstr>
      <vt:lpstr>Bonus Question</vt:lpstr>
    </vt:vector>
  </TitlesOfParts>
  <Company>Flemington Raritan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Test Review</dc:title>
  <dc:creator>Matthew Kosensky</dc:creator>
  <cp:lastModifiedBy>Matthew Kosensky</cp:lastModifiedBy>
  <cp:revision>7</cp:revision>
  <dcterms:created xsi:type="dcterms:W3CDTF">2017-05-23T13:28:31Z</dcterms:created>
  <dcterms:modified xsi:type="dcterms:W3CDTF">2017-05-24T12:39:22Z</dcterms:modified>
</cp:coreProperties>
</file>