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D59638-3F96-4B27-9C5A-5C96E468FA1F}">
  <a:tblStyle styleId="{76D59638-3F96-4B27-9C5A-5C96E468FA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de8c6569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de8c656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tests for independence (notes page 5)</a:t>
            </a:r>
            <a:endParaRPr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336375" y="950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{76D59638-3F96-4B27-9C5A-5C96E468FA1F}</a:tableStyleId>
              </a:tblPr>
              <a:tblGrid>
                <a:gridCol w="4235625"/>
                <a:gridCol w="4235625"/>
              </a:tblGrid>
              <a:tr h="2057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to test whether 2 outcomes are independent by using the </a:t>
                      </a:r>
                      <a:r>
                        <a:rPr b="1" lang="en"/>
                        <a:t>definition of independent</a:t>
                      </a:r>
                      <a:endParaRPr b="1"/>
                    </a:p>
                  </a:txBody>
                  <a:tcPr marT="91425" marB="91425" marR="91425" marL="91425"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example: Are Shorts and Hat independent?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57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to test whether 2 outcomes are independent by using the </a:t>
                      </a:r>
                      <a:r>
                        <a:rPr b="1" lang="en"/>
                        <a:t>multiplication rule</a:t>
                      </a:r>
                      <a:endParaRPr b="1"/>
                    </a:p>
                  </a:txBody>
                  <a:tcPr marT="91425" marB="91425" marR="91425" marL="91425"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example: Are Glasses and Hoodie independent?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pic>
        <p:nvPicPr>
          <p:cNvPr descr="{&quot;code&quot;:&quot;$$P\\left(\\giventhat{\\mathrm{Shorts}}{\\mathrm{Hat}}\\right)=\\frac{10}{60}$$&quot;,&quot;type&quot;:&quot;$$&quot;,&quot;backgroundColor&quot;:&quot;#FFFFFF&quot;,&quot;aid&quot;:null,&quot;id&quot;:&quot;4&quot;,&quot;font&quot;:{&quot;color&quot;:&quot;#000000&quot;,&quot;family&quot;:&quot;Arial&quot;,&quot;size&quot;:14},&quot;ts&quot;:1694521276992,&quot;cs&quot;:&quot;jGvMDhJNd3hKS6xO4K6WNw==&quot;,&quot;size&quot;:{&quot;width&quot;:201.33333333333334,&quot;height&quot;:45}}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3275" y="1839150"/>
            <a:ext cx="19177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font&quot;:{&quot;family&quot;:&quot;Arial&quot;,&quot;color&quot;:&quot;#000000&quot;,&quot;size&quot;:14},&quot;backgroundColor&quot;:&quot;#FFFFFF&quot;,&quot;type&quot;:&quot;$$&quot;,&quot;id&quot;:&quot;4&quot;,&quot;backgroundColorModified&quot;:false,&quot;aid&quot;:null,&quot;code&quot;:&quot;$$P\\left(\\mathrm{Shorts}\\right)=\\frac{40}{100}$$&quot;,&quot;ts&quot;:1694521392937,&quot;cs&quot;:&quot;TSv2zRusHIFGNoGi/moqHA==&quot;,&quot;size&quot;:{&quot;width&quot;:163,&quot;height&quot;:45.166666666666664}}"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3277" y="1314613"/>
            <a:ext cx="1552575" cy="430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backgroundColor&quot;:&quot;#FFFFFF&quot;,&quot;aid&quot;:null,&quot;type&quot;:&quot;$$&quot;,&quot;backgroundColorModified&quot;:false,&quot;font&quot;:{&quot;size&quot;:14,&quot;family&quot;:&quot;Arial&quot;,&quot;color&quot;:&quot;#000000&quot;},&quot;id&quot;:&quot;6&quot;,&quot;code&quot;:&quot;$$P\\left(\\mathrm{Glasses}\\right)=\\frac{30}{60}$$&quot;,&quot;ts&quot;:1694521465262,&quot;cs&quot;:&quot;NiwKWdb472Zh/PR9tICPFQ==&quot;,&quot;size&quot;:{&quot;width&quot;:160.83333333333334,&quot;height&quot;:45}}"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3588" y="3395925"/>
            <a:ext cx="1531938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code&quot;:&quot;$$P\\left(\\mathrm{Hoodie}\\right)=\\frac{30}{60}$$&quot;,&quot;backgroundColorModified&quot;:false,&quot;aid&quot;:null,&quot;id&quot;:&quot;7&quot;,&quot;backgroundColor&quot;:&quot;#FFFFFF&quot;,&quot;font&quot;:{&quot;family&quot;:&quot;Arial&quot;,&quot;size&quot;:14,&quot;color&quot;:&quot;#000000&quot;},&quot;type&quot;:&quot;$$&quot;,&quot;ts&quot;:1694521495110,&quot;cs&quot;:&quot;wKgdJQPWSJQjyPfI60lmHg==&quot;,&quot;size&quot;:{&quot;width&quot;:157.33333333333334,&quot;height&quot;:45}}"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3338" y="3395925"/>
            <a:ext cx="14986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id&quot;:&quot;8&quot;,&quot;aid&quot;:null,&quot;backgroundColorModified&quot;:false,&quot;font&quot;:{&quot;size&quot;:14,&quot;family&quot;:&quot;Arial&quot;,&quot;color&quot;:&quot;#000000&quot;},&quot;code&quot;:&quot;$$P\\left(\\mathrm{Glasses\\,and\\,Hoodie}\\right)=\\frac{20}{60}$$&quot;,&quot;backgroundColor&quot;:&quot;#FFFFFF&quot;,&quot;type&quot;:&quot;$$&quot;,&quot;ts&quot;:1694521519657,&quot;cs&quot;:&quot;AjtAp/V4vpKwn1F2Ntz0VQ==&quot;,&quot;size&quot;:{&quot;width&quot;:270,&quot;height&quot;:45}}"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3275" y="3909825"/>
            <a:ext cx="257175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