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a note to your future self: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one or two most important things to remember when proving trig identities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your name on it!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(Otherwise I won’t be able to return it to you.)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