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5 exit ticket           Name: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Carefully graph                                  and                                  on the same grid.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i="1" lang="en"/>
              <a:t>x</a:t>
            </a:r>
            <a:r>
              <a:rPr lang="en"/>
              <a:t> is in degrees.)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{&quot;type&quot;:&quot;$&quot;,&quot;aid&quot;:null,&quot;font&quot;:{&quot;size&quot;:18,&quot;family&quot;:&quot;Arial&quot;,&quot;color&quot;:&quot;#595959&quot;},&quot;code&quot;:&quot;$f\\left(x\\right)=2\\sin\\left(30x\\right)$&quot;,&quot;backgroundColor&quot;:&quot;#FFFFFF&quot;,&quot;id&quot;:&quot;1&quot;,&quot;ts&quot;:1683120030406,&quot;cs&quot;:&quot;GtQ8+UqMH7dvNDRQuJqV4g==&quot;,&quot;size&quot;:{&quot;width&quot;:211,&quot;height&quot;:28.333333333333332}}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925" y="1251225"/>
            <a:ext cx="2009775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aid&quot;:null,&quot;backgroundColor&quot;:&quot;#FFFFFF&quot;,&quot;code&quot;:&quot;$$g\\left(x\\right)=2\\cos\\left(30x\\right)$$&quot;,&quot;font&quot;:{&quot;size&quot;:18,&quot;family&quot;:&quot;Arial&quot;,&quot;color&quot;:&quot;#595959&quot;},&quot;backgroundColorModified&quot;:false,&quot;id&quot;:&quot;2&quot;,&quot;type&quot;:&quot;$$&quot;,&quot;ts&quot;:1683120078157,&quot;cs&quot;:&quot;NKGSMDhtetiyESqKx/jo0A==&quot;,&quot;size&quot;:{&quot;width&quot;:213.33333333333334,&quot;height&quot;:28.333333333333332}}"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4" y="1251225"/>
            <a:ext cx="2032000" cy="26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14099" l="0" r="0" t="14873"/>
          <a:stretch/>
        </p:blipFill>
        <p:spPr>
          <a:xfrm>
            <a:off x="1211600" y="1940025"/>
            <a:ext cx="6214275" cy="294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