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b69914868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b69914868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bfe361b61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bfe361b61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162825"/>
            <a:ext cx="8520600" cy="48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</a:t>
            </a:r>
            <a:r>
              <a:rPr lang="en"/>
              <a:t> a new number!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number    is defined as: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this is also true: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Multiply the following: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"/>
              <a:t>  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Hint: Your final answers should not have     in them, because </a:t>
            </a:r>
            <a:endParaRPr sz="1800"/>
          </a:p>
        </p:txBody>
      </p:sp>
      <p:pic>
        <p:nvPicPr>
          <p:cNvPr descr="{&quot;aid&quot;:null,&quot;id&quot;:&quot;1&quot;,&quot;type&quot;:&quot;$&quot;,&quot;font&quot;:{&quot;color&quot;:&quot;#000000&quot;,&quot;size&quot;:28,&quot;family&quot;:&quot;Arial&quot;},&quot;backgroundColor&quot;:&quot;#FFFFFF&quot;,&quot;code&quot;:&quot;$i={\\sqrt[]{-1}}$&quot;,&quot;ts&quot;:1678285142034,&quot;cs&quot;:&quot;+8v+1l0FWzsZ8NugABZO4g==&quot;,&quot;size&quot;:{&quot;width&quot;:166,&quot;height&quot;:44}}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6800" y="832700"/>
            <a:ext cx="158115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code&quot;:&quot;$$i^{2}=-1$$&quot;,&quot;backgroundColorModified&quot;:false,&quot;backgroundColor&quot;:&quot;#FFFFFF&quot;,&quot;type&quot;:&quot;$$&quot;,&quot;id&quot;:&quot;2&quot;,&quot;font&quot;:{&quot;size&quot;:28,&quot;color&quot;:&quot;#000000&quot;,&quot;family&quot;:&quot;Arial&quot;},&quot;aid&quot;:null,&quot;ts&quot;:1678285163400,&quot;cs&quot;:&quot;zV9pX3gd/QqH1YZ1nyQQyA==&quot;,&quot;size&quot;:{&quot;width&quot;:143.16666666666666,&quot;height&quot;:39.333333333333336}}"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1850" y="1540800"/>
            <a:ext cx="1363663" cy="374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backgroundColor&quot;:&quot;#FFFFFF&quot;,&quot;code&quot;:&quot;$$\\left(3+2i\\right)\\left(5-7i\\right)$$&quot;,&quot;id&quot;:&quot;3&quot;,&quot;font&quot;:{&quot;size&quot;:28,&quot;color&quot;:&quot;#000000&quot;,&quot;family&quot;:&quot;Arial&quot;},&quot;backgroundColorModified&quot;:false,&quot;type&quot;:&quot;$$&quot;,&quot;ts&quot;:1678285210430,&quot;cs&quot;:&quot;4MHRtXpZHlDyV832et03EA==&quot;,&quot;size&quot;:{&quot;width&quot;:285,&quot;height&quot;:44}}"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225" y="2811300"/>
            <a:ext cx="27146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backgroundColorModified&quot;:false,&quot;code&quot;:&quot;$$\\left(4-2i\\right)\\left(4+2i\\right)$$&quot;,&quot;id&quot;:&quot;4&quot;,&quot;type&quot;:&quot;$$&quot;,&quot;font&quot;:{&quot;color&quot;:&quot;#000000&quot;,&quot;size&quot;:28,&quot;family&quot;:&quot;Arial&quot;},&quot;backgroundColor&quot;:&quot;#FFFFFF&quot;,&quot;ts&quot;:1678285231863,&quot;cs&quot;:&quot;tbJpFqt2f7JdmhzI5QB5aA==&quot;,&quot;size&quot;:{&quot;width&quot;:285,&quot;height&quot;:44}}"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225" y="3422850"/>
            <a:ext cx="27146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Modified&quot;:false,&quot;font&quot;:{&quot;family&quot;:&quot;Arial&quot;,&quot;size&quot;:&quot;18&quot;,&quot;color&quot;:&quot;#000000&quot;},&quot;backgroundColor&quot;:&quot;#FFFFFF&quot;,&quot;aid&quot;:null,&quot;code&quot;:&quot;$$i^{2}$$&quot;,&quot;id&quot;:&quot;5&quot;,&quot;type&quot;:&quot;$$&quot;,&quot;ts&quot;:1678285357516,&quot;cs&quot;:&quot;VYWgUFmQ/8FZiyIxlfwcyw==&quot;,&quot;size&quot;:{&quot;width&quot;:18.166666666666668,&quot;height&quot;:25.333333333333332}}"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4993" y="4518150"/>
            <a:ext cx="173038" cy="241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size&quot;:&quot;18&quot;,&quot;family&quot;:&quot;Arial&quot;,&quot;color&quot;:&quot;#000000&quot;},&quot;code&quot;:&quot;$$i^{2}=-1$$&quot;,&quot;aid&quot;:null,&quot;id&quot;:&quot;2&quot;,&quot;backgroundColor&quot;:&quot;#FFFFFF&quot;,&quot;backgroundColorModified&quot;:false,&quot;type&quot;:&quot;$$&quot;,&quot;ts&quot;:1678285342534,&quot;cs&quot;:&quot;uiVCu9tTBUM1CjoiuNstWA==&quot;,&quot;size&quot;:{&quot;width&quot;:92.16666666666667,&quot;height&quot;:25.333333333333332}}"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88263" y="4518150"/>
            <a:ext cx="877888" cy="241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size&quot;:28,&quot;family&quot;:&quot;Arial&quot;,&quot;color&quot;:&quot;#000000&quot;},&quot;code&quot;:&quot;$$i$$&quot;,&quot;type&quot;:&quot;$$&quot;,&quot;id&quot;:&quot;6&quot;,&quot;backgroundColor&quot;:&quot;#FFFFFF&quot;,&quot;aid&quot;:null,&quot;backgroundColorModified&quot;:false,&quot;ts&quot;:1678285400525,&quot;cs&quot;:&quot;1zD6+e75IR8eywEwzxNDnA==&quot;,&quot;size&quot;:{&quot;width&quot;:12.333333333333334,&quot;height&quot;:29.5}}"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62800" y="970800"/>
            <a:ext cx="117475" cy="280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162825"/>
            <a:ext cx="8520600" cy="48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a new number!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number    is defined as: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this is also true: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Multiply the following: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"/>
              <a:t>  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Hint: Your final answers should not have     in them, because </a:t>
            </a:r>
            <a:endParaRPr sz="1800"/>
          </a:p>
        </p:txBody>
      </p:sp>
      <p:pic>
        <p:nvPicPr>
          <p:cNvPr descr="{&quot;aid&quot;:null,&quot;id&quot;:&quot;1&quot;,&quot;type&quot;:&quot;$&quot;,&quot;font&quot;:{&quot;color&quot;:&quot;#000000&quot;,&quot;size&quot;:28,&quot;family&quot;:&quot;Arial&quot;},&quot;backgroundColor&quot;:&quot;#FFFFFF&quot;,&quot;code&quot;:&quot;$i={\\sqrt[]{-1}}$&quot;,&quot;ts&quot;:1678285142034,&quot;cs&quot;:&quot;+8v+1l0FWzsZ8NugABZO4g==&quot;,&quot;size&quot;:{&quot;width&quot;:166,&quot;height&quot;:44}}"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6800" y="832700"/>
            <a:ext cx="158115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code&quot;:&quot;$$i^{2}=-1$$&quot;,&quot;backgroundColorModified&quot;:false,&quot;backgroundColor&quot;:&quot;#FFFFFF&quot;,&quot;type&quot;:&quot;$$&quot;,&quot;id&quot;:&quot;2&quot;,&quot;font&quot;:{&quot;size&quot;:28,&quot;color&quot;:&quot;#000000&quot;,&quot;family&quot;:&quot;Arial&quot;},&quot;aid&quot;:null,&quot;ts&quot;:1678285163400,&quot;cs&quot;:&quot;zV9pX3gd/QqH1YZ1nyQQyA==&quot;,&quot;size&quot;:{&quot;width&quot;:143.16666666666666,&quot;height&quot;:39.333333333333336}}"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1850" y="1540800"/>
            <a:ext cx="1363663" cy="374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backgroundColor&quot;:&quot;#FFFFFF&quot;,&quot;code&quot;:&quot;$$\\left(3+2i\\right)\\left(5-7i\\right)$$&quot;,&quot;id&quot;:&quot;3&quot;,&quot;font&quot;:{&quot;size&quot;:28,&quot;color&quot;:&quot;#000000&quot;,&quot;family&quot;:&quot;Arial&quot;},&quot;backgroundColorModified&quot;:false,&quot;type&quot;:&quot;$$&quot;,&quot;ts&quot;:1678285210430,&quot;cs&quot;:&quot;4MHRtXpZHlDyV832et03EA==&quot;,&quot;size&quot;:{&quot;width&quot;:285,&quot;height&quot;:44}}"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225" y="2811300"/>
            <a:ext cx="27146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backgroundColorModified&quot;:false,&quot;code&quot;:&quot;$$\\left(4-2i\\right)\\left(4+2i\\right)$$&quot;,&quot;id&quot;:&quot;4&quot;,&quot;type&quot;:&quot;$$&quot;,&quot;font&quot;:{&quot;color&quot;:&quot;#000000&quot;,&quot;size&quot;:28,&quot;family&quot;:&quot;Arial&quot;},&quot;backgroundColor&quot;:&quot;#FFFFFF&quot;,&quot;ts&quot;:1678285231863,&quot;cs&quot;:&quot;tbJpFqt2f7JdmhzI5QB5aA==&quot;,&quot;size&quot;:{&quot;width&quot;:285,&quot;height&quot;:44}}"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225" y="3422850"/>
            <a:ext cx="27146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Modified&quot;:false,&quot;font&quot;:{&quot;family&quot;:&quot;Arial&quot;,&quot;size&quot;:&quot;18&quot;,&quot;color&quot;:&quot;#000000&quot;},&quot;backgroundColor&quot;:&quot;#FFFFFF&quot;,&quot;aid&quot;:null,&quot;code&quot;:&quot;$$i^{2}$$&quot;,&quot;id&quot;:&quot;5&quot;,&quot;type&quot;:&quot;$$&quot;,&quot;ts&quot;:1678285357516,&quot;cs&quot;:&quot;VYWgUFmQ/8FZiyIxlfwcyw==&quot;,&quot;size&quot;:{&quot;width&quot;:18.166666666666668,&quot;height&quot;:25.333333333333332}}"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4993" y="4518150"/>
            <a:ext cx="173038" cy="241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size&quot;:&quot;18&quot;,&quot;family&quot;:&quot;Arial&quot;,&quot;color&quot;:&quot;#000000&quot;},&quot;code&quot;:&quot;$$i^{2}=-1$$&quot;,&quot;aid&quot;:null,&quot;id&quot;:&quot;2&quot;,&quot;backgroundColor&quot;:&quot;#FFFFFF&quot;,&quot;backgroundColorModified&quot;:false,&quot;type&quot;:&quot;$$&quot;,&quot;ts&quot;:1678285342534,&quot;cs&quot;:&quot;uiVCu9tTBUM1CjoiuNstWA==&quot;,&quot;size&quot;:{&quot;width&quot;:92.16666666666667,&quot;height&quot;:25.333333333333332}}" id="72" name="Google Shape;7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88263" y="4518150"/>
            <a:ext cx="877888" cy="241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size&quot;:28,&quot;family&quot;:&quot;Arial&quot;,&quot;color&quot;:&quot;#000000&quot;},&quot;code&quot;:&quot;$$i$$&quot;,&quot;type&quot;:&quot;$$&quot;,&quot;id&quot;:&quot;6&quot;,&quot;backgroundColor&quot;:&quot;#FFFFFF&quot;,&quot;aid&quot;:null,&quot;backgroundColorModified&quot;:false,&quot;ts&quot;:1678285400525,&quot;cs&quot;:&quot;1zD6+e75IR8eywEwzxNDnA==&quot;,&quot;size&quot;:{&quot;width&quot;:12.333333333333334,&quot;height&quot;:29.5}}" id="73" name="Google Shape;7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62800" y="970800"/>
            <a:ext cx="117475" cy="280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