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8c1796f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8c1796f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1200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Find: </a:t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 domain</a:t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any vertical asymptotes</a:t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any horizontal or oblique/slant asymptotes</a:t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any removable discontinuities/holes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Carefully graph the function</a:t>
            </a:r>
            <a:endParaRPr/>
          </a:p>
        </p:txBody>
      </p:sp>
      <p:pic>
        <p:nvPicPr>
          <p:cNvPr descr="{&quot;type&quot;:&quot;$&quot;,&quot;code&quot;:&quot;$f\\left(x\\right)=\\frac{x^{3}\\,-\\,8x^{2}\\,+\\,x\\,+\\,42}{x^{2}\\,+\\,6x\\,+8}$&quot;,&quot;backgroundColorModified&quot;:false,&quot;backgroundColor&quot;:&quot;#FFFFFF&quot;,&quot;font&quot;:{&quot;size&quot;:28,&quot;family&quot;:&quot;Arial&quot;,&quot;color&quot;:&quot;#000000&quot;},&quot;id&quot;:&quot;1&quot;,&quot;aid&quot;:null,&quot;ts&quot;:1681218319470,&quot;cs&quot;:&quot;8c9vfIEpgXN0pknIlRNo5A==&quot;,&quot;size&quot;:{&quot;width&quot;:394,&quot;height&quot;:62.33333333333334}}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625" y="818701"/>
            <a:ext cx="3752850" cy="59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1200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Find: </a:t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 domain</a:t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any vertical asymptotes</a:t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any horizontal or oblique/slant asymptotes</a:t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any removable discontinuities/holes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Carefully graph the function</a:t>
            </a:r>
            <a:endParaRPr/>
          </a:p>
        </p:txBody>
      </p:sp>
      <p:pic>
        <p:nvPicPr>
          <p:cNvPr descr="{&quot;type&quot;:&quot;$&quot;,&quot;code&quot;:&quot;$f\\left(x\\right)=\\frac{x^{3}\\,-\\,8x^{2}\\,+\\,x\\,+\\,42}{x^{2}\\,+\\,6x\\,+8}$&quot;,&quot;backgroundColorModified&quot;:false,&quot;backgroundColor&quot;:&quot;#FFFFFF&quot;,&quot;font&quot;:{&quot;size&quot;:28,&quot;family&quot;:&quot;Arial&quot;,&quot;color&quot;:&quot;#000000&quot;},&quot;id&quot;:&quot;1&quot;,&quot;aid&quot;:null,&quot;ts&quot;:1681218319470,&quot;cs&quot;:&quot;8c9vfIEpgXN0pknIlRNo5A==&quot;,&quot;size&quot;:{&quot;width&quot;:394,&quot;height&quot;:62.33333333333334}}"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625" y="818701"/>
            <a:ext cx="3752850" cy="59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