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b73ba4442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b73ba4442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751200"/>
            <a:ext cx="8520600" cy="364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function that is equivalent to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uses cosine instead of sine.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{&quot;backgroundColor&quot;:&quot;#FFFFFF&quot;,&quot;code&quot;:&quot;$y=5\\sin\\left(2\\left(x+\\frac{\\pi}{12}\\right)\\right)$&quot;,&quot;backgroundColorModified&quot;:false,&quot;font&quot;:{&quot;size&quot;:36,&quot;family&quot;:&quot;Arial&quot;,&quot;color&quot;:&quot;#000000&quot;},&quot;id&quot;:&quot;1&quot;,&quot;type&quot;:&quot;$&quot;,&quot;aid&quot;:null,&quot;ts&quot;:1670940420140,&quot;cs&quot;:&quot;gfoEm07eve1udr64kDkBJQ==&quot;,&quot;size&quot;:{&quot;width&quot;:506,&quot;height&quot;:68}}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2175" y="2050951"/>
            <a:ext cx="4819650" cy="6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751200"/>
            <a:ext cx="8520600" cy="364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function that is equivalent to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uses cosine instead of sine.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{&quot;backgroundColor&quot;:&quot;#FFFFFF&quot;,&quot;code&quot;:&quot;$y=5\\sin\\left(2\\left(x+\\frac{\\pi}{12}\\right)\\right)$&quot;,&quot;backgroundColorModified&quot;:false,&quot;font&quot;:{&quot;size&quot;:36,&quot;family&quot;:&quot;Arial&quot;,&quot;color&quot;:&quot;#000000&quot;},&quot;id&quot;:&quot;1&quot;,&quot;type&quot;:&quot;$&quot;,&quot;aid&quot;:null,&quot;ts&quot;:1670940420140,&quot;cs&quot;:&quot;gfoEm07eve1udr64kDkBJQ==&quot;,&quot;size&quot;:{&quot;width&quot;:506,&quot;height&quot;:68}}"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2175" y="2050951"/>
            <a:ext cx="4819650" cy="6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