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cd97057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1cd97057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Divide: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8620" lvl="0" marL="457200" rtl="0" algn="l"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True or false: The set of all polynomials is closed under multiplication. Be prepared to defend your answer!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8620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AutoNum type="arabicPeriod"/>
            </a:pPr>
            <a:r>
              <a:rPr lang="en"/>
              <a:t>True or false: The set of all polynomials is closed under division. Be prepared to defend your answer!</a:t>
            </a:r>
            <a:endParaRPr/>
          </a:p>
        </p:txBody>
      </p:sp>
      <p:pic>
        <p:nvPicPr>
          <p:cNvPr descr="{&quot;aid&quot;:null,&quot;backgroundColor&quot;:&quot;#FFFFFF&quot;,&quot;code&quot;:&quot;$\\left(2x^{4}-10x^{3}+29x^{2}+40\\right)\\div\\left(x^{2}-2x+5\\right)$&quot;,&quot;type&quot;:&quot;$&quot;,&quot;id&quot;:&quot;1&quot;,&quot;font&quot;:{&quot;size&quot;:28,&quot;color&quot;:&quot;#000000&quot;,&quot;family&quot;:&quot;Arial&quot;},&quot;ts&quot;:1678893356428,&quot;cs&quot;:&quot;fYpU0pOsbPNfdLum3sOADQ==&quot;,&quot;size&quot;:{&quot;width&quot;:781.5,&quot;height&quot;:52.5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100" y="1017725"/>
            <a:ext cx="7443788" cy="50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Divide: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8620" lvl="0" marL="457200" rtl="0" algn="l"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True or false: The set of all polynomials is closed under multiplication. Be prepared to defend your answer!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8620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AutoNum type="arabicPeriod"/>
            </a:pPr>
            <a:r>
              <a:rPr lang="en"/>
              <a:t>True or false: The set of all polynomials is closed under division. Be prepared to defend your answer!</a:t>
            </a:r>
            <a:endParaRPr/>
          </a:p>
        </p:txBody>
      </p:sp>
      <p:pic>
        <p:nvPicPr>
          <p:cNvPr descr="{&quot;aid&quot;:null,&quot;backgroundColor&quot;:&quot;#FFFFFF&quot;,&quot;code&quot;:&quot;$\\left(2x^{4}-10x^{3}+29x^{2}+40\\right)\\div\\left(x^{2}-2x+5\\right)$&quot;,&quot;type&quot;:&quot;$&quot;,&quot;id&quot;:&quot;1&quot;,&quot;font&quot;:{&quot;size&quot;:28,&quot;color&quot;:&quot;#000000&quot;,&quot;family&quot;:&quot;Arial&quot;},&quot;ts&quot;:1678893356428,&quot;cs&quot;:&quot;fYpU0pOsbPNfdLum3sOADQ==&quot;,&quot;size&quot;:{&quot;width&quot;:781.5,&quot;height&quot;:52.5}}"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100" y="1017725"/>
            <a:ext cx="7443788" cy="50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