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	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How would the bungee jump function be different if the bounces were getting larger in amplitude over time rather than smaller?</a:t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