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0e364e869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0e364e869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769675" y="799275"/>
            <a:ext cx="8062500" cy="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Multiply.</a:t>
            </a:r>
            <a:endParaRPr sz="3020"/>
          </a:p>
        </p:txBody>
      </p:sp>
      <p:pic>
        <p:nvPicPr>
          <p:cNvPr descr="{&quot;id&quot;:&quot;1&quot;,&quot;aid&quot;:null,&quot;font&quot;:{&quot;family&quot;:&quot;Arial&quot;,&quot;size&quot;:&quot;36&quot;,&quot;color&quot;:&quot;#000000&quot;},&quot;type&quot;:&quot;$&quot;,&quot;backgroundColorModified&quot;:false,&quot;backgroundColor&quot;:&quot;#FFFFFF&quot;,&quot;code&quot;:&quot;$\\left(x^{2}+4x+3\\right)\\left(2x^{2}-7x+5\\right)$&quot;,&quot;ts&quot;:1676642942894,&quot;cs&quot;:&quot;k1fxUnmiZAPrPO8aCMLstA==&quot;,&quot;size&quot;:{&quot;width&quot;:676.5000000000001,&quot;height&quot;:68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163" y="1594850"/>
            <a:ext cx="6443663" cy="6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769675" y="799275"/>
            <a:ext cx="8062500" cy="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Multiply.</a:t>
            </a:r>
            <a:endParaRPr sz="3020"/>
          </a:p>
        </p:txBody>
      </p:sp>
      <p:pic>
        <p:nvPicPr>
          <p:cNvPr descr="{&quot;id&quot;:&quot;1&quot;,&quot;aid&quot;:null,&quot;font&quot;:{&quot;family&quot;:&quot;Arial&quot;,&quot;size&quot;:&quot;36&quot;,&quot;color&quot;:&quot;#000000&quot;},&quot;type&quot;:&quot;$&quot;,&quot;backgroundColorModified&quot;:false,&quot;backgroundColor&quot;:&quot;#FFFFFF&quot;,&quot;code&quot;:&quot;$\\left(x^{2}+4x+3\\right)\\left(2x^{2}-7x+5\\right)$&quot;,&quot;ts&quot;:1676642942894,&quot;cs&quot;:&quot;k1fxUnmiZAPrPO8aCMLstA==&quot;,&quot;size&quot;:{&quot;width&quot;:676.5000000000001,&quot;height&quot;:68}}"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163" y="1594850"/>
            <a:ext cx="6443663" cy="6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