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805F-FF0F-4BAA-A3A3-E4F945D687F8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F3A6-CC5D-4649-8527-DB0C21FDDFD9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B6F927C-B73E-4F9D-ADFE-F6E23BD7CEE8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FFFF-984A-4EE5-9BF2-EC9310C878F1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71C1-B42E-4A60-A25F-0185B888604B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292-3725-4763-8973-4C59F0403D99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96D1-8909-469F-911A-4C12C68BF5D9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73BC-5D11-4675-B334-102E1E8C9B50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7B8E45F-652B-4E89-8925-000B0AB8FD98}" type="datetimeFigureOut">
              <a:rPr lang="en-US" dirty="0"/>
              <a:t>1/30/2017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5C51-60B3-48EF-AA78-DB950F30DBA2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676B-6E73-4E3B-A9B3-4966DB9B52A5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dirty="0"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Latin American Revolution </a:t>
            </a:r>
            <a:r>
              <a:rPr lang="en-US" dirty="0" err="1" smtClean="0"/>
              <a:t>Webquest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5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7" y="2121408"/>
            <a:ext cx="10302197" cy="405079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Please take out a piece of paper and a pen or pencil.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7412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 – ANSWER YOUR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2121408"/>
            <a:ext cx="11655380" cy="4050792"/>
          </a:xfrm>
        </p:spPr>
        <p:txBody>
          <a:bodyPr>
            <a:noAutofit/>
          </a:bodyPr>
          <a:lstStyle/>
          <a:p>
            <a:r>
              <a:rPr lang="en-US" sz="3600" dirty="0" smtClean="0"/>
              <a:t>Go to the following website: </a:t>
            </a:r>
          </a:p>
          <a:p>
            <a:pPr lvl="3"/>
            <a:r>
              <a:rPr lang="en-US" sz="4200" dirty="0"/>
              <a:t>https://sites.google.com/site/latinamerrevswebquest/</a:t>
            </a:r>
            <a:endParaRPr lang="en-US" sz="4200" dirty="0" smtClean="0"/>
          </a:p>
          <a:p>
            <a:r>
              <a:rPr lang="en-US" sz="3600" dirty="0" smtClean="0"/>
              <a:t>Use </a:t>
            </a:r>
            <a:r>
              <a:rPr lang="en-US" sz="3600" dirty="0" smtClean="0"/>
              <a:t>the </a:t>
            </a:r>
            <a:r>
              <a:rPr lang="en-US" sz="3600" dirty="0" smtClean="0"/>
              <a:t>number following the # sign on your table groups to find out which section your group is responsible for.</a:t>
            </a:r>
            <a:endParaRPr lang="en-US" sz="3600" dirty="0" smtClean="0"/>
          </a:p>
          <a:p>
            <a:r>
              <a:rPr lang="en-US" sz="3600" dirty="0" smtClean="0"/>
              <a:t>Answer your topic’s questions on a separate piece of paper.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9852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CREATE A POSTER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Use the butcher paper to create a poster with the most important information about your assigned topic.</a:t>
            </a:r>
          </a:p>
          <a:p>
            <a:r>
              <a:rPr lang="en-US" sz="4000" dirty="0" smtClean="0"/>
              <a:t>You must include:</a:t>
            </a:r>
          </a:p>
          <a:p>
            <a:pPr lvl="1"/>
            <a:r>
              <a:rPr lang="en-US" sz="4000" dirty="0" smtClean="0"/>
              <a:t>Your group’s number and topic title</a:t>
            </a:r>
          </a:p>
          <a:p>
            <a:pPr lvl="1"/>
            <a:r>
              <a:rPr lang="en-US" sz="4000" dirty="0" smtClean="0"/>
              <a:t>Who, What, Where, When, Why, How and Why it matters today.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3822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3 – GALLERY WALK/COMPLETING GRAPHIC ORGANIZERS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Use the posters around the room to complete your graphic organizers.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3332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Bellwork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Please take out your graphic organizers from last Friday.  Absent?  You can get our copy from the file: week 3, folder labeled “Latin American </a:t>
            </a:r>
            <a:r>
              <a:rPr lang="en-US" sz="4800" dirty="0" err="1" smtClean="0"/>
              <a:t>Webquest</a:t>
            </a:r>
            <a:r>
              <a:rPr lang="en-US" sz="4800" dirty="0" smtClean="0"/>
              <a:t> Graphic Organizer”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6179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the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1. Social hierarchy</a:t>
            </a:r>
          </a:p>
          <a:p>
            <a:r>
              <a:rPr lang="en-US" sz="4400" dirty="0" smtClean="0"/>
              <a:t>2. Napoleon weakened Spain’s empire</a:t>
            </a:r>
          </a:p>
          <a:p>
            <a:r>
              <a:rPr lang="en-US" sz="4400" dirty="0" smtClean="0"/>
              <a:t>3. Overall unhappiness with life in Latin America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9716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Begins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1. Napoleon’s invasion of Spain and Portugal weakened those empires and have Latin American colonists the chance/motivation to revolt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8736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Libertadores</a:t>
            </a:r>
            <a:r>
              <a:rPr lang="en-US" dirty="0" smtClean="0"/>
              <a:t> in South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1. Simon Bolivar (Venezuela)</a:t>
            </a:r>
          </a:p>
          <a:p>
            <a:r>
              <a:rPr lang="en-US" sz="4400" dirty="0" smtClean="0"/>
              <a:t>2. Jose de San Martin (Argentina)</a:t>
            </a:r>
          </a:p>
          <a:p>
            <a:r>
              <a:rPr lang="en-US" sz="4400" dirty="0" smtClean="0"/>
              <a:t>3. These leaders got people going in the revolutions.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5953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Revolutions throughout South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1. Mexican War of Independence – 1810</a:t>
            </a:r>
          </a:p>
          <a:p>
            <a:r>
              <a:rPr lang="en-US" sz="4400" dirty="0" smtClean="0"/>
              <a:t>2. Brazil’s War of Independence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9754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Haitian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Toussaint </a:t>
            </a:r>
            <a:r>
              <a:rPr lang="en-US" sz="4400" dirty="0" err="1" smtClean="0"/>
              <a:t>L’Ouverture</a:t>
            </a:r>
            <a:r>
              <a:rPr lang="en-US" sz="4400" dirty="0" smtClean="0"/>
              <a:t> led the slave revolt to free Haiti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3348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the Revolutions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35" y="1490343"/>
            <a:ext cx="12054626" cy="4050792"/>
          </a:xfrm>
        </p:spPr>
        <p:txBody>
          <a:bodyPr>
            <a:noAutofit/>
          </a:bodyPr>
          <a:lstStyle/>
          <a:p>
            <a:r>
              <a:rPr lang="en-US" sz="4000" dirty="0" smtClean="0"/>
              <a:t>1. Caudillos – new government, Spanish speaking military/political leaders</a:t>
            </a:r>
          </a:p>
          <a:p>
            <a:r>
              <a:rPr lang="en-US" sz="4000" dirty="0" smtClean="0"/>
              <a:t>2. US Monroe Doctrine – any interventions by external powers in the Americas is a hostile act against the US</a:t>
            </a:r>
          </a:p>
          <a:p>
            <a:r>
              <a:rPr lang="en-US" sz="4000" dirty="0" smtClean="0"/>
              <a:t>3. Political problems (disunity)</a:t>
            </a:r>
          </a:p>
          <a:p>
            <a:r>
              <a:rPr lang="en-US" sz="4000" dirty="0" smtClean="0"/>
              <a:t>4. Land sales</a:t>
            </a:r>
          </a:p>
          <a:p>
            <a:r>
              <a:rPr lang="en-US" sz="4400" dirty="0" smtClean="0"/>
              <a:t>5. Trade increased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5156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451</TotalTime>
  <Words>327</Words>
  <Application>Microsoft Office PowerPoint</Application>
  <PresentationFormat>Widescreen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Bookman Old Style</vt:lpstr>
      <vt:lpstr>Century Gothic</vt:lpstr>
      <vt:lpstr>Wingdings</vt:lpstr>
      <vt:lpstr>Wood Type</vt:lpstr>
      <vt:lpstr>Latin American Revolution Webquest</vt:lpstr>
      <vt:lpstr>BELLWORK</vt:lpstr>
      <vt:lpstr>STEP 1 – ANSWER YOUR QUESTIONS</vt:lpstr>
      <vt:lpstr>Step 2 – CREATE A POSTER</vt:lpstr>
      <vt:lpstr>Step 3 – GALLERY WALK/COMPLETING GRAPHIC ORGANIZERS</vt:lpstr>
      <vt:lpstr>Bellwork</vt:lpstr>
      <vt:lpstr>Causes of the Revolution</vt:lpstr>
      <vt:lpstr>Revolution Begins</vt:lpstr>
      <vt:lpstr>Libertadores in South America</vt:lpstr>
      <vt:lpstr>Revolutions throughout South America</vt:lpstr>
      <vt:lpstr>Haitian Revolution</vt:lpstr>
      <vt:lpstr>Effects of the Revolutions</vt:lpstr>
    </vt:vector>
  </TitlesOfParts>
  <Company>Phoenix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American Revolution Webquest</dc:title>
  <dc:creator>Fitzpatrick, Colleen</dc:creator>
  <cp:lastModifiedBy>Fitzpatrick, Colleen</cp:lastModifiedBy>
  <cp:revision>10</cp:revision>
  <dcterms:created xsi:type="dcterms:W3CDTF">2016-01-21T15:35:59Z</dcterms:created>
  <dcterms:modified xsi:type="dcterms:W3CDTF">2017-01-30T15:22:58Z</dcterms:modified>
</cp:coreProperties>
</file>